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1" r:id="rId3"/>
    <p:sldId id="266" r:id="rId4"/>
    <p:sldId id="259" r:id="rId5"/>
    <p:sldId id="257" r:id="rId6"/>
    <p:sldId id="263" r:id="rId7"/>
    <p:sldId id="262" r:id="rId8"/>
    <p:sldId id="261" r:id="rId9"/>
    <p:sldId id="264" r:id="rId10"/>
    <p:sldId id="260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Nostra Cinema Project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655"/>
          </a:xfrm>
        </p:spPr>
        <p:txBody>
          <a:bodyPr/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Screenshot 2025-07-03 at 19.49.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4760" y="146050"/>
            <a:ext cx="7155815" cy="6165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ADMIN SITE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Screenshot 2025-07-03 at 19.50.0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60880" y="169545"/>
            <a:ext cx="9060815" cy="61982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Screenshot 2025-07-03 at 20.51.0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5730" y="1607185"/>
            <a:ext cx="11228070" cy="45021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Screenshot 2025-07-03 at 21.04.1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29460" y="835025"/>
            <a:ext cx="7818120" cy="56146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User Site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Picture 8" descr="Screenshot 2025-07-03 at 17.05.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2320" y="487680"/>
            <a:ext cx="6329680" cy="6383655"/>
          </a:xfrm>
          <a:prstGeom prst="rect">
            <a:avLst/>
          </a:prstGeom>
        </p:spPr>
      </p:pic>
      <p:pic>
        <p:nvPicPr>
          <p:cNvPr id="13" name="Content Placeholder 12" descr="Screenshot 2025-07-03 at 17.06.45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5247005" cy="58375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Screenshot 2025-07-03 at 16.51.5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65270" y="407035"/>
            <a:ext cx="3625850" cy="64185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Screenshot 2025-07-03 at 17.10.3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06520" y="56515"/>
            <a:ext cx="3764280" cy="67830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 descr="Screenshot 2025-07-03 at 17.17.0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50745" y="15875"/>
            <a:ext cx="7890510" cy="69145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 descr="Screenshot 2025-07-03 at 17.28.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40750" y="109220"/>
            <a:ext cx="2909570" cy="6326505"/>
          </a:xfrm>
          <a:prstGeom prst="rect">
            <a:avLst/>
          </a:prstGeom>
        </p:spPr>
      </p:pic>
      <p:pic>
        <p:nvPicPr>
          <p:cNvPr id="8" name="Picture 7" descr="Screenshot 2025-07-03 at 17.54.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90" y="0"/>
            <a:ext cx="623443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Screenshot 2025-07-03 at 17.51.0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251460"/>
            <a:ext cx="4215130" cy="6588760"/>
          </a:xfrm>
          <a:prstGeom prst="rect">
            <a:avLst/>
          </a:prstGeom>
        </p:spPr>
      </p:pic>
      <p:pic>
        <p:nvPicPr>
          <p:cNvPr id="7" name="Picture 6" descr="Screenshot 2025-07-03 at 19.41.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030" y="0"/>
            <a:ext cx="572897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 descr="Screenshot 2025-07-03 at 19.43.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2010" y="0"/>
            <a:ext cx="7967345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WPS Presentation</Application>
  <PresentationFormat>Widescreen</PresentationFormat>
  <Paragraphs>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SimSun</vt:lpstr>
      <vt:lpstr>Wingdings</vt:lpstr>
      <vt:lpstr>Arial Unicode MS</vt:lpstr>
      <vt:lpstr>Calibri Light</vt:lpstr>
      <vt:lpstr>Helvetica Neue</vt:lpstr>
      <vt:lpstr>Calibri</vt:lpstr>
      <vt:lpstr>Microsoft YaHei</vt:lpstr>
      <vt:lpstr>汉仪旗黑</vt:lpstr>
      <vt:lpstr>汉仪书宋二KW</vt:lpstr>
      <vt:lpstr>Consolas</vt:lpstr>
      <vt:lpstr>Thonburi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faisalalbanatonaziz</dc:creator>
  <cp:lastModifiedBy>faisalalbanatonaziz</cp:lastModifiedBy>
  <cp:revision>3</cp:revision>
  <dcterms:created xsi:type="dcterms:W3CDTF">2025-07-03T14:08:17Z</dcterms:created>
  <dcterms:modified xsi:type="dcterms:W3CDTF">2025-07-03T14:08:17Z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B422FAEFD18C5497234A666805B85BC2_41</vt:lpwstr>
  </property>
  <property fmtid="{D5CDD505-2E9C-101B-9397-08002B2CF9AE}" pid="3" name="KSOProductBuildVer">
    <vt:lpwstr>1033-6.11.0.8608</vt:lpwstr>
  </property>
</Properties>
</file>