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8" r:id="rId13"/>
    <p:sldId id="272" r:id="rId14"/>
    <p:sldId id="274" r:id="rId15"/>
    <p:sldId id="273" r:id="rId16"/>
    <p:sldId id="269" r:id="rId17"/>
    <p:sldId id="270" r:id="rId18"/>
    <p:sldId id="266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935-1E69-5241-B0EB-8A1C95718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Kubernetes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E2E5-B96A-AF4B-98BB-6143F7DB8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592BA-DA12-3940-9D60-BEF72C27CAEB}"/>
              </a:ext>
            </a:extLst>
          </p:cNvPr>
          <p:cNvSpPr txBox="1"/>
          <p:nvPr/>
        </p:nvSpPr>
        <p:spPr>
          <a:xfrm>
            <a:off x="1876424" y="6490010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Antonin </a:t>
            </a:r>
            <a:r>
              <a:rPr lang="en-US" dirty="0" err="1"/>
              <a:t>Stoklasek</a:t>
            </a:r>
            <a:r>
              <a:rPr lang="en-US" dirty="0"/>
              <a:t> | 29</a:t>
            </a:r>
            <a:r>
              <a:rPr lang="en-US" baseline="30000" dirty="0"/>
              <a:t>th</a:t>
            </a:r>
            <a:r>
              <a:rPr lang="en-US" dirty="0"/>
              <a:t> October 2018</a:t>
            </a:r>
          </a:p>
        </p:txBody>
      </p:sp>
    </p:spTree>
    <p:extLst>
      <p:ext uri="{BB962C8B-B14F-4D97-AF65-F5344CB8AC3E}">
        <p14:creationId xmlns:p14="http://schemas.microsoft.com/office/powerpoint/2010/main" val="278832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0191-E15C-5349-8416-0CD459EA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E897-276D-9A43-93CE-9AE98662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set of pods</a:t>
            </a:r>
          </a:p>
          <a:p>
            <a:r>
              <a:rPr lang="en-US" dirty="0"/>
              <a:t>Using label selector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 err="1"/>
              <a:t>ClusterIP</a:t>
            </a:r>
            <a:r>
              <a:rPr lang="en-US" dirty="0"/>
              <a:t> – default, reachable within the cluster</a:t>
            </a:r>
          </a:p>
          <a:p>
            <a:pPr lvl="1"/>
            <a:r>
              <a:rPr lang="en-US" dirty="0" err="1"/>
              <a:t>NodePort</a:t>
            </a:r>
            <a:r>
              <a:rPr lang="en-US" dirty="0"/>
              <a:t> – expose service via port [30000-32767]</a:t>
            </a:r>
          </a:p>
          <a:p>
            <a:pPr lvl="1"/>
            <a:r>
              <a:rPr lang="en-US" dirty="0" err="1"/>
              <a:t>LoadBalancer</a:t>
            </a:r>
            <a:r>
              <a:rPr lang="en-US" dirty="0"/>
              <a:t> – using cloud provider’s load balancer e.g. ELB</a:t>
            </a:r>
          </a:p>
        </p:txBody>
      </p:sp>
    </p:spTree>
    <p:extLst>
      <p:ext uri="{BB962C8B-B14F-4D97-AF65-F5344CB8AC3E}">
        <p14:creationId xmlns:p14="http://schemas.microsoft.com/office/powerpoint/2010/main" val="99574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078B-D48C-7841-94CB-EC30CEFF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56C5-0721-4D46-84C6-59A3E46E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pod definition</a:t>
            </a:r>
          </a:p>
          <a:p>
            <a:r>
              <a:rPr lang="en-US" dirty="0"/>
              <a:t>Running command in container</a:t>
            </a:r>
          </a:p>
          <a:p>
            <a:r>
              <a:rPr lang="en-US" dirty="0"/>
              <a:t>URL http checks</a:t>
            </a:r>
          </a:p>
          <a:p>
            <a:r>
              <a:rPr lang="en-US" dirty="0"/>
              <a:t>Liveness Probe – container is running</a:t>
            </a:r>
          </a:p>
          <a:p>
            <a:r>
              <a:rPr lang="en-US" dirty="0" err="1"/>
              <a:t>Rediness</a:t>
            </a:r>
            <a:r>
              <a:rPr lang="en-US" dirty="0"/>
              <a:t> Probe – container is ready to serve </a:t>
            </a:r>
            <a:r>
              <a:rPr lang="en-US" dirty="0" err="1"/>
              <a:t>trafic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DAE4-216B-7840-8B76-93D96896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777A-E7BE-B946-8EB4-3CFCFDBB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and memory restrictions</a:t>
            </a:r>
          </a:p>
          <a:p>
            <a:r>
              <a:rPr lang="cs-CZ" dirty="0" err="1"/>
              <a:t>Requests</a:t>
            </a:r>
            <a:r>
              <a:rPr lang="cs-CZ" dirty="0"/>
              <a:t> – </a:t>
            </a:r>
            <a:r>
              <a:rPr lang="cs-CZ" dirty="0" err="1"/>
              <a:t>necessary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container</a:t>
            </a:r>
            <a:endParaRPr lang="cs-CZ" dirty="0"/>
          </a:p>
          <a:p>
            <a:r>
              <a:rPr lang="cs-CZ" dirty="0" err="1"/>
              <a:t>Limits</a:t>
            </a:r>
            <a:r>
              <a:rPr lang="cs-CZ" dirty="0"/>
              <a:t> – maximum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7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7A80-97DB-1147-8D5E-8555E91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B2F3-4732-0840-B9F1-3B5C12C2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distribution – credentials, keys, passwords etc.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Environment variable</a:t>
            </a:r>
          </a:p>
          <a:p>
            <a:pPr lvl="1"/>
            <a:r>
              <a:rPr lang="en-US" dirty="0"/>
              <a:t>File in pod</a:t>
            </a:r>
          </a:p>
        </p:txBody>
      </p:sp>
    </p:spTree>
    <p:extLst>
      <p:ext uri="{BB962C8B-B14F-4D97-AF65-F5344CB8AC3E}">
        <p14:creationId xmlns:p14="http://schemas.microsoft.com/office/powerpoint/2010/main" val="37367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3E6327-C6F2-2649-AD55-71919246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Web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AD18-3EED-DC4E-A0BF-D43FF441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web-based Kubernetes user interface</a:t>
            </a:r>
          </a:p>
          <a:p>
            <a:r>
              <a:rPr lang="en-US" sz="2000"/>
              <a:t>Similar set of operations as kubectl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4BF3E-806D-D541-B4FB-898617B5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977"/>
            <a:ext cx="5456279" cy="34510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1621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216C-F4A2-DA44-ACC3-558CBA35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05C6-FEA6-3C46-9280-4291CA66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parameters - NOT secret</a:t>
            </a:r>
          </a:p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Key-value pairs</a:t>
            </a:r>
          </a:p>
          <a:p>
            <a:pPr lvl="1"/>
            <a:r>
              <a:rPr lang="en-US" dirty="0"/>
              <a:t>configuration files</a:t>
            </a:r>
          </a:p>
          <a:p>
            <a:r>
              <a:rPr lang="en-US" dirty="0"/>
              <a:t>Using for container customization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1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FCF8-1932-5C4C-A779-7E5E423A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A911-B621-2740-AADD-2F6F868C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necessary</a:t>
            </a:r>
          </a:p>
          <a:p>
            <a:r>
              <a:rPr lang="en-US" dirty="0"/>
              <a:t>System output</a:t>
            </a:r>
          </a:p>
          <a:p>
            <a:r>
              <a:rPr lang="en-US" dirty="0"/>
              <a:t>Logging agents</a:t>
            </a:r>
          </a:p>
          <a:p>
            <a:pPr lvl="1"/>
            <a:r>
              <a:rPr lang="en-US" dirty="0"/>
              <a:t>ELK stack</a:t>
            </a:r>
          </a:p>
          <a:p>
            <a:pPr lvl="1"/>
            <a:r>
              <a:rPr lang="en-US" dirty="0" err="1"/>
              <a:t>LogDNA</a:t>
            </a:r>
            <a:endParaRPr lang="en-US" dirty="0"/>
          </a:p>
          <a:p>
            <a:pPr lvl="1"/>
            <a:r>
              <a:rPr lang="en-US" dirty="0"/>
              <a:t>Splunk</a:t>
            </a:r>
          </a:p>
          <a:p>
            <a:pPr lvl="1"/>
            <a:r>
              <a:rPr lang="en-US" dirty="0" err="1"/>
              <a:t>Fluentd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E40D-8ED4-4746-9ABA-A0C44A38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&amp; 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85EE-D911-8C44-98ED-6A4E1A4D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</a:t>
            </a:r>
          </a:p>
          <a:p>
            <a:r>
              <a:rPr lang="en-US" dirty="0"/>
              <a:t>Prometheus + Kibana</a:t>
            </a:r>
          </a:p>
          <a:p>
            <a:r>
              <a:rPr lang="en-US" dirty="0"/>
              <a:t>Datadog</a:t>
            </a:r>
          </a:p>
          <a:p>
            <a:r>
              <a:rPr lang="en-US" dirty="0" err="1"/>
              <a:t>Instana</a:t>
            </a:r>
            <a:endParaRPr lang="en-US" dirty="0"/>
          </a:p>
          <a:p>
            <a:r>
              <a:rPr lang="en-US" dirty="0" err="1"/>
              <a:t>NewRelic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115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D185-D84C-5F47-9F2F-50A7B4C1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961C-50FC-5545-805B-6E331168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Management - Security Vaults (</a:t>
            </a:r>
            <a:r>
              <a:rPr lang="en-US" dirty="0" err="1"/>
              <a:t>Harshicorp</a:t>
            </a:r>
            <a:r>
              <a:rPr lang="en-US" dirty="0"/>
              <a:t>, Aqua, </a:t>
            </a:r>
            <a:r>
              <a:rPr lang="en-US" dirty="0" err="1"/>
              <a:t>Twistlock</a:t>
            </a:r>
            <a:r>
              <a:rPr lang="en-US" dirty="0"/>
              <a:t>)…</a:t>
            </a:r>
          </a:p>
          <a:p>
            <a:r>
              <a:rPr lang="en-US" dirty="0"/>
              <a:t>Persistence Volumes – EBS, </a:t>
            </a:r>
            <a:r>
              <a:rPr lang="en-US" dirty="0" err="1"/>
              <a:t>AzureDisk</a:t>
            </a:r>
            <a:r>
              <a:rPr lang="en-US" dirty="0"/>
              <a:t>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GlusterFS</a:t>
            </a:r>
            <a:r>
              <a:rPr lang="en-US" dirty="0"/>
              <a:t>, </a:t>
            </a:r>
            <a:r>
              <a:rPr lang="en-US" dirty="0" err="1"/>
              <a:t>OpenEBS</a:t>
            </a:r>
            <a:r>
              <a:rPr lang="en-US" dirty="0"/>
              <a:t> …</a:t>
            </a:r>
          </a:p>
          <a:p>
            <a:r>
              <a:rPr lang="en-US" dirty="0"/>
              <a:t>Helm – package manager for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Service Mesh - </a:t>
            </a:r>
            <a:r>
              <a:rPr lang="en-US" dirty="0" err="1"/>
              <a:t>Istio</a:t>
            </a:r>
            <a:endParaRPr lang="en-US" dirty="0"/>
          </a:p>
          <a:p>
            <a:r>
              <a:rPr lang="en-US" dirty="0" err="1"/>
              <a:t>HorizontalPodAutoscaler</a:t>
            </a:r>
            <a:r>
              <a:rPr lang="en-US" dirty="0"/>
              <a:t>, </a:t>
            </a:r>
            <a:r>
              <a:rPr lang="en-US" dirty="0" err="1"/>
              <a:t>StatefulSet</a:t>
            </a:r>
            <a:r>
              <a:rPr lang="en-US" dirty="0"/>
              <a:t>, </a:t>
            </a:r>
            <a:r>
              <a:rPr lang="en-US" dirty="0" err="1"/>
              <a:t>DeamonSet</a:t>
            </a:r>
            <a:r>
              <a:rPr lang="en-US" dirty="0"/>
              <a:t>, Ingress</a:t>
            </a:r>
          </a:p>
        </p:txBody>
      </p:sp>
    </p:spTree>
    <p:extLst>
      <p:ext uri="{BB962C8B-B14F-4D97-AF65-F5344CB8AC3E}">
        <p14:creationId xmlns:p14="http://schemas.microsoft.com/office/powerpoint/2010/main" val="405727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730E-640F-E94A-A0A9-5732F40E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C491-021F-CC46-8C1C-B9EF48FF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deploy pod directly – use Deployment or </a:t>
            </a:r>
            <a:r>
              <a:rPr lang="en-US" dirty="0" err="1"/>
              <a:t>StatefulSet</a:t>
            </a:r>
            <a:endParaRPr lang="en-US" dirty="0"/>
          </a:p>
          <a:p>
            <a:r>
              <a:rPr lang="en-US" dirty="0"/>
              <a:t>Use Services for inner cluster communication</a:t>
            </a:r>
          </a:p>
          <a:p>
            <a:r>
              <a:rPr lang="en-US" dirty="0"/>
              <a:t>Production requirements</a:t>
            </a:r>
          </a:p>
          <a:p>
            <a:pPr lvl="1"/>
            <a:r>
              <a:rPr lang="en-US" dirty="0"/>
              <a:t>Resource restrictions</a:t>
            </a:r>
          </a:p>
          <a:p>
            <a:pPr lvl="1"/>
            <a:r>
              <a:rPr lang="en-US" dirty="0"/>
              <a:t>Health checks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Alerts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6241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070D-A7B0-D24F-B2E4-7C2FF200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Antonin </a:t>
            </a:r>
            <a:r>
              <a:rPr lang="en-US" dirty="0" err="1"/>
              <a:t>Stoklasek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2EB1-97D6-7546-BEB5-E9CCC4E3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Team Lead</a:t>
            </a:r>
          </a:p>
          <a:p>
            <a:r>
              <a:rPr lang="en-US" dirty="0"/>
              <a:t>Java, Docker, React …</a:t>
            </a:r>
          </a:p>
          <a:p>
            <a:r>
              <a:rPr lang="en-US" dirty="0"/>
              <a:t>Banking Software Company</a:t>
            </a:r>
          </a:p>
          <a:p>
            <a:r>
              <a:rPr lang="en-US" dirty="0" err="1"/>
              <a:t>Osomahe</a:t>
            </a:r>
            <a:endParaRPr lang="en-US" dirty="0"/>
          </a:p>
          <a:p>
            <a:r>
              <a:rPr lang="en-US" dirty="0"/>
              <a:t>Twitter @tonda100</a:t>
            </a:r>
          </a:p>
          <a:p>
            <a:r>
              <a:rPr lang="en-US" dirty="0"/>
              <a:t>GitHub tonda100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F5667-A012-6A45-8E2A-D6EA0534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435" y="325120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3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D601-474D-2B4C-9E77-C0C0BAA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26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BC9-8000-7945-99F3-0DBD3A6A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310E-3E43-324D-81E2-EE6C6C66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kubernetes</a:t>
            </a:r>
            <a:r>
              <a:rPr lang="en-US" dirty="0"/>
              <a:t>?</a:t>
            </a:r>
          </a:p>
          <a:p>
            <a:r>
              <a:rPr lang="en-US" dirty="0"/>
              <a:t>Basic elements</a:t>
            </a:r>
          </a:p>
          <a:p>
            <a:r>
              <a:rPr lang="en-US" dirty="0"/>
              <a:t>Logging and monitoring</a:t>
            </a:r>
          </a:p>
          <a:p>
            <a:r>
              <a:rPr lang="en-US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47779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0E72-C02A-784F-ADB0-C17DBECA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966A-5EB0-3E44-A122-5833E7DD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Orchestration for containers</a:t>
            </a:r>
          </a:p>
          <a:p>
            <a:r>
              <a:rPr lang="en-US" dirty="0"/>
              <a:t>Manages lifecycle of containers</a:t>
            </a:r>
          </a:p>
          <a:p>
            <a:r>
              <a:rPr lang="en-US" dirty="0"/>
              <a:t>Open Source (Go)</a:t>
            </a:r>
          </a:p>
          <a:p>
            <a:r>
              <a:rPr lang="en-US" dirty="0"/>
              <a:t>Developed by Google</a:t>
            </a:r>
          </a:p>
          <a:p>
            <a:r>
              <a:rPr lang="en-US" dirty="0"/>
              <a:t>Docker, </a:t>
            </a:r>
            <a:r>
              <a:rPr lang="en-US" dirty="0" err="1"/>
              <a:t>rkt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2748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673-EE91-7E4E-B695-75CB092A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9D4E-4019-0C45-B8E6-D91241A2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Localhost – Docker, </a:t>
            </a:r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On premise – own hardware</a:t>
            </a:r>
          </a:p>
          <a:p>
            <a:r>
              <a:rPr lang="en-US" dirty="0"/>
              <a:t>Cloud (AWS, GCE) – using kops, </a:t>
            </a:r>
            <a:r>
              <a:rPr lang="en-US" dirty="0" err="1"/>
              <a:t>kadmin</a:t>
            </a:r>
            <a:r>
              <a:rPr lang="en-US" dirty="0"/>
              <a:t> </a:t>
            </a:r>
          </a:p>
          <a:p>
            <a:r>
              <a:rPr lang="en-US" dirty="0"/>
              <a:t>Cloud Managed – EKS, GKE, AKS</a:t>
            </a:r>
          </a:p>
          <a:p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194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4426-B9C2-3E40-99AC-9C67CB1E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9ADF-8EE1-B040-82F8-7C11EF53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  <a:p>
            <a:r>
              <a:rPr lang="en-US" dirty="0"/>
              <a:t>Manages Kubernetes cluster</a:t>
            </a:r>
          </a:p>
          <a:p>
            <a:r>
              <a:rPr lang="en-US" dirty="0"/>
              <a:t>Support – Windows, Linux, MacOS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/docs/tasks/tools/install-</a:t>
            </a:r>
            <a:r>
              <a:rPr lang="en-US" dirty="0" err="1"/>
              <a:t>kubectl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1224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D603-A436-0549-BDB3-2E12C379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B628-7CDF-7549-8197-1BCC6EDF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kubernetes</a:t>
            </a:r>
            <a:r>
              <a:rPr lang="en-US" dirty="0"/>
              <a:t> cluster</a:t>
            </a:r>
          </a:p>
          <a:p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Verification command – “</a:t>
            </a:r>
            <a:r>
              <a:rPr lang="cs-CZ" dirty="0" err="1"/>
              <a:t>kubectl</a:t>
            </a:r>
            <a:r>
              <a:rPr lang="cs-CZ" dirty="0"/>
              <a:t>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nodes</a:t>
            </a:r>
            <a:r>
              <a:rPr lang="cs-CZ" dirty="0"/>
              <a:t>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CB15-768D-BD47-84CC-3856CC0E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7787-538D-3849-AF5C-8D5AED5E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one or more containers</a:t>
            </a:r>
          </a:p>
          <a:p>
            <a:r>
              <a:rPr lang="en-US" dirty="0"/>
              <a:t>Tightly coupled</a:t>
            </a:r>
          </a:p>
          <a:p>
            <a:r>
              <a:rPr lang="en-US" dirty="0"/>
              <a:t>Communication via localhost</a:t>
            </a:r>
          </a:p>
          <a:p>
            <a:r>
              <a:rPr lang="en-US" dirty="0"/>
              <a:t>Smallest deployable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5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F576-C197-8244-BCA8-FAB2206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163E-94B9-9B4C-8B7E-6623E694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deployment</a:t>
            </a:r>
          </a:p>
          <a:p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pods</a:t>
            </a:r>
            <a:endParaRPr lang="cs-CZ" dirty="0"/>
          </a:p>
          <a:p>
            <a:r>
              <a:rPr lang="cs-CZ" dirty="0" err="1"/>
              <a:t>Stateless</a:t>
            </a:r>
            <a:r>
              <a:rPr lang="cs-CZ" dirty="0"/>
              <a:t> </a:t>
            </a:r>
            <a:r>
              <a:rPr lang="cs-CZ" dirty="0" err="1"/>
              <a:t>deployment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19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381</Words>
  <Application>Microsoft Macintosh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Kubernetes Basics</vt:lpstr>
      <vt:lpstr>Antonin Stoklasek</vt:lpstr>
      <vt:lpstr>Agenda</vt:lpstr>
      <vt:lpstr>What is kubernetes</vt:lpstr>
      <vt:lpstr>Installation</vt:lpstr>
      <vt:lpstr>kubectl</vt:lpstr>
      <vt:lpstr>Task 1</vt:lpstr>
      <vt:lpstr>Pod</vt:lpstr>
      <vt:lpstr>Deployment</vt:lpstr>
      <vt:lpstr>Service</vt:lpstr>
      <vt:lpstr>HEalthcheck</vt:lpstr>
      <vt:lpstr>Resources</vt:lpstr>
      <vt:lpstr>Secrets</vt:lpstr>
      <vt:lpstr>Web UI</vt:lpstr>
      <vt:lpstr>ConfigMap</vt:lpstr>
      <vt:lpstr>Logging</vt:lpstr>
      <vt:lpstr>ALERTING &amp; Monitoring </vt:lpstr>
      <vt:lpstr>Advanced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Basics</dc:title>
  <dc:creator>Stoklásek Antonín</dc:creator>
  <cp:lastModifiedBy>Stoklásek Antonín</cp:lastModifiedBy>
  <cp:revision>10</cp:revision>
  <dcterms:created xsi:type="dcterms:W3CDTF">2018-10-28T17:52:14Z</dcterms:created>
  <dcterms:modified xsi:type="dcterms:W3CDTF">2018-10-29T05:57:59Z</dcterms:modified>
</cp:coreProperties>
</file>