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81" r:id="rId4"/>
    <p:sldId id="268" r:id="rId5"/>
    <p:sldId id="269" r:id="rId6"/>
    <p:sldId id="272" r:id="rId7"/>
    <p:sldId id="279" r:id="rId8"/>
    <p:sldId id="271" r:id="rId9"/>
    <p:sldId id="278" r:id="rId10"/>
    <p:sldId id="267" r:id="rId11"/>
    <p:sldId id="275" r:id="rId12"/>
    <p:sldId id="280" r:id="rId13"/>
    <p:sldId id="257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DBA5D-05B5-4E36-856C-659228BA0FA0}" type="datetimeFigureOut">
              <a:rPr lang="cs-CZ" smtClean="0"/>
              <a:t>26.03.18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F3E50-0D0D-489C-A4CD-DEDB972C5E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0CC-4BCF-454E-92C2-D30030E360FD}" type="datetimeFigureOut">
              <a:rPr lang="cs-CZ" smtClean="0"/>
              <a:t>26.03.18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DBD27-CCE7-4F12-8304-3623695FD2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298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647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082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401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94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5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507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968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591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2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983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835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DF04-E23D-440A-94D6-5F6D685E14F4}" type="datetime1">
              <a:rPr lang="cs-CZ" smtClean="0"/>
              <a:t>26.03.18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134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1A1F-A22E-4FC2-973C-CE40899CBE6E}" type="datetime1">
              <a:rPr lang="cs-CZ" smtClean="0"/>
              <a:t>26.03.18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51D5-9163-472B-910A-DB5865DD1021}" type="datetime1">
              <a:rPr lang="cs-CZ" smtClean="0"/>
              <a:t>26.03.18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63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67B1-58E4-46CA-AD6A-C27230C4E9BC}" type="datetime1">
              <a:rPr lang="cs-CZ" smtClean="0"/>
              <a:t>26.03.18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34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2E4-9128-458B-B57B-40BBFD4087FE}" type="datetime1">
              <a:rPr lang="cs-CZ" smtClean="0"/>
              <a:t>26.03.18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3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BD73-B1F5-4A4B-ADE8-8848FB359A54}" type="datetime1">
              <a:rPr lang="cs-CZ" smtClean="0"/>
              <a:t>26.03.18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97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AC9C-18FE-4750-8E05-3287F9150048}" type="datetime1">
              <a:rPr lang="cs-CZ" smtClean="0"/>
              <a:t>26.03.18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75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5B91-AB0E-4456-9292-9F15BFE91CCC}" type="datetime1">
              <a:rPr lang="cs-CZ" smtClean="0"/>
              <a:t>26.03.18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519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09E-A2BB-48E2-8E7E-0AF3F5F6B6EA}" type="datetime1">
              <a:rPr lang="cs-CZ" smtClean="0"/>
              <a:t>26.03.18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6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A577-08DE-475A-9794-068645B6996D}" type="datetime1">
              <a:rPr lang="cs-CZ" smtClean="0"/>
              <a:t>26.03.18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C65-AEE1-4D91-8E68-9878425441CE}" type="datetime1">
              <a:rPr lang="cs-CZ" smtClean="0"/>
              <a:t>26.03.18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036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CD2D-1139-4895-B879-A1AEA797C945}" type="datetime1">
              <a:rPr lang="cs-CZ" smtClean="0"/>
              <a:t>26.03.18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1E36-06AC-4AA0-893B-8C80AFF291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00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hidden">
          <a:xfrm>
            <a:off x="711558" y="1333500"/>
            <a:ext cx="8062664" cy="3528392"/>
          </a:xfrm>
        </p:spPr>
        <p:txBody>
          <a:bodyPr/>
          <a:lstStyle/>
          <a:p>
            <a:r>
              <a:rPr lang="cs-CZ" err="1">
                <a:ea typeface="Tahoma"/>
                <a:cs typeface="Tahoma"/>
              </a:rPr>
              <a:t>Docker</a:t>
            </a:r>
            <a:r>
              <a:rPr lang="cs-CZ">
                <a:ea typeface="Tahoma"/>
                <a:cs typeface="Tahoma"/>
              </a:rPr>
              <a:t> </a:t>
            </a:r>
            <a:r>
              <a:rPr lang="cs-CZ" err="1">
                <a:ea typeface="Tahoma"/>
                <a:cs typeface="Tahoma"/>
              </a:rPr>
              <a:t>for</a:t>
            </a:r>
            <a:r>
              <a:rPr lang="cs-CZ">
                <a:ea typeface="Tahoma"/>
                <a:cs typeface="Tahoma"/>
              </a:rPr>
              <a:t> </a:t>
            </a:r>
            <a:r>
              <a:rPr lang="cs-CZ" err="1">
                <a:ea typeface="Tahoma"/>
                <a:cs typeface="Tahoma"/>
              </a:rPr>
              <a:t>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355" y="3827085"/>
            <a:ext cx="6552728" cy="766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solidFill>
                  <a:srgbClr val="002060"/>
                </a:solidFill>
                <a:latin typeface="Tahoma" panose="020B0604030504040204" pitchFamily="34" charset="0"/>
                <a:ea typeface="Tahoma"/>
                <a:cs typeface="Tahoma"/>
              </a:rPr>
              <a:t>Build, </a:t>
            </a:r>
            <a:r>
              <a:rPr lang="cs-CZ" err="1">
                <a:solidFill>
                  <a:srgbClr val="002060"/>
                </a:solidFill>
                <a:latin typeface="Tahoma" panose="020B0604030504040204" pitchFamily="34" charset="0"/>
                <a:ea typeface="Tahoma"/>
                <a:cs typeface="Tahoma"/>
              </a:rPr>
              <a:t>Ship</a:t>
            </a:r>
            <a:r>
              <a:rPr lang="cs-CZ">
                <a:solidFill>
                  <a:srgbClr val="002060"/>
                </a:solidFill>
                <a:latin typeface="Tahoma" panose="020B0604030504040204" pitchFamily="34" charset="0"/>
                <a:ea typeface="Tahoma"/>
                <a:cs typeface="Tahoma"/>
              </a:rPr>
              <a:t>, and Run </a:t>
            </a:r>
            <a:r>
              <a:rPr lang="cs-CZ" err="1">
                <a:solidFill>
                  <a:srgbClr val="002060"/>
                </a:solidFill>
                <a:latin typeface="Tahoma" panose="020B0604030504040204" pitchFamily="34" charset="0"/>
                <a:ea typeface="Tahoma"/>
                <a:cs typeface="Tahoma"/>
              </a:rPr>
              <a:t>Anywhere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8538" y="6641276"/>
            <a:ext cx="6875462" cy="216724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>
                <a:ea typeface="Tahoma"/>
                <a:cs typeface="Tahoma"/>
              </a:rPr>
              <a:t>Antonin </a:t>
            </a:r>
            <a:r>
              <a:rPr lang="cs-CZ" err="1">
                <a:ea typeface="Tahoma"/>
                <a:cs typeface="Tahoma"/>
              </a:rPr>
              <a:t>Stoklasek</a:t>
            </a:r>
            <a:r>
              <a:rPr lang="cs-CZ">
                <a:ea typeface="Tahoma"/>
                <a:cs typeface="Tahoma"/>
              </a:rPr>
              <a:t> | 18th May 2017</a:t>
            </a:r>
          </a:p>
        </p:txBody>
      </p:sp>
    </p:spTree>
    <p:extLst>
      <p:ext uri="{BB962C8B-B14F-4D97-AF65-F5344CB8AC3E}">
        <p14:creationId xmlns:p14="http://schemas.microsoft.com/office/powerpoint/2010/main" val="65119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Tahoma"/>
                <a:cs typeface="Tahoma"/>
              </a:rPr>
              <a:t>Container</a:t>
            </a:r>
            <a:r>
              <a:rPr lang="cs-CZ">
                <a:ea typeface="Tahoma"/>
                <a:cs typeface="Tahoma"/>
              </a:rPr>
              <a:t> </a:t>
            </a:r>
            <a:r>
              <a:rPr lang="cs-CZ" err="1">
                <a:ea typeface="Tahoma"/>
                <a:cs typeface="Tahoma"/>
              </a:rPr>
              <a:t>lifecycle</a:t>
            </a:r>
            <a:endParaRPr lang="cs-CZ" err="1">
              <a:solidFill>
                <a:srgbClr val="E36C09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Pull</a:t>
            </a:r>
            <a:r>
              <a:rPr lang="cs-CZ" sz="360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sz="360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docker</a:t>
            </a:r>
            <a:r>
              <a:rPr lang="cs-CZ" sz="360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image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Start container from image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Stop container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Remove</a:t>
            </a:r>
            <a:r>
              <a:rPr lang="cs-CZ" sz="360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sz="360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container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sz="360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83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Tahoma"/>
                <a:cs typeface="Tahoma"/>
              </a:rPr>
              <a:t>Docker</a:t>
            </a:r>
            <a:r>
              <a:rPr lang="cs-CZ">
                <a:ea typeface="Tahoma"/>
                <a:cs typeface="Tahoma"/>
              </a:rPr>
              <a:t> </a:t>
            </a:r>
            <a:r>
              <a:rPr lang="cs-CZ" err="1">
                <a:ea typeface="Tahoma"/>
                <a:cs typeface="Tahoma"/>
              </a:rPr>
              <a:t>features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Environment </a:t>
            </a:r>
            <a:r>
              <a:rPr lang="cs-CZ" sz="360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variables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Volumes</a:t>
            </a:r>
            <a:endParaRPr lang="cs-CZ" sz="360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Docker</a:t>
            </a:r>
            <a:r>
              <a:rPr lang="cs-CZ" sz="360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network</a:t>
            </a:r>
          </a:p>
          <a:p>
            <a:pPr>
              <a:buClr>
                <a:schemeClr val="tx1"/>
              </a:buClr>
            </a:pPr>
            <a:endParaRPr lang="cs-CZ" sz="360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945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03232" cy="4824536"/>
          </a:xfrm>
        </p:spPr>
        <p:txBody>
          <a:bodyPr>
            <a:normAutofit/>
          </a:bodyPr>
          <a:lstStyle/>
          <a:p>
            <a:r>
              <a:rPr lang="cs-CZ" sz="4000" b="1">
                <a:solidFill>
                  <a:schemeClr val="tx2"/>
                </a:solidFill>
                <a:ea typeface="Tahoma"/>
                <a:cs typeface="Tahoma"/>
              </a:rPr>
              <a:t>Demo</a:t>
            </a:r>
            <a:r>
              <a:rPr lang="cs-CZ" sz="4000">
                <a:solidFill>
                  <a:schemeClr val="tx2"/>
                </a:solidFill>
                <a:ea typeface="Tahoma"/>
                <a:cs typeface="Tahoma"/>
              </a:rPr>
              <a:t> </a:t>
            </a:r>
            <a:br>
              <a:rPr lang="cs-CZ" sz="4000">
                <a:ea typeface="Tahoma"/>
                <a:cs typeface="Tahoma"/>
              </a:rPr>
            </a:br>
            <a:r>
              <a:rPr lang="cs-CZ" sz="4000">
                <a:solidFill>
                  <a:srgbClr val="002060"/>
                </a:solidFill>
                <a:ea typeface="Tahoma"/>
                <a:cs typeface="Tahoma"/>
              </a:rPr>
              <a:t>FE image</a:t>
            </a:r>
            <a:br>
              <a:rPr lang="cs-CZ" sz="4000">
                <a:ea typeface="Tahoma"/>
                <a:cs typeface="Tahoma"/>
              </a:rPr>
            </a:br>
            <a:r>
              <a:rPr lang="cs-CZ" sz="4000">
                <a:solidFill>
                  <a:srgbClr val="002060"/>
                </a:solidFill>
                <a:ea typeface="Tahoma"/>
                <a:cs typeface="Tahoma"/>
              </a:rPr>
              <a:t>BE image</a:t>
            </a:r>
            <a:endParaRPr lang="cs-CZ" sz="400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Flowchart: Process 5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35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03232" cy="4824536"/>
          </a:xfrm>
        </p:spPr>
        <p:txBody>
          <a:bodyPr>
            <a:normAutofit/>
          </a:bodyPr>
          <a:lstStyle/>
          <a:p>
            <a:r>
              <a:rPr lang="cs-CZ" sz="4000" err="1">
                <a:solidFill>
                  <a:schemeClr val="tx2"/>
                </a:solidFill>
                <a:ea typeface="Tahoma"/>
                <a:cs typeface="Tahoma"/>
              </a:rPr>
              <a:t>Thank</a:t>
            </a:r>
            <a:r>
              <a:rPr lang="cs-CZ" sz="40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4000" err="1">
                <a:solidFill>
                  <a:schemeClr val="tx2"/>
                </a:solidFill>
                <a:ea typeface="Tahoma"/>
                <a:cs typeface="Tahoma"/>
              </a:rPr>
              <a:t>you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Flowchart: Process 5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2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ea typeface="Tahoma"/>
                <a:cs typeface="Tahoma"/>
              </a:rPr>
              <a:t>Antonin</a:t>
            </a:r>
            <a:r>
              <a:rPr lang="cs-CZ" dirty="0">
                <a:ea typeface="Tahoma"/>
                <a:cs typeface="Tahoma"/>
              </a:rPr>
              <a:t> </a:t>
            </a:r>
            <a:r>
              <a:rPr lang="cs-CZ" dirty="0" err="1">
                <a:ea typeface="Tahoma"/>
                <a:cs typeface="Tahoma"/>
              </a:rPr>
              <a:t>Stoklasek</a:t>
            </a:r>
            <a:endParaRPr lang="cs-CZ" dirty="0">
              <a:ea typeface="Tahoma"/>
              <a:cs typeface="Tahom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dirty="0" err="1">
                <a:solidFill>
                  <a:schemeClr val="tx2"/>
                </a:solidFill>
              </a:rPr>
              <a:t>Technical</a:t>
            </a:r>
            <a:r>
              <a:rPr lang="cs-CZ" dirty="0">
                <a:solidFill>
                  <a:schemeClr val="tx2"/>
                </a:solidFill>
              </a:rPr>
              <a:t> Team Leader</a:t>
            </a:r>
          </a:p>
          <a:p>
            <a:r>
              <a:rPr lang="cs-CZ" dirty="0" err="1">
                <a:solidFill>
                  <a:schemeClr val="tx2"/>
                </a:solidFill>
              </a:rPr>
              <a:t>Programmer</a:t>
            </a:r>
            <a:r>
              <a:rPr lang="cs-CZ" dirty="0">
                <a:solidFill>
                  <a:schemeClr val="tx2"/>
                </a:solidFill>
              </a:rPr>
              <a:t> 10+ </a:t>
            </a:r>
            <a:r>
              <a:rPr lang="cs-CZ" dirty="0" err="1">
                <a:solidFill>
                  <a:schemeClr val="tx2"/>
                </a:solidFill>
              </a:rPr>
              <a:t>years</a:t>
            </a:r>
            <a:endParaRPr lang="cs-CZ" dirty="0">
              <a:solidFill>
                <a:schemeClr val="tx2"/>
              </a:solidFill>
            </a:endParaRPr>
          </a:p>
          <a:p>
            <a:r>
              <a:rPr lang="cs-CZ" dirty="0">
                <a:solidFill>
                  <a:schemeClr val="tx2"/>
                </a:solidFill>
              </a:rPr>
              <a:t>BSC Praha</a:t>
            </a:r>
          </a:p>
          <a:p>
            <a:r>
              <a:rPr lang="cs-CZ" dirty="0">
                <a:solidFill>
                  <a:schemeClr val="tx2"/>
                </a:solidFill>
              </a:rPr>
              <a:t>Java, </a:t>
            </a:r>
            <a:r>
              <a:rPr lang="cs-CZ" dirty="0" err="1">
                <a:solidFill>
                  <a:schemeClr val="tx2"/>
                </a:solidFill>
              </a:rPr>
              <a:t>Docker</a:t>
            </a:r>
            <a:r>
              <a:rPr lang="cs-CZ" dirty="0">
                <a:solidFill>
                  <a:schemeClr val="tx2"/>
                </a:solidFill>
              </a:rPr>
              <a:t>, </a:t>
            </a:r>
            <a:r>
              <a:rPr lang="cs-CZ" dirty="0" err="1">
                <a:solidFill>
                  <a:schemeClr val="tx2"/>
                </a:solidFill>
              </a:rPr>
              <a:t>React</a:t>
            </a:r>
            <a:r>
              <a:rPr lang="cs-CZ" dirty="0">
                <a:solidFill>
                  <a:schemeClr val="tx2"/>
                </a:solidFill>
              </a:rPr>
              <a:t>, …</a:t>
            </a:r>
          </a:p>
          <a:p>
            <a:r>
              <a:rPr lang="cs-CZ" dirty="0" err="1">
                <a:solidFill>
                  <a:schemeClr val="tx2"/>
                </a:solidFill>
              </a:rPr>
              <a:t>Twitter</a:t>
            </a:r>
            <a:r>
              <a:rPr lang="cs-CZ" dirty="0">
                <a:solidFill>
                  <a:schemeClr val="tx2"/>
                </a:solidFill>
              </a:rPr>
              <a:t> @tonda100</a:t>
            </a:r>
          </a:p>
          <a:p>
            <a:r>
              <a:rPr lang="cs-CZ" dirty="0" err="1">
                <a:solidFill>
                  <a:schemeClr val="tx2"/>
                </a:solidFill>
              </a:rPr>
              <a:t>GitHub</a:t>
            </a:r>
            <a:r>
              <a:rPr lang="cs-CZ" dirty="0">
                <a:solidFill>
                  <a:schemeClr val="tx2"/>
                </a:solidFill>
              </a:rPr>
              <a:t> tonda100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sz="3600" dirty="0">
              <a:solidFill>
                <a:schemeClr val="tx2"/>
              </a:solidFill>
              <a:ea typeface="Tahoma"/>
              <a:cs typeface="Tahoma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Picture 4" descr="https://avatars2.githubusercontent.com/u/7347733?v=3&amp;s=460">
            <a:extLst>
              <a:ext uri="{FF2B5EF4-FFF2-40B4-BE49-F238E27FC236}">
                <a16:creationId xmlns:a16="http://schemas.microsoft.com/office/drawing/2014/main" id="{32CE6A9C-76C6-E042-87A1-C8F4E7D6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41" y="1561929"/>
            <a:ext cx="2853659" cy="28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a typeface="Tahoma"/>
                <a:cs typeface="Tahoma"/>
              </a:rPr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What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is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Docker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How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to run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container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How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to build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docker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image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How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to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ship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docker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image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47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Tahoma"/>
                <a:cs typeface="Tahoma"/>
              </a:rPr>
              <a:t>What</a:t>
            </a:r>
            <a:r>
              <a:rPr lang="cs-CZ">
                <a:ea typeface="Tahoma"/>
                <a:cs typeface="Tahoma"/>
              </a:rPr>
              <a:t> </a:t>
            </a:r>
            <a:r>
              <a:rPr lang="cs-CZ" err="1">
                <a:ea typeface="Tahoma"/>
                <a:cs typeface="Tahoma"/>
              </a:rPr>
              <a:t>is</a:t>
            </a:r>
            <a:r>
              <a:rPr lang="cs-CZ">
                <a:ea typeface="Tahoma"/>
                <a:cs typeface="Tahoma"/>
              </a:rPr>
              <a:t> </a:t>
            </a:r>
            <a:r>
              <a:rPr lang="cs-CZ" err="1">
                <a:ea typeface="Tahoma"/>
                <a:cs typeface="Tahoma"/>
              </a:rPr>
              <a:t>Docker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Container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platform</a:t>
            </a:r>
            <a:endParaRPr lang="cs-CZ" sz="3600">
              <a:ea typeface="Tahoma"/>
              <a:cs typeface="Tahom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Lightweight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virtualization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Single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responsibility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Layer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No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memory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restrictions</a:t>
            </a:r>
          </a:p>
          <a:p>
            <a:pPr>
              <a:buClr>
                <a:schemeClr val="tx1"/>
              </a:buClr>
            </a:pP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No CPU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restrictions</a:t>
            </a:r>
          </a:p>
          <a:p>
            <a:pPr marL="0" indent="0">
              <a:buClr>
                <a:schemeClr val="tx1"/>
              </a:buClr>
              <a:buNone/>
            </a:pPr>
            <a:endParaRPr lang="cs-CZ" sz="3600">
              <a:solidFill>
                <a:schemeClr val="tx2"/>
              </a:solidFill>
              <a:ea typeface="Tahoma"/>
              <a:cs typeface="Tahoma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75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solidFill>
                  <a:srgbClr val="E36C09"/>
                </a:solidFill>
                <a:latin typeface="Tahoma"/>
                <a:ea typeface="Tahoma"/>
                <a:cs typeface="Tahoma"/>
              </a:rPr>
              <a:t>Container</a:t>
            </a:r>
            <a:r>
              <a:rPr lang="cs-CZ">
                <a:solidFill>
                  <a:srgbClr val="E36C09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err="1">
                <a:solidFill>
                  <a:srgbClr val="E36C09"/>
                </a:solidFill>
                <a:latin typeface="Tahoma"/>
                <a:ea typeface="Tahoma"/>
                <a:cs typeface="Tahoma"/>
              </a:rPr>
              <a:t>vs</a:t>
            </a:r>
            <a:r>
              <a:rPr lang="cs-CZ">
                <a:solidFill>
                  <a:srgbClr val="E36C09"/>
                </a:solidFill>
                <a:latin typeface="Tahoma"/>
                <a:ea typeface="Tahoma"/>
                <a:cs typeface="Tahoma"/>
              </a:rPr>
              <a:t> VM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5250" y="1724025"/>
            <a:ext cx="4331644" cy="3883400"/>
          </a:xfrm>
          <a:prstGeom prst="rect">
            <a:avLst/>
          </a:prstGeom>
        </p:spPr>
      </p:pic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846" y="1724025"/>
            <a:ext cx="4310742" cy="38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Tahoma"/>
                <a:cs typeface="Tahoma"/>
              </a:rPr>
              <a:t>Docker</a:t>
            </a:r>
            <a:endParaRPr lang="cs-CZ" err="1">
              <a:solidFill>
                <a:srgbClr val="E36C09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b="1" err="1">
                <a:solidFill>
                  <a:schemeClr val="tx2"/>
                </a:solidFill>
                <a:ea typeface="Tahoma"/>
                <a:cs typeface="Tahoma"/>
              </a:rPr>
              <a:t>Repository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–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storage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for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images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http://hub.docker.com</a:t>
            </a:r>
            <a:endParaRPr lang="cs-CZ" sz="360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sz="360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b="1">
                <a:solidFill>
                  <a:schemeClr val="tx2"/>
                </a:solidFill>
                <a:ea typeface="Tahoma"/>
                <a:cs typeface="Tahoma"/>
              </a:rPr>
              <a:t>Image 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–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read-only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template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for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 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container</a:t>
            </a:r>
            <a:endParaRPr lang="cs-CZ" sz="3600">
              <a:solidFill>
                <a:schemeClr val="tx2"/>
              </a:solidFill>
              <a:ea typeface="Tahoma"/>
              <a:cs typeface="Tahom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sz="3600" b="1">
              <a:solidFill>
                <a:schemeClr val="tx2"/>
              </a:solidFill>
              <a:ea typeface="Tahoma"/>
              <a:cs typeface="Tahom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 b="1" err="1">
                <a:solidFill>
                  <a:schemeClr val="tx2"/>
                </a:solidFill>
                <a:ea typeface="Tahoma"/>
                <a:cs typeface="Tahoma"/>
              </a:rPr>
              <a:t>Container</a:t>
            </a:r>
            <a:r>
              <a:rPr lang="cs-CZ" sz="3600" b="1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– instance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of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image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write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layer</a:t>
            </a:r>
            <a:endParaRPr lang="cs-CZ" sz="3600">
              <a:ea typeface="Tahoma"/>
              <a:cs typeface="Tahom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sz="3600">
              <a:solidFill>
                <a:schemeClr val="tx2"/>
              </a:solidFill>
              <a:ea typeface="Tahoma"/>
              <a:cs typeface="Tahoma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54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03232" cy="4824536"/>
          </a:xfrm>
        </p:spPr>
        <p:txBody>
          <a:bodyPr>
            <a:normAutofit/>
          </a:bodyPr>
          <a:lstStyle/>
          <a:p>
            <a:r>
              <a:rPr lang="cs-CZ" sz="4000" b="1">
                <a:solidFill>
                  <a:schemeClr val="tx2"/>
                </a:solidFill>
                <a:ea typeface="Tahoma"/>
                <a:cs typeface="Tahoma"/>
              </a:rPr>
              <a:t>Demo</a:t>
            </a:r>
            <a:r>
              <a:rPr lang="cs-CZ" sz="4000">
                <a:solidFill>
                  <a:schemeClr val="tx2"/>
                </a:solidFill>
                <a:ea typeface="Tahoma"/>
                <a:cs typeface="Tahoma"/>
              </a:rPr>
              <a:t> </a:t>
            </a:r>
            <a:br>
              <a:rPr lang="cs-CZ" sz="4000">
                <a:ea typeface="Tahoma"/>
                <a:cs typeface="Tahoma"/>
              </a:rPr>
            </a:br>
            <a:r>
              <a:rPr lang="cs-CZ" sz="4000" err="1">
                <a:solidFill>
                  <a:srgbClr val="002060"/>
                </a:solidFill>
                <a:ea typeface="Tahoma"/>
                <a:cs typeface="Tahoma"/>
              </a:rPr>
              <a:t>Docker</a:t>
            </a:r>
            <a:r>
              <a:rPr lang="cs-CZ" sz="4000">
                <a:solidFill>
                  <a:srgbClr val="002060"/>
                </a:solidFill>
                <a:ea typeface="Tahoma"/>
                <a:cs typeface="Tahoma"/>
              </a:rPr>
              <a:t> Hub</a:t>
            </a:r>
            <a:br>
              <a:rPr lang="cs-CZ" sz="4000">
                <a:ea typeface="Tahoma"/>
                <a:cs typeface="Tahoma"/>
              </a:rPr>
            </a:br>
            <a:r>
              <a:rPr lang="cs-CZ" sz="4000" err="1">
                <a:solidFill>
                  <a:srgbClr val="002060"/>
                </a:solidFill>
                <a:ea typeface="Tahoma"/>
                <a:cs typeface="Tahoma"/>
              </a:rPr>
              <a:t>docker</a:t>
            </a:r>
            <a:r>
              <a:rPr lang="cs-CZ" sz="4000">
                <a:solidFill>
                  <a:srgbClr val="002060"/>
                </a:solidFill>
                <a:ea typeface="Tahoma"/>
                <a:cs typeface="Tahoma"/>
              </a:rPr>
              <a:t> run ...</a:t>
            </a:r>
            <a:endParaRPr lang="cs-CZ" sz="400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Flowchart: Process 5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888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Tahoma"/>
                <a:cs typeface="Tahoma"/>
              </a:rPr>
              <a:t>Layer</a:t>
            </a:r>
            <a:r>
              <a:rPr lang="cs-CZ">
                <a:ea typeface="Tahoma"/>
                <a:cs typeface="Tahoma"/>
              </a:rPr>
              <a:t> </a:t>
            </a:r>
            <a:r>
              <a:rPr lang="cs-CZ" err="1">
                <a:ea typeface="Tahoma"/>
                <a:cs typeface="Tahoma"/>
              </a:rPr>
              <a:t>architecture</a:t>
            </a:r>
          </a:p>
        </p:txBody>
      </p:sp>
      <p:pic>
        <p:nvPicPr>
          <p:cNvPr id="3" name="Picture 8" descr="docker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61621" y="1599170"/>
            <a:ext cx="5017980" cy="4533900"/>
          </a:xfrm>
          <a:prstGeom prst="rect">
            <a:avLst/>
          </a:prstGeom>
        </p:spPr>
      </p:pic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22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930"/>
            <a:ext cx="5186496" cy="529607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Tahoma"/>
                <a:cs typeface="Tahoma"/>
              </a:rPr>
              <a:t>Dockerfile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Build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file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for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Image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FROM</a:t>
            </a:r>
            <a:endParaRPr lang="cs-CZ" sz="3600">
              <a:ea typeface="Tahoma"/>
              <a:cs typeface="Tahom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Single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command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=&gt; 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new</a:t>
            </a:r>
            <a:r>
              <a:rPr lang="cs-CZ" sz="3600">
                <a:solidFill>
                  <a:schemeClr val="tx2"/>
                </a:solidFill>
                <a:ea typeface="Tahoma"/>
                <a:cs typeface="Tahoma"/>
              </a:rPr>
              <a:t> </a:t>
            </a:r>
            <a:r>
              <a:rPr lang="cs-CZ" sz="3600" err="1">
                <a:solidFill>
                  <a:schemeClr val="tx2"/>
                </a:solidFill>
                <a:ea typeface="Tahoma"/>
                <a:cs typeface="Tahoma"/>
              </a:rPr>
              <a:t>layer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sz="3600">
              <a:solidFill>
                <a:schemeClr val="tx2"/>
              </a:solidFill>
              <a:ea typeface="Tahoma"/>
              <a:cs typeface="Tahoma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0" y="-8230"/>
            <a:ext cx="6480720" cy="18864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lowchart: Process 4"/>
          <p:cNvSpPr/>
          <p:nvPr/>
        </p:nvSpPr>
        <p:spPr>
          <a:xfrm>
            <a:off x="2267744" y="6669360"/>
            <a:ext cx="6876256" cy="1886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285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E36C09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127</Words>
  <Application>Microsoft Macintosh PowerPoint</Application>
  <PresentationFormat>On-screen Show (4:3)</PresentationFormat>
  <Paragraphs>46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Office Theme</vt:lpstr>
      <vt:lpstr>Docker for beginners</vt:lpstr>
      <vt:lpstr>Antonin Stoklasek</vt:lpstr>
      <vt:lpstr>Agenda</vt:lpstr>
      <vt:lpstr>What is Docker</vt:lpstr>
      <vt:lpstr>Container vs VM</vt:lpstr>
      <vt:lpstr>Docker</vt:lpstr>
      <vt:lpstr>Demo  Docker Hub docker run ...</vt:lpstr>
      <vt:lpstr>Layer architecture</vt:lpstr>
      <vt:lpstr>Dockerfile</vt:lpstr>
      <vt:lpstr>Container lifecycle</vt:lpstr>
      <vt:lpstr>Docker features</vt:lpstr>
      <vt:lpstr>Demo  FE image BE image</vt:lpstr>
      <vt:lpstr>Thank you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beginners</dc:title>
  <cp:lastModifiedBy>Stoklásek Antonín</cp:lastModifiedBy>
  <cp:revision>3</cp:revision>
  <dcterms:modified xsi:type="dcterms:W3CDTF">2018-03-26T12:54:38Z</dcterms:modified>
</cp:coreProperties>
</file>