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3"/>
  </p:notesMasterIdLst>
  <p:handoutMasterIdLst>
    <p:handoutMasterId r:id="rId14"/>
  </p:handoutMasterIdLst>
  <p:sldIdLst>
    <p:sldId id="278" r:id="rId5"/>
    <p:sldId id="339" r:id="rId6"/>
    <p:sldId id="340" r:id="rId7"/>
    <p:sldId id="342" r:id="rId8"/>
    <p:sldId id="347" r:id="rId9"/>
    <p:sldId id="341" r:id="rId10"/>
    <p:sldId id="344" r:id="rId11"/>
    <p:sldId id="348" r:id="rId12"/>
  </p:sldIdLst>
  <p:sldSz cx="12192000" cy="6858000"/>
  <p:notesSz cx="6797675" cy="992822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5B5"/>
    <a:srgbClr val="FF7558"/>
    <a:srgbClr val="44546A"/>
    <a:srgbClr val="FE8D5A"/>
    <a:srgbClr val="FF9859"/>
    <a:srgbClr val="F04C00"/>
    <a:srgbClr val="F04600"/>
    <a:srgbClr val="FF6800"/>
    <a:srgbClr val="0150A1"/>
    <a:srgbClr val="8C0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0749" autoAdjust="0"/>
  </p:normalViewPr>
  <p:slideViewPr>
    <p:cSldViewPr snapToGrid="0">
      <p:cViewPr varScale="1">
        <p:scale>
          <a:sx n="165" d="100"/>
          <a:sy n="165" d="100"/>
        </p:scale>
        <p:origin x="224" y="3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196161-A720-4FA8-8EA8-D6D54CFC0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06089-0FD7-43A5-8628-B435D4ACE5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0C287-42ED-47F2-9D65-F52E788F000A}" type="datetimeFigureOut">
              <a:rPr lang="cs-CZ" smtClean="0"/>
              <a:t>04.10.18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F918A-0BB9-4F35-929D-53FC6BEA79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DF7AF-0A84-4386-BBBA-9C574A672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C511F-0904-406F-BDB2-FABFB4D0F0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082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12695-9BD3-418A-9D8A-5431790D681E}" type="datetimeFigureOut">
              <a:rPr lang="cs-CZ" smtClean="0"/>
              <a:t>04.10.18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F3063-993B-4A5F-929B-EE4198374D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326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F3063-993B-4A5F-929B-EE4198374DC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883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327E-20AB-4843-B6DB-AA0B6CA32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203"/>
            <a:ext cx="9144000" cy="231275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FB205-6712-4458-B6F3-40EFE5BCF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0945B-E6D5-488B-ADD5-8BA74445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04.10.18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FBBC9-12F5-41DE-82CA-9731FE76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0C07-C886-4408-A52A-4A384DB5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5F2044-37FF-4CB8-AA29-6F9F296E94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9C560-BB9F-4370-9B14-0CE8A3641FDA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F46F79-1597-40E3-8DA0-B29F6CB1BE76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04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D4E0-E327-4DC6-A417-9D6BEF25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A4891-48D4-474C-B10E-987E5C1D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FBEB0-572D-45EF-A846-342337F5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04.10.18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C0F9C-2968-4C86-92B3-280D0465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5F16-C14D-4F00-BDB4-4B8ACF7F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565A4E-6A99-4839-866E-AB1DC658004F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ED4D7CD-3D45-4298-88CE-6D0C89FE3C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45F8C-70F2-4E62-BC58-2104B8FCE632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8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787F5-66E4-45AD-8A25-B5DD1B6C8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9F6FD-967F-4E1A-AB76-D378D6CCC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756FB-F676-40C8-8C97-A81A8F5E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04.10.18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B3DAD-9E53-4AE6-8D09-6AF2A83B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D161B-FB3E-42C8-A9D0-9B4B7659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CEE501-7D28-4304-924F-CB34062388BD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B34C3F-ACBE-44AB-8127-0E5F20FF5CCA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078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62167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15000"/>
            <a:lum/>
          </a:blip>
          <a:srcRect/>
          <a:stretch>
            <a:fillRect t="-45000" b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A93E-2605-491F-9C89-150AD994DD12}" type="datetimeFigureOut">
              <a:rPr lang="cs-CZ" smtClean="0"/>
              <a:t>04.10.18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BA3A-DAF9-450D-9703-1DFB5507E9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325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0A84AF-948B-489F-9A7D-25A9DAB2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A93E-2605-491F-9C89-150AD994DD12}" type="datetimeFigureOut">
              <a:rPr lang="cs-CZ" smtClean="0"/>
              <a:t>04.10.18</a:t>
            </a:fld>
            <a:endParaRPr lang="cs-CZ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84A21F-2C59-4549-A975-8E0BAF7A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61986D-206E-4AB0-91CE-F953CAC0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BA3A-DAF9-450D-9703-1DFB5507E97B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919FE2E-7F70-41D1-8C38-BDDA6D96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73685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7816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055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0E0E-5C4C-45CF-98B8-CFDADB0F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1440"/>
            <a:ext cx="684464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6B7B-8932-4D69-A149-BB69B7252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1"/>
            <a:ext cx="10515600" cy="4527272"/>
          </a:xfrm>
        </p:spPr>
        <p:txBody>
          <a:bodyPr/>
          <a:lstStyle>
            <a:lvl1pPr marL="228600" indent="-228600">
              <a:buClr>
                <a:srgbClr val="F04600"/>
              </a:buClr>
              <a:buFont typeface="Wingdings" panose="05000000000000000000" pitchFamily="2" charset="2"/>
              <a:buChar char="§"/>
              <a:defRPr/>
            </a:lvl1pPr>
            <a:lvl3pPr>
              <a:buClr>
                <a:srgbClr val="F04600"/>
              </a:buCl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3F6FA-1BC2-4DF8-90A6-802CCF99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04.10.18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985E-288B-4114-8374-5B714B4C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D9945-28FE-4827-8B5B-FCB3100A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F6BACA-8374-4275-B0E3-9B2D748999E8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16DB57-454A-4D9F-8540-2F0C41E58C90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69794F9-C007-4787-9D20-F1587AB1B1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2701-00A1-4CE8-B591-C7C4E52E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66A86-A563-4013-8CC2-33D5D10F8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9B6E-54E2-491F-90E1-F1EF3EF9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04.10.18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C61E7-453C-4013-BAFB-16C8FA82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D393-9CA1-42E6-B197-C28A0388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AAA468-BF05-4664-8610-1037156F25B2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2952239-100E-41C6-A494-F86062360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D1C216-48C4-4FD9-9F3D-AF8A87EFC597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59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9BC1-7798-4C30-A16D-4E0ECA95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"/>
            <a:ext cx="644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7597-3D23-4D62-B6D0-70863872D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06252"/>
            <a:ext cx="5181600" cy="44707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92D96-8844-4BE4-A0C1-FF0E23B7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06252"/>
            <a:ext cx="5181600" cy="44707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7DDCC-34DC-40FD-AFA7-0B43198B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04.10.18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4CD5E-5D04-4FED-A3F8-1E846DD9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8EB8F-96EE-42D2-A616-5FA0EBEC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BF7B4A-0ABE-426A-9A29-B86FA56044A8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1975A-AE7C-4753-A316-75F7E90CEF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449223-8443-49DD-B2E0-D1C32D1733DB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91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A0B0-875A-4744-B132-1411A365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"/>
            <a:ext cx="57228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75C51-729B-4CF3-A1D3-48EE8EA17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BEAF4-904D-4A48-87FF-205523725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AE3D1-BF25-434A-8DF6-5532F1308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16721-7C55-481C-B901-DDA7C1131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4F6C3-F71F-423E-B1B1-35EB6823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04.10.18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0536A-6D6C-43F9-AF9D-DA9306ED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4C128-9D16-432A-9D20-7D3C29EB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33720D-92B1-4865-B7D2-EE8CC57DF98C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43E01E7-BA29-40F8-85A1-06D5C7BCC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1F50EA-BFA5-4EF5-93FB-070C74DCE4D9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0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4F22-1FF6-4596-828C-8C9584F6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ACBF5-F0C5-4389-AE67-0C39EC47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04.10.18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2D4BD-9878-4690-B1B5-6351F69D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D9320-45A0-4F01-9107-6DDA40B7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AF307-B51F-47AA-98D8-FFA4018BAF8F}"/>
              </a:ext>
            </a:extLst>
          </p:cNvPr>
          <p:cNvCxnSpPr>
            <a:cxnSpLocks/>
          </p:cNvCxnSpPr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FA27BF7-5182-4E36-AFB4-D2722C7F73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8BA49-AF7E-4B55-B76D-0FCF1AE82BAC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79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1062A-5A60-46E9-BC6A-5A40917A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04.10.18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65412-790D-455D-84C8-32E77E40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9BDCC-E8F0-4422-946E-AE7E8E79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50CA55-65BF-412D-B968-12BD2037BA3B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9DBB769-5082-4598-8270-73EA8AFDD7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23174"/>
            <a:ext cx="1111170" cy="3657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457EAC-CB8B-4EB7-A669-86F219713338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8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34BD-9A35-4083-9386-5BC6CA6A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3085-0558-4947-A272-6BC3E140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59497"/>
            <a:ext cx="6172200" cy="47015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1A641-9570-42F8-902F-E266BD42D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9CB60-1D15-400C-90F1-097FCD20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04.10.18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99EF3-1B16-433F-847F-EDD50EF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7956C-6123-41CD-8479-1F48C19D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19BA75-5D53-436F-8A7E-FF19F205D469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AE13F8E-1331-457C-AAA5-1919042BDB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514D45-0EB2-40C2-AFF8-BF43ABEA9702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49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ED42-9B01-493F-BBFF-9797E8E9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75817-6FFF-4788-9BEA-8AE44E946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68924"/>
            <a:ext cx="6172200" cy="46921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3B9AE-0C57-4276-B8DF-7715ED0FB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8F7C1-D72D-4A2B-BFEF-A872FBF2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04.10.18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D05C1-5830-441C-8C16-61C08A13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F473B-5562-487D-8D5B-C3309E53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35CC1D-4881-4159-ABF8-DFBD7694DC15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1A95126-4359-4970-A0DD-7545C108F2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37361D-D7C1-4B36-ADFC-584BFB112C7F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91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D84F-EA99-4ACF-AC12-B0299898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1440"/>
            <a:ext cx="6982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9DE7-DDA0-422D-9383-BF23374B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E4899-FA4F-48BD-8982-95C942A49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16FA-0F84-4607-8044-4F5D8FAD37A9}" type="datetimeFigureOut">
              <a:rPr lang="cs-CZ" smtClean="0"/>
              <a:t>04.10.18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8AB9-C66E-4ACD-9EAF-232B360F6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0FCE-88AC-44F9-8945-F6CF24CF0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881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662" r:id="rId13"/>
    <p:sldLayoutId id="2147483668" r:id="rId14"/>
    <p:sldLayoutId id="214748367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0460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046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89">
            <a:extLst>
              <a:ext uri="{FF2B5EF4-FFF2-40B4-BE49-F238E27FC236}">
                <a16:creationId xmlns:a16="http://schemas.microsoft.com/office/drawing/2014/main" id="{1FFA234C-02D2-49D3-B336-B1E961B8BB6C}"/>
              </a:ext>
            </a:extLst>
          </p:cNvPr>
          <p:cNvSpPr/>
          <p:nvPr/>
        </p:nvSpPr>
        <p:spPr>
          <a:xfrm flipH="1">
            <a:off x="-101421" y="0"/>
            <a:ext cx="7633406" cy="685969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E8D5A">
              <a:alpha val="7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Roboto Light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0CD8AB-BB98-4015-86F2-4862F1FDC8CB}"/>
              </a:ext>
            </a:extLst>
          </p:cNvPr>
          <p:cNvGrpSpPr/>
          <p:nvPr/>
        </p:nvGrpSpPr>
        <p:grpSpPr>
          <a:xfrm>
            <a:off x="665050" y="2647310"/>
            <a:ext cx="5984106" cy="1613501"/>
            <a:chOff x="665050" y="2647310"/>
            <a:chExt cx="5984106" cy="16135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E8FA38-7C4A-4102-86A3-64EEDF9245B0}"/>
                </a:ext>
              </a:extLst>
            </p:cNvPr>
            <p:cNvSpPr txBox="1"/>
            <p:nvPr/>
          </p:nvSpPr>
          <p:spPr>
            <a:xfrm>
              <a:off x="781408" y="3011496"/>
              <a:ext cx="5867748" cy="594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cs-CZ" sz="4000" b="1" dirty="0" err="1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Event</a:t>
              </a:r>
              <a:r>
                <a:rPr lang="cs-CZ" sz="4000" b="1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cs-CZ" sz="4000" b="1" dirty="0" err="1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Sourcing</a:t>
              </a:r>
              <a:endParaRPr lang="en-US" sz="4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309A9D-1A61-4F2B-A713-6B49E76247F6}"/>
                </a:ext>
              </a:extLst>
            </p:cNvPr>
            <p:cNvSpPr/>
            <p:nvPr/>
          </p:nvSpPr>
          <p:spPr>
            <a:xfrm>
              <a:off x="665050" y="2647310"/>
              <a:ext cx="70970" cy="1613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latin typeface="Roboto Light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A684EE-B0DA-4268-AAAB-0185B97A9344}"/>
              </a:ext>
            </a:extLst>
          </p:cNvPr>
          <p:cNvSpPr txBox="1"/>
          <p:nvPr/>
        </p:nvSpPr>
        <p:spPr>
          <a:xfrm>
            <a:off x="830153" y="3654943"/>
            <a:ext cx="42179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cap="all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Antonin</a:t>
            </a:r>
            <a:r>
              <a:rPr lang="cs-CZ" sz="1400" cap="all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cs-CZ" sz="1400" cap="all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Stoklasek</a:t>
            </a:r>
            <a:endParaRPr lang="cs-CZ" sz="1400" cap="all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cs-CZ" sz="1000" dirty="0">
              <a:solidFill>
                <a:schemeClr val="bg1"/>
              </a:solidFill>
              <a:latin typeface="Roboto Light" charset="0"/>
              <a:ea typeface="Open Sans" panose="020B0606030504020204" pitchFamily="34" charset="0"/>
              <a:cs typeface="Roboto Light" charset="0"/>
            </a:endParaRPr>
          </a:p>
          <a:p>
            <a:r>
              <a:rPr lang="cs-CZ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4th </a:t>
            </a:r>
            <a:r>
              <a:rPr lang="cs-CZ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October</a:t>
            </a:r>
            <a:r>
              <a:rPr lang="cs-CZ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2018</a:t>
            </a:r>
            <a:endParaRPr lang="en-US" sz="14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1C8AAE-5B37-4659-BC61-0860056B5EC6}"/>
              </a:ext>
            </a:extLst>
          </p:cNvPr>
          <p:cNvSpPr txBox="1"/>
          <p:nvPr/>
        </p:nvSpPr>
        <p:spPr>
          <a:xfrm>
            <a:off x="830153" y="2607083"/>
            <a:ext cx="1408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PRESENTATION</a:t>
            </a:r>
            <a:endParaRPr lang="en-US" sz="14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75CD2-B34D-43D4-9E92-5F2121030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912" y="5959284"/>
            <a:ext cx="2057567" cy="6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0691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39C623-9D7B-9B4B-ADA1-36BDBE3D12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3" r="2" b="2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0E3401-B3A9-4D7B-AC11-C5820CE1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cs-CZ" dirty="0" err="1">
                <a:solidFill>
                  <a:srgbClr val="000000"/>
                </a:solidFill>
              </a:rPr>
              <a:t>Antonin</a:t>
            </a:r>
            <a:r>
              <a:rPr lang="cs-CZ" dirty="0">
                <a:solidFill>
                  <a:srgbClr val="000000"/>
                </a:solidFill>
              </a:rPr>
              <a:t> </a:t>
            </a:r>
            <a:r>
              <a:rPr lang="cs-CZ" dirty="0" err="1">
                <a:solidFill>
                  <a:srgbClr val="000000"/>
                </a:solidFill>
              </a:rPr>
              <a:t>Stoklasek</a:t>
            </a:r>
            <a:endParaRPr lang="cs-CZ" dirty="0">
              <a:solidFill>
                <a:srgbClr val="0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55953-59FF-4639-BD63-CFCA0754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pPr>
              <a:buClr>
                <a:srgbClr val="FF7558"/>
              </a:buClr>
            </a:pPr>
            <a:r>
              <a:rPr lang="en-US" sz="2000" dirty="0">
                <a:solidFill>
                  <a:srgbClr val="000000"/>
                </a:solidFill>
              </a:rPr>
              <a:t>Technical Team Lead</a:t>
            </a:r>
            <a:endParaRPr lang="cs-CZ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Programmer 10+ years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Banking Software Company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Java, Docker, React, …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Twitter @tonda100</a:t>
            </a:r>
          </a:p>
          <a:p>
            <a:r>
              <a:rPr lang="en-US" sz="2000" dirty="0">
                <a:solidFill>
                  <a:srgbClr val="000000"/>
                </a:solidFill>
              </a:rPr>
              <a:t>GitHub tonda100</a:t>
            </a:r>
          </a:p>
          <a:p>
            <a:pPr>
              <a:buClr>
                <a:srgbClr val="FF7558"/>
              </a:buClr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2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1A6E12-4252-1F4C-AE12-01EF8BBA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E664E8-D1A0-F843-89E8-0499896A9C61}"/>
              </a:ext>
            </a:extLst>
          </p:cNvPr>
          <p:cNvSpPr txBox="1">
            <a:spLocks/>
          </p:cNvSpPr>
          <p:nvPr/>
        </p:nvSpPr>
        <p:spPr>
          <a:xfrm>
            <a:off x="1183038" y="1646654"/>
            <a:ext cx="9144000" cy="2312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Events matters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64BFCA2-9F8A-0B4A-9365-F54F37028DF5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046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046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State is irrelevant</a:t>
            </a:r>
          </a:p>
        </p:txBody>
      </p:sp>
    </p:spTree>
    <p:extLst>
      <p:ext uri="{BB962C8B-B14F-4D97-AF65-F5344CB8AC3E}">
        <p14:creationId xmlns:p14="http://schemas.microsoft.com/office/powerpoint/2010/main" val="110109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0E3401-B3A9-4D7B-AC11-C5820CE1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1440"/>
            <a:ext cx="6844645" cy="1325563"/>
          </a:xfrm>
        </p:spPr>
        <p:txBody>
          <a:bodyPr/>
          <a:lstStyle/>
          <a:p>
            <a:r>
              <a:rPr lang="cs-CZ" dirty="0" err="1"/>
              <a:t>Traditional</a:t>
            </a:r>
            <a:r>
              <a:rPr lang="cs-CZ" dirty="0"/>
              <a:t> </a:t>
            </a:r>
            <a:r>
              <a:rPr lang="cs-CZ" dirty="0" err="1"/>
              <a:t>approach</a:t>
            </a:r>
            <a:endParaRPr lang="cs-CZ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AF7AC1A-524F-A449-9FD3-1D910129A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3113088"/>
            <a:ext cx="7874000" cy="1600200"/>
          </a:xfrm>
        </p:spPr>
      </p:pic>
    </p:spTree>
    <p:extLst>
      <p:ext uri="{BB962C8B-B14F-4D97-AF65-F5344CB8AC3E}">
        <p14:creationId xmlns:p14="http://schemas.microsoft.com/office/powerpoint/2010/main" val="329340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0E3401-B3A9-4D7B-AC11-C5820CE1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1440"/>
            <a:ext cx="6844645" cy="1325563"/>
          </a:xfrm>
        </p:spPr>
        <p:txBody>
          <a:bodyPr/>
          <a:lstStyle/>
          <a:p>
            <a:r>
              <a:rPr lang="cs-CZ" dirty="0" err="1"/>
              <a:t>Event</a:t>
            </a:r>
            <a:r>
              <a:rPr lang="cs-CZ" dirty="0"/>
              <a:t> </a:t>
            </a:r>
            <a:r>
              <a:rPr lang="cs-CZ" dirty="0" err="1"/>
              <a:t>Sourcing</a:t>
            </a:r>
            <a:r>
              <a:rPr lang="cs-CZ" dirty="0"/>
              <a:t> </a:t>
            </a:r>
            <a:r>
              <a:rPr lang="cs-CZ" dirty="0" err="1"/>
              <a:t>approach</a:t>
            </a:r>
            <a:endParaRPr lang="cs-CZ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AF7AC1A-524F-A449-9FD3-1D910129A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464" y="2236937"/>
            <a:ext cx="6710767" cy="3228244"/>
          </a:xfrm>
        </p:spPr>
      </p:pic>
    </p:spTree>
    <p:extLst>
      <p:ext uri="{BB962C8B-B14F-4D97-AF65-F5344CB8AC3E}">
        <p14:creationId xmlns:p14="http://schemas.microsoft.com/office/powerpoint/2010/main" val="337330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0E3401-B3A9-4D7B-AC11-C5820CE1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Why</a:t>
            </a:r>
            <a:r>
              <a:rPr lang="cs-CZ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55953-59FF-4639-BD63-CFCA0754B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FF7558"/>
              </a:buClr>
            </a:pPr>
            <a:r>
              <a:rPr lang="cs-CZ" dirty="0" err="1"/>
              <a:t>Events</a:t>
            </a:r>
            <a:r>
              <a:rPr lang="cs-CZ" dirty="0"/>
              <a:t> -&gt; </a:t>
            </a:r>
            <a:r>
              <a:rPr lang="cs-CZ" dirty="0" err="1"/>
              <a:t>State</a:t>
            </a:r>
            <a:endParaRPr lang="cs-CZ" dirty="0"/>
          </a:p>
          <a:p>
            <a:pPr>
              <a:buClr>
                <a:srgbClr val="FF7558"/>
              </a:buClr>
            </a:pPr>
            <a:r>
              <a:rPr lang="cs-CZ" dirty="0"/>
              <a:t>Not </a:t>
            </a:r>
            <a:r>
              <a:rPr lang="cs-CZ" dirty="0" err="1"/>
              <a:t>loosing</a:t>
            </a:r>
            <a:r>
              <a:rPr lang="cs-CZ" dirty="0"/>
              <a:t> </a:t>
            </a:r>
            <a:r>
              <a:rPr lang="cs-CZ" dirty="0" err="1"/>
              <a:t>information</a:t>
            </a:r>
            <a:endParaRPr lang="cs-CZ" dirty="0"/>
          </a:p>
          <a:p>
            <a:pPr>
              <a:buClr>
                <a:srgbClr val="FF7558"/>
              </a:buClr>
            </a:pPr>
            <a:r>
              <a:rPr lang="cs-CZ" dirty="0" err="1"/>
              <a:t>Time</a:t>
            </a:r>
            <a:r>
              <a:rPr lang="cs-CZ" dirty="0"/>
              <a:t> </a:t>
            </a:r>
            <a:r>
              <a:rPr lang="cs-CZ" dirty="0" err="1"/>
              <a:t>travelling</a:t>
            </a:r>
            <a:endParaRPr lang="cs-CZ" dirty="0"/>
          </a:p>
          <a:p>
            <a:pPr>
              <a:buClr>
                <a:srgbClr val="FF7558"/>
              </a:buClr>
            </a:pPr>
            <a:r>
              <a:rPr lang="cs-CZ" dirty="0"/>
              <a:t>Audit log </a:t>
            </a:r>
            <a:r>
              <a:rPr lang="cs-CZ" dirty="0" err="1"/>
              <a:t>out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box</a:t>
            </a:r>
          </a:p>
          <a:p>
            <a:pPr>
              <a:buClr>
                <a:srgbClr val="FF7558"/>
              </a:buClr>
            </a:pPr>
            <a:r>
              <a:rPr lang="cs-CZ" dirty="0" err="1"/>
              <a:t>Append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model </a:t>
            </a:r>
            <a:r>
              <a:rPr lang="cs-CZ" dirty="0" err="1"/>
              <a:t>easier</a:t>
            </a:r>
            <a:r>
              <a:rPr lang="cs-CZ" dirty="0"/>
              <a:t> to </a:t>
            </a:r>
            <a:r>
              <a:rPr lang="cs-CZ" dirty="0" err="1"/>
              <a:t>scale</a:t>
            </a:r>
            <a:endParaRPr lang="cs-CZ" dirty="0"/>
          </a:p>
          <a:p>
            <a:pPr>
              <a:buClr>
                <a:srgbClr val="FF7558"/>
              </a:buClr>
            </a:pPr>
            <a:r>
              <a:rPr lang="cs-CZ" dirty="0" err="1"/>
              <a:t>Loose</a:t>
            </a:r>
            <a:r>
              <a:rPr lang="cs-CZ" dirty="0"/>
              <a:t> </a:t>
            </a:r>
            <a:r>
              <a:rPr lang="cs-CZ" dirty="0" err="1"/>
              <a:t>coupling</a:t>
            </a:r>
            <a:endParaRPr lang="cs-CZ" dirty="0"/>
          </a:p>
          <a:p>
            <a:pPr>
              <a:buClr>
                <a:srgbClr val="FF7558"/>
              </a:buClr>
            </a:pPr>
            <a:r>
              <a:rPr lang="cs-CZ" dirty="0"/>
              <a:t>Great </a:t>
            </a:r>
            <a:r>
              <a:rPr lang="cs-CZ" dirty="0" err="1"/>
              <a:t>integration</a:t>
            </a:r>
            <a:r>
              <a:rPr lang="cs-CZ" dirty="0"/>
              <a:t> </a:t>
            </a:r>
            <a:r>
              <a:rPr lang="cs-CZ" dirty="0" err="1"/>
              <a:t>pattern</a:t>
            </a:r>
            <a:endParaRPr lang="cs-CZ" dirty="0"/>
          </a:p>
          <a:p>
            <a:pPr>
              <a:buClr>
                <a:srgbClr val="FF7558"/>
              </a:buClr>
            </a:pPr>
            <a:r>
              <a:rPr lang="cs-CZ" dirty="0"/>
              <a:t>Real </a:t>
            </a:r>
            <a:r>
              <a:rPr lang="cs-CZ" dirty="0" err="1"/>
              <a:t>wolrd</a:t>
            </a:r>
            <a:r>
              <a:rPr lang="cs-CZ" dirty="0"/>
              <a:t> </a:t>
            </a:r>
            <a:r>
              <a:rPr lang="cs-CZ" dirty="0" err="1"/>
              <a:t>abstraction</a:t>
            </a:r>
            <a:endParaRPr lang="cs-CZ" dirty="0"/>
          </a:p>
          <a:p>
            <a:pPr>
              <a:buClr>
                <a:srgbClr val="FF7558"/>
              </a:buClr>
            </a:pPr>
            <a:r>
              <a:rPr lang="cs-CZ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25740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0E3401-B3A9-4D7B-AC11-C5820CE1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Issues</a:t>
            </a:r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55953-59FF-4639-BD63-CFCA0754B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Eventual</a:t>
            </a:r>
            <a:r>
              <a:rPr lang="cs-CZ" dirty="0"/>
              <a:t> </a:t>
            </a:r>
            <a:r>
              <a:rPr lang="cs-CZ" dirty="0" err="1"/>
              <a:t>consistency</a:t>
            </a:r>
            <a:endParaRPr lang="cs-CZ" dirty="0"/>
          </a:p>
          <a:p>
            <a:r>
              <a:rPr lang="cs-CZ" dirty="0" err="1"/>
              <a:t>Event</a:t>
            </a:r>
            <a:r>
              <a:rPr lang="cs-CZ" dirty="0"/>
              <a:t> </a:t>
            </a:r>
            <a:r>
              <a:rPr lang="cs-CZ" dirty="0" err="1"/>
              <a:t>upgrading</a:t>
            </a:r>
            <a:endParaRPr lang="cs-CZ" dirty="0"/>
          </a:p>
          <a:p>
            <a:r>
              <a:rPr lang="cs-CZ" dirty="0"/>
              <a:t>Not </a:t>
            </a:r>
            <a:r>
              <a:rPr lang="cs-CZ" dirty="0" err="1"/>
              <a:t>traditional</a:t>
            </a:r>
            <a:endParaRPr lang="cs-CZ" dirty="0"/>
          </a:p>
          <a:p>
            <a:r>
              <a:rPr lang="cs-CZ" dirty="0" err="1"/>
              <a:t>Append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– data </a:t>
            </a:r>
            <a:r>
              <a:rPr lang="cs-CZ" dirty="0" err="1"/>
              <a:t>bigger</a:t>
            </a:r>
            <a:r>
              <a:rPr lang="cs-CZ" dirty="0"/>
              <a:t> and </a:t>
            </a:r>
            <a:r>
              <a:rPr lang="cs-CZ" dirty="0" err="1"/>
              <a:t>bigger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92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1A6E12-4252-1F4C-AE12-01EF8BBA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E664E8-D1A0-F843-89E8-0499896A9C61}"/>
              </a:ext>
            </a:extLst>
          </p:cNvPr>
          <p:cNvSpPr txBox="1">
            <a:spLocks/>
          </p:cNvSpPr>
          <p:nvPr/>
        </p:nvSpPr>
        <p:spPr>
          <a:xfrm>
            <a:off x="1183038" y="1646654"/>
            <a:ext cx="9144000" cy="2312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024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6800"/>
      </a:hlink>
      <a:folHlink>
        <a:srgbClr val="954F72"/>
      </a:folHlink>
    </a:clrScheme>
    <a:fontScheme name="Custom 5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IPC 20180621" id="{684236D8-F482-451B-980B-5EE943874033}" vid="{D05CC670-6A91-410B-A09E-8C58699583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167789D1389240AD0FE18908C27A7B" ma:contentTypeVersion="7" ma:contentTypeDescription="Create a new document." ma:contentTypeScope="" ma:versionID="af4b5649883718af2aae4f6966bb3cb4">
  <xsd:schema xmlns:xsd="http://www.w3.org/2001/XMLSchema" xmlns:xs="http://www.w3.org/2001/XMLSchema" xmlns:p="http://schemas.microsoft.com/office/2006/metadata/properties" xmlns:ns2="0cfd5889-7daf-4154-9e8b-c0abca84f0a6" xmlns:ns3="59edcec1-9856-43f4-8dbb-53890193e89f" targetNamespace="http://schemas.microsoft.com/office/2006/metadata/properties" ma:root="true" ma:fieldsID="846cecce0e513292aeaeeab77f2046c5" ns2:_="" ns3:_="">
    <xsd:import namespace="0cfd5889-7daf-4154-9e8b-c0abca84f0a6"/>
    <xsd:import namespace="59edcec1-9856-43f4-8dbb-53890193e89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d5889-7daf-4154-9e8b-c0abca84f0a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edcec1-9856-43f4-8dbb-53890193e8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DE98BB-3529-41AC-944D-37545A4A0A8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EF38B65-A4B9-4241-9BA1-7658C5A296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545604-98C4-4446-96BB-1DF6B995E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fd5889-7daf-4154-9e8b-c0abca84f0a6"/>
    <ds:schemaRef ds:uri="59edcec1-9856-43f4-8dbb-53890193e8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90</Words>
  <Application>Microsoft Macintosh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Open Sans</vt:lpstr>
      <vt:lpstr>Open Sans Light</vt:lpstr>
      <vt:lpstr>Roboto Light</vt:lpstr>
      <vt:lpstr>Wingdings</vt:lpstr>
      <vt:lpstr>Office Theme</vt:lpstr>
      <vt:lpstr>PowerPoint Presentation</vt:lpstr>
      <vt:lpstr>Antonin Stoklasek</vt:lpstr>
      <vt:lpstr>PowerPoint Presentation</vt:lpstr>
      <vt:lpstr>Traditional approach</vt:lpstr>
      <vt:lpstr>Event Sourcing approach</vt:lpstr>
      <vt:lpstr>Why?</vt:lpstr>
      <vt:lpstr>Issues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Stoklásek Antonín</dc:creator>
  <cp:lastModifiedBy>Stoklásek Antonín</cp:lastModifiedBy>
  <cp:revision>10</cp:revision>
  <cp:lastPrinted>2018-05-31T15:19:37Z</cp:lastPrinted>
  <dcterms:created xsi:type="dcterms:W3CDTF">2018-10-04T14:52:06Z</dcterms:created>
  <dcterms:modified xsi:type="dcterms:W3CDTF">2018-10-04T16:10:51Z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0x010100E3167789D1389240AD0FE18908C27A7B</vt:lpwstr>
  </property>
</Properties>
</file>