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15"/>
  </p:notesMasterIdLst>
  <p:handoutMasterIdLst>
    <p:handoutMasterId r:id="rId16"/>
  </p:handoutMasterIdLst>
  <p:sldIdLst>
    <p:sldId id="278" r:id="rId5"/>
    <p:sldId id="345" r:id="rId6"/>
    <p:sldId id="343" r:id="rId7"/>
    <p:sldId id="344" r:id="rId8"/>
    <p:sldId id="341" r:id="rId9"/>
    <p:sldId id="342" r:id="rId10"/>
    <p:sldId id="346" r:id="rId11"/>
    <p:sldId id="347" r:id="rId12"/>
    <p:sldId id="348" r:id="rId13"/>
    <p:sldId id="258" r:id="rId14"/>
  </p:sldIdLst>
  <p:sldSz cx="12192000" cy="6858000"/>
  <p:notesSz cx="6797675" cy="992822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B5B5"/>
    <a:srgbClr val="FF7558"/>
    <a:srgbClr val="44546A"/>
    <a:srgbClr val="FE8D5A"/>
    <a:srgbClr val="FF9859"/>
    <a:srgbClr val="F04C00"/>
    <a:srgbClr val="F04600"/>
    <a:srgbClr val="FF6800"/>
    <a:srgbClr val="0150A1"/>
    <a:srgbClr val="8C0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 autoAdjust="0"/>
    <p:restoredTop sz="90748" autoAdjust="0"/>
  </p:normalViewPr>
  <p:slideViewPr>
    <p:cSldViewPr snapToGrid="0">
      <p:cViewPr varScale="1">
        <p:scale>
          <a:sx n="132" d="100"/>
          <a:sy n="132" d="100"/>
        </p:scale>
        <p:origin x="1952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196161-A720-4FA8-8EA8-D6D54CFC0B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A06089-0FD7-43A5-8628-B435D4ACE5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0C287-42ED-47F2-9D65-F52E788F000A}" type="datetimeFigureOut">
              <a:rPr lang="cs-CZ" smtClean="0"/>
              <a:t>21.03.19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F918A-0BB9-4F35-929D-53FC6BEA79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DF7AF-0A84-4386-BBBA-9C574A672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C511F-0904-406F-BDB2-FABFB4D0F0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082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12695-9BD3-418A-9D8A-5431790D681E}" type="datetimeFigureOut">
              <a:rPr lang="cs-CZ" smtClean="0"/>
              <a:t>21.03.19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F3063-993B-4A5F-929B-EE4198374D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326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F3063-993B-4A5F-929B-EE4198374DC6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883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7000538" y="-11796713"/>
            <a:ext cx="22199601" cy="1248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2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A327E-20AB-4843-B6DB-AA0B6CA32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7203"/>
            <a:ext cx="9144000" cy="2312759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FB205-6712-4458-B6F3-40EFE5BCF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0945B-E6D5-488B-ADD5-8BA74445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21.03.19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FBBC9-12F5-41DE-82CA-9731FE76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40C07-C886-4408-A52A-4A384DB51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5F2044-37FF-4CB8-AA29-6F9F296E94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0" y="213342"/>
            <a:ext cx="1111170" cy="36576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29C560-BB9F-4370-9B14-0CE8A3641FDA}"/>
              </a:ext>
            </a:extLst>
          </p:cNvPr>
          <p:cNvCxnSpPr/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F46F79-1597-40E3-8DA0-B29F6CB1BE76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04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D4E0-E327-4DC6-A417-9D6BEF25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A4891-48D4-474C-B10E-987E5C1D5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28600" indent="-228600">
              <a:buClr>
                <a:srgbClr val="FF7558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Tx/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FF7558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FBEB0-572D-45EF-A846-342337F5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21.03.19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C0F9C-2968-4C86-92B3-280D0465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5F16-C14D-4F00-BDB4-4B8ACF7F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565A4E-6A99-4839-866E-AB1DC658004F}"/>
              </a:ext>
            </a:extLst>
          </p:cNvPr>
          <p:cNvCxnSpPr/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ED4D7CD-3D45-4298-88CE-6D0C89FE3C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0" y="213342"/>
            <a:ext cx="1111170" cy="36576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45F8C-70F2-4E62-BC58-2104B8FCE632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78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787F5-66E4-45AD-8A25-B5DD1B6C8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9F6FD-967F-4E1A-AB76-D378D6CCC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 marL="228600" indent="-228600">
              <a:buClr>
                <a:srgbClr val="FF7558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Tx/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FF7558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756FB-F676-40C8-8C97-A81A8F5E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21.03.19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B3DAD-9E53-4AE6-8D09-6AF2A83B8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D161B-FB3E-42C8-A9D0-9B4B7659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CEE501-7D28-4304-924F-CB34062388BD}"/>
              </a:ext>
            </a:extLst>
          </p:cNvPr>
          <p:cNvCxnSpPr/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B34C3F-ACBE-44AB-8127-0E5F20FF5CCA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078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62167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15000"/>
            <a:lum/>
          </a:blip>
          <a:srcRect/>
          <a:stretch>
            <a:fillRect t="-45000" b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A93E-2605-491F-9C89-150AD994DD12}" type="datetimeFigureOut">
              <a:rPr lang="cs-CZ" smtClean="0"/>
              <a:t>21.03.19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BA3A-DAF9-450D-9703-1DFB5507E9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3259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00A84AF-948B-489F-9A7D-25A9DAB2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A93E-2605-491F-9C89-150AD994DD12}" type="datetimeFigureOut">
              <a:rPr lang="cs-CZ" smtClean="0"/>
              <a:t>21.03.19</a:t>
            </a:fld>
            <a:endParaRPr lang="cs-CZ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D84A21F-2C59-4549-A975-8E0BAF7A9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61986D-206E-4AB0-91CE-F953CAC0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BA3A-DAF9-450D-9703-1DFB5507E97B}" type="slidenum">
              <a:rPr lang="cs-CZ" smtClean="0"/>
              <a:t>‹#›</a:t>
            </a:fld>
            <a:endParaRPr lang="cs-CZ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919FE2E-7F70-41D1-8C38-BDDA6D966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73685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7816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205522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-Bo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256685" y="1589327"/>
            <a:ext cx="6752749" cy="349533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3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0E0E-5C4C-45CF-98B8-CFDADB0F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1440"/>
            <a:ext cx="684464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26B7B-8932-4D69-A149-BB69B7252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691"/>
            <a:ext cx="10515600" cy="4527272"/>
          </a:xfrm>
        </p:spPr>
        <p:txBody>
          <a:bodyPr/>
          <a:lstStyle>
            <a:lvl1pPr marL="228600" indent="-228600">
              <a:buClr>
                <a:srgbClr val="FF7558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Tx/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FF7558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3F6FA-1BC2-4DF8-90A6-802CCF99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21.03.19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E985E-288B-4114-8374-5B714B4C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D9945-28FE-4827-8B5B-FCB3100A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F6BACA-8374-4275-B0E3-9B2D748999E8}"/>
              </a:ext>
            </a:extLst>
          </p:cNvPr>
          <p:cNvCxnSpPr/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16DB57-454A-4D9F-8540-2F0C41E58C90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69794F9-C007-4787-9D20-F1587AB1B1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0" y="213342"/>
            <a:ext cx="111117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2701-00A1-4CE8-B591-C7C4E52E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66A86-A563-4013-8CC2-33D5D10F8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09B6E-54E2-491F-90E1-F1EF3EF9B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21.03.19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C61E7-453C-4013-BAFB-16C8FA82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CD393-9CA1-42E6-B197-C28A0388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AAA468-BF05-4664-8610-1037156F25B2}"/>
              </a:ext>
            </a:extLst>
          </p:cNvPr>
          <p:cNvCxnSpPr/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2952239-100E-41C6-A494-F860623607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0" y="213342"/>
            <a:ext cx="1111170" cy="36576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D1C216-48C4-4FD9-9F3D-AF8A87EFC597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59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9BC1-7798-4C30-A16D-4E0ECA952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"/>
            <a:ext cx="644872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B7597-3D23-4D62-B6D0-70863872D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06252"/>
            <a:ext cx="5181600" cy="4470711"/>
          </a:xfrm>
        </p:spPr>
        <p:txBody>
          <a:bodyPr/>
          <a:lstStyle>
            <a:lvl1pPr marL="228600" indent="-228600">
              <a:buClr>
                <a:srgbClr val="FF7558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chemeClr val="tx1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FF7558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92D96-8844-4BE4-A0C1-FF0E23B7C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06252"/>
            <a:ext cx="5181600" cy="4470711"/>
          </a:xfrm>
        </p:spPr>
        <p:txBody>
          <a:bodyPr/>
          <a:lstStyle>
            <a:lvl1pPr marL="228600" indent="-228600">
              <a:buClr>
                <a:srgbClr val="FF7558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Tx/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FF7558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7DDCC-34DC-40FD-AFA7-0B43198B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21.03.19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4CD5E-5D04-4FED-A3F8-1E846DD9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8EB8F-96EE-42D2-A616-5FA0EBEC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BF7B4A-0ABE-426A-9A29-B86FA56044A8}"/>
              </a:ext>
            </a:extLst>
          </p:cNvPr>
          <p:cNvCxnSpPr/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C31975A-AE7C-4753-A316-75F7E90CEF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0" y="213342"/>
            <a:ext cx="1111170" cy="36576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449223-8443-49DD-B2E0-D1C32D1733DB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91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A0B0-875A-4744-B132-1411A365C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"/>
            <a:ext cx="572285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75C51-729B-4CF3-A1D3-48EE8EA17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BEAF4-904D-4A48-87FF-205523725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228600" indent="-228600">
              <a:buClr>
                <a:srgbClr val="FF7558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Tx/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FF7558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AE3D1-BF25-434A-8DF6-5532F1308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16721-7C55-481C-B901-DDA7C1131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228600" indent="-228600">
              <a:buClr>
                <a:srgbClr val="FF7558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Tx/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FF7558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4F6C3-F71F-423E-B1B1-35EB6823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21.03.19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0536A-6D6C-43F9-AF9D-DA9306ED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24C128-9D16-432A-9D20-7D3C29EB3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33720D-92B1-4865-B7D2-EE8CC57DF98C}"/>
              </a:ext>
            </a:extLst>
          </p:cNvPr>
          <p:cNvCxnSpPr/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43E01E7-BA29-40F8-85A1-06D5C7BCCB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0" y="213342"/>
            <a:ext cx="1111170" cy="36576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1F50EA-BFA5-4EF5-93FB-070C74DCE4D9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50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94F22-1FF6-4596-828C-8C9584F6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ACBF5-F0C5-4389-AE67-0C39EC47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21.03.19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2D4BD-9878-4690-B1B5-6351F69D1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D9320-45A0-4F01-9107-6DDA40B7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AF307-B51F-47AA-98D8-FFA4018BAF8F}"/>
              </a:ext>
            </a:extLst>
          </p:cNvPr>
          <p:cNvCxnSpPr>
            <a:cxnSpLocks/>
          </p:cNvCxnSpPr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FA27BF7-5182-4E36-AFB4-D2722C7F73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0" y="213342"/>
            <a:ext cx="1111170" cy="36576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C8BA49-AF7E-4B55-B76D-0FCF1AE82BAC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79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1062A-5A60-46E9-BC6A-5A40917A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21.03.19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D65412-790D-455D-84C8-32E77E40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9BDCC-E8F0-4422-946E-AE7E8E799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50CA55-65BF-412D-B968-12BD2037BA3B}"/>
              </a:ext>
            </a:extLst>
          </p:cNvPr>
          <p:cNvCxnSpPr/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9DBB769-5082-4598-8270-73EA8AFDD7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0" y="223174"/>
            <a:ext cx="1111170" cy="36576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457EAC-CB8B-4EB7-A669-86F219713338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38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34BD-9A35-4083-9386-5BC6CA6A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23085-0558-4947-A272-6BC3E1407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159497"/>
            <a:ext cx="6172200" cy="4701553"/>
          </a:xfrm>
        </p:spPr>
        <p:txBody>
          <a:bodyPr/>
          <a:lstStyle>
            <a:lvl1pPr marL="228600" indent="-228600">
              <a:buClr>
                <a:srgbClr val="FF7558"/>
              </a:buClr>
              <a:buFont typeface="Wingdings" panose="05000000000000000000" pitchFamily="2" charset="2"/>
              <a:buChar char="§"/>
              <a:defRPr sz="3200"/>
            </a:lvl1pPr>
            <a:lvl2pPr marL="685800" indent="-228600">
              <a:buClrTx/>
              <a:buFont typeface="Wingdings" panose="05000000000000000000" pitchFamily="2" charset="2"/>
              <a:buChar char="§"/>
              <a:defRPr sz="2800"/>
            </a:lvl2pPr>
            <a:lvl3pPr marL="11430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2400"/>
            </a:lvl3pPr>
            <a:lvl4pPr marL="1600200" indent="-228600">
              <a:buClr>
                <a:srgbClr val="FF7558"/>
              </a:buClr>
              <a:buFont typeface="Arial" panose="020B0604020202020204" pitchFamily="34" charset="0"/>
              <a:buChar char="•"/>
              <a:defRPr sz="2000"/>
            </a:lvl4pPr>
            <a:lvl5pPr marL="2057400" indent="-228600">
              <a:buClrTx/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1A641-9570-42F8-902F-E266BD42D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9CB60-1D15-400C-90F1-097FCD20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21.03.19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99EF3-1B16-433F-847F-EDD50EF4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7956C-6123-41CD-8479-1F48C19D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19BA75-5D53-436F-8A7E-FF19F205D469}"/>
              </a:ext>
            </a:extLst>
          </p:cNvPr>
          <p:cNvCxnSpPr/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AE13F8E-1331-457C-AAA5-1919042BDB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0" y="213342"/>
            <a:ext cx="1111170" cy="36576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514D45-0EB2-40C2-AFF8-BF43ABEA9702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49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ED42-9B01-493F-BBFF-9797E8E9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775817-6FFF-4788-9BEA-8AE44E946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68924"/>
            <a:ext cx="6172200" cy="469212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3B9AE-0C57-4276-B8DF-7715ED0FB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8F7C1-D72D-4A2B-BFEF-A872FBF2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16FA-0F84-4607-8044-4F5D8FAD37A9}" type="datetimeFigureOut">
              <a:rPr lang="cs-CZ" smtClean="0"/>
              <a:t>21.03.19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D05C1-5830-441C-8C16-61C08A13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F473B-5562-487D-8D5B-C3309E532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35CC1D-4881-4159-ABF8-DFBD7694DC15}"/>
              </a:ext>
            </a:extLst>
          </p:cNvPr>
          <p:cNvCxnSpPr/>
          <p:nvPr userDrawn="1"/>
        </p:nvCxnSpPr>
        <p:spPr>
          <a:xfrm>
            <a:off x="0" y="30897"/>
            <a:ext cx="2813824" cy="0"/>
          </a:xfrm>
          <a:prstGeom prst="line">
            <a:avLst/>
          </a:prstGeom>
          <a:ln w="76200">
            <a:solidFill>
              <a:srgbClr val="FF7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1A95126-4359-4970-A0DD-7545C108F2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0" y="213342"/>
            <a:ext cx="1111170" cy="36576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37361D-D7C1-4B36-ADFC-584BFB112C7F}"/>
              </a:ext>
            </a:extLst>
          </p:cNvPr>
          <p:cNvCxnSpPr/>
          <p:nvPr userDrawn="1"/>
        </p:nvCxnSpPr>
        <p:spPr>
          <a:xfrm>
            <a:off x="9378176" y="6820135"/>
            <a:ext cx="2813824" cy="0"/>
          </a:xfrm>
          <a:prstGeom prst="line">
            <a:avLst/>
          </a:prstGeom>
          <a:ln w="7620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91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DD84F-EA99-4ACF-AC12-B02998986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1440"/>
            <a:ext cx="6982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9DE7-DDA0-422D-9383-BF23374B4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E4899-FA4F-48BD-8982-95C942A49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716FA-0F84-4607-8044-4F5D8FAD37A9}" type="datetimeFigureOut">
              <a:rPr lang="cs-CZ" smtClean="0"/>
              <a:t>21.03.19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98AB9-C66E-4ACD-9EAF-232B360F6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0FCE-88AC-44F9-8945-F6CF24CF0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05C15-F2F2-4C6F-A36E-004FC09F3E8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881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662" r:id="rId13"/>
    <p:sldLayoutId id="2147483668" r:id="rId14"/>
    <p:sldLayoutId id="2147483673" r:id="rId15"/>
    <p:sldLayoutId id="214748374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F7558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7558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.png"/><Relationship Id="rId5" Type="http://schemas.openxmlformats.org/officeDocument/2006/relationships/hyperlink" Target="http://www.bankingsoftware.company/" TargetMode="External"/><Relationship Id="rId4" Type="http://schemas.openxmlformats.org/officeDocument/2006/relationships/hyperlink" Target="mailto:marketing@bsc-ideas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icroscanner.aquasec.com/signu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ker/app" TargetMode="External"/><Relationship Id="rId2" Type="http://schemas.openxmlformats.org/officeDocument/2006/relationships/hyperlink" Target="https://cna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quasecurity/microscanner" TargetMode="External"/><Relationship Id="rId4" Type="http://schemas.openxmlformats.org/officeDocument/2006/relationships/hyperlink" Target="https://github.com/moby/buildk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89">
            <a:extLst>
              <a:ext uri="{FF2B5EF4-FFF2-40B4-BE49-F238E27FC236}">
                <a16:creationId xmlns:a16="http://schemas.microsoft.com/office/drawing/2014/main" id="{1FFA234C-02D2-49D3-B336-B1E961B8BB6C}"/>
              </a:ext>
            </a:extLst>
          </p:cNvPr>
          <p:cNvSpPr/>
          <p:nvPr/>
        </p:nvSpPr>
        <p:spPr>
          <a:xfrm flipH="1">
            <a:off x="-101421" y="0"/>
            <a:ext cx="7633406" cy="685969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E8D5A">
              <a:alpha val="7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Roboto Light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60CD8AB-BB98-4015-86F2-4862F1FDC8CB}"/>
              </a:ext>
            </a:extLst>
          </p:cNvPr>
          <p:cNvGrpSpPr/>
          <p:nvPr/>
        </p:nvGrpSpPr>
        <p:grpSpPr>
          <a:xfrm>
            <a:off x="665050" y="2647310"/>
            <a:ext cx="5984106" cy="1613501"/>
            <a:chOff x="665050" y="2647310"/>
            <a:chExt cx="5984106" cy="161350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9E8FA38-7C4A-4102-86A3-64EEDF9245B0}"/>
                </a:ext>
              </a:extLst>
            </p:cNvPr>
            <p:cNvSpPr txBox="1"/>
            <p:nvPr/>
          </p:nvSpPr>
          <p:spPr>
            <a:xfrm>
              <a:off x="781408" y="3011496"/>
              <a:ext cx="5867748" cy="594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cs-CZ" sz="4000" b="1" dirty="0" err="1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Docker</a:t>
              </a:r>
              <a:r>
                <a:rPr lang="cs-CZ" sz="4000" b="1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cs-CZ" sz="4000" b="1" dirty="0" err="1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tools</a:t>
              </a:r>
              <a:endParaRPr lang="en-US" sz="40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309A9D-1A61-4F2B-A713-6B49E76247F6}"/>
                </a:ext>
              </a:extLst>
            </p:cNvPr>
            <p:cNvSpPr/>
            <p:nvPr/>
          </p:nvSpPr>
          <p:spPr>
            <a:xfrm>
              <a:off x="665050" y="2647310"/>
              <a:ext cx="70970" cy="1613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latin typeface="Roboto Light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5A684EE-B0DA-4268-AAAB-0185B97A9344}"/>
              </a:ext>
            </a:extLst>
          </p:cNvPr>
          <p:cNvSpPr txBox="1"/>
          <p:nvPr/>
        </p:nvSpPr>
        <p:spPr>
          <a:xfrm>
            <a:off x="830153" y="3654943"/>
            <a:ext cx="42179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cap="all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Antonin</a:t>
            </a:r>
            <a:r>
              <a:rPr lang="cs-CZ" sz="1400" cap="all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cs-CZ" sz="1400" cap="all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Stoklasek</a:t>
            </a:r>
            <a:endParaRPr lang="cs-CZ" sz="1400" cap="all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cs-CZ" sz="1000" dirty="0">
              <a:solidFill>
                <a:schemeClr val="bg1"/>
              </a:solidFill>
              <a:latin typeface="Roboto Light" charset="0"/>
              <a:ea typeface="Open Sans" panose="020B0606030504020204" pitchFamily="34" charset="0"/>
              <a:cs typeface="Roboto Light" charset="0"/>
            </a:endParaRPr>
          </a:p>
          <a:p>
            <a:r>
              <a:rPr lang="cs-CZ" sz="14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21/04/2019</a:t>
            </a:r>
            <a:endParaRPr lang="en-US" sz="14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1C8AAE-5B37-4659-BC61-0860056B5EC6}"/>
              </a:ext>
            </a:extLst>
          </p:cNvPr>
          <p:cNvSpPr txBox="1"/>
          <p:nvPr/>
        </p:nvSpPr>
        <p:spPr>
          <a:xfrm>
            <a:off x="830153" y="2607083"/>
            <a:ext cx="1408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PRESENTATION</a:t>
            </a:r>
            <a:endParaRPr lang="en-US" sz="14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475CD2-B34D-43D4-9E92-5F2121030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912" y="5959284"/>
            <a:ext cx="2057567" cy="67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0691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>
            <a:spLocks/>
          </p:cNvSpPr>
          <p:nvPr/>
        </p:nvSpPr>
        <p:spPr bwMode="auto">
          <a:xfrm>
            <a:off x="5572900" y="1315575"/>
            <a:ext cx="1833835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  <a:sym typeface="Bebas Neue" charset="0"/>
              </a:rPr>
              <a:t>Contact us</a:t>
            </a:r>
          </a:p>
        </p:txBody>
      </p:sp>
      <p:sp>
        <p:nvSpPr>
          <p:cNvPr id="49" name="Rectangle 48"/>
          <p:cNvSpPr/>
          <p:nvPr/>
        </p:nvSpPr>
        <p:spPr>
          <a:xfrm flipV="1">
            <a:off x="5593147" y="1827833"/>
            <a:ext cx="1813587" cy="45719"/>
          </a:xfrm>
          <a:prstGeom prst="rect">
            <a:avLst/>
          </a:prstGeom>
          <a:solidFill>
            <a:srgbClr val="FE8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Light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B24080-0730-44ED-9921-954EC490E53D}"/>
              </a:ext>
            </a:extLst>
          </p:cNvPr>
          <p:cNvSpPr txBox="1"/>
          <p:nvPr/>
        </p:nvSpPr>
        <p:spPr>
          <a:xfrm>
            <a:off x="5572899" y="2253837"/>
            <a:ext cx="2304275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Address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Na Hřebenech II </a:t>
            </a:r>
            <a:r>
              <a:rPr kumimoji="0" lang="cs-CZ" sz="11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1718/10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140 </a:t>
            </a:r>
            <a:r>
              <a:rPr kumimoji="0" lang="cs-CZ" sz="11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00 Praha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Phone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0" lang="cs-CZ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Number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+420 272 104 111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Email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FF6800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  <a:hlinkClick r:id="rId4"/>
              </a:rPr>
              <a:t>marketing@bsc-ideas.com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srgbClr val="FF6800"/>
              </a:solidFill>
              <a:effectLst/>
              <a:uLnTx/>
              <a:uFillTx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Website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FF6800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  <a:hlinkClick r:id="rId5"/>
              </a:rPr>
              <a:t>www.bankingsoftware.company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FF6800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5B237-B694-47E1-9E72-8BDF9239E4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899" y="5920819"/>
            <a:ext cx="1969779" cy="64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55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6B3E-1989-2D46-AA4F-93454555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B10E5-25F1-E746-A86A-F13D53424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CNAB</a:t>
            </a:r>
          </a:p>
          <a:p>
            <a:pPr>
              <a:lnSpc>
                <a:spcPct val="150000"/>
              </a:lnSpc>
            </a:pPr>
            <a:r>
              <a:rPr lang="cs-CZ" dirty="0" err="1"/>
              <a:t>Docker</a:t>
            </a:r>
            <a:r>
              <a:rPr lang="cs-CZ" dirty="0"/>
              <a:t> </a:t>
            </a:r>
            <a:r>
              <a:rPr lang="cs-CZ" dirty="0" err="1"/>
              <a:t>App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 err="1"/>
              <a:t>Buildkit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 err="1"/>
              <a:t>Microscanner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8267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2B65-B09D-C64F-BC76-0B68AD62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CNAB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7459C-B634-BD49-B2EA-BF755626B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Cloud</a:t>
            </a:r>
            <a:r>
              <a:rPr lang="cs-CZ" dirty="0"/>
              <a:t> </a:t>
            </a:r>
            <a:r>
              <a:rPr lang="cs-CZ" dirty="0" err="1"/>
              <a:t>Native</a:t>
            </a:r>
            <a:r>
              <a:rPr lang="cs-CZ" dirty="0"/>
              <a:t> </a:t>
            </a:r>
            <a:r>
              <a:rPr lang="cs-CZ" dirty="0" err="1"/>
              <a:t>Application</a:t>
            </a:r>
            <a:r>
              <a:rPr lang="cs-CZ" dirty="0"/>
              <a:t> </a:t>
            </a:r>
            <a:r>
              <a:rPr lang="cs-CZ" dirty="0" err="1"/>
              <a:t>Bundle</a:t>
            </a:r>
            <a:endParaRPr lang="cs-CZ" dirty="0"/>
          </a:p>
          <a:p>
            <a:r>
              <a:rPr lang="cs-CZ" dirty="0" err="1"/>
              <a:t>spec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packaging</a:t>
            </a:r>
            <a:r>
              <a:rPr lang="cs-CZ" dirty="0"/>
              <a:t> </a:t>
            </a:r>
            <a:r>
              <a:rPr lang="cs-CZ" dirty="0" err="1"/>
              <a:t>distributed</a:t>
            </a:r>
            <a:r>
              <a:rPr lang="cs-CZ" dirty="0"/>
              <a:t> </a:t>
            </a:r>
            <a:r>
              <a:rPr lang="cs-CZ" dirty="0" err="1"/>
              <a:t>apps</a:t>
            </a:r>
            <a:endParaRPr lang="cs-CZ" dirty="0"/>
          </a:p>
          <a:p>
            <a:r>
              <a:rPr lang="cs-CZ" dirty="0" err="1"/>
              <a:t>Cloud</a:t>
            </a:r>
            <a:r>
              <a:rPr lang="cs-CZ" dirty="0"/>
              <a:t> </a:t>
            </a:r>
            <a:r>
              <a:rPr lang="cs-CZ" dirty="0" err="1"/>
              <a:t>Agnostic</a:t>
            </a:r>
            <a:r>
              <a:rPr lang="cs-CZ" dirty="0"/>
              <a:t> - no </a:t>
            </a:r>
            <a:r>
              <a:rPr lang="cs-CZ" dirty="0" err="1"/>
              <a:t>vendor</a:t>
            </a:r>
            <a:r>
              <a:rPr lang="cs-CZ" dirty="0"/>
              <a:t> </a:t>
            </a:r>
            <a:r>
              <a:rPr lang="cs-CZ" dirty="0" err="1"/>
              <a:t>lock</a:t>
            </a:r>
            <a:r>
              <a:rPr lang="cs-CZ" dirty="0"/>
              <a:t> in</a:t>
            </a:r>
          </a:p>
          <a:p>
            <a:r>
              <a:rPr lang="cs-CZ" dirty="0" err="1"/>
              <a:t>Deliverable</a:t>
            </a:r>
            <a:r>
              <a:rPr lang="cs-CZ" dirty="0"/>
              <a:t> </a:t>
            </a:r>
            <a:r>
              <a:rPr lang="cs-CZ" dirty="0" err="1"/>
              <a:t>Apps</a:t>
            </a:r>
            <a:endParaRPr lang="cs-CZ" dirty="0"/>
          </a:p>
          <a:p>
            <a:r>
              <a:rPr lang="cs-CZ" dirty="0" err="1"/>
              <a:t>Signed</a:t>
            </a:r>
            <a:endParaRPr lang="cs-CZ" dirty="0"/>
          </a:p>
          <a:p>
            <a:r>
              <a:rPr lang="cs-CZ" dirty="0" err="1"/>
              <a:t>Secure</a:t>
            </a:r>
            <a:endParaRPr lang="cs-CZ" dirty="0"/>
          </a:p>
          <a:p>
            <a:r>
              <a:rPr lang="cs-CZ" dirty="0"/>
              <a:t>Microsoft, </a:t>
            </a:r>
            <a:r>
              <a:rPr lang="cs-CZ" dirty="0" err="1"/>
              <a:t>Docker</a:t>
            </a:r>
            <a:r>
              <a:rPr lang="cs-CZ" dirty="0"/>
              <a:t>, </a:t>
            </a:r>
            <a:r>
              <a:rPr lang="cs-CZ" dirty="0" err="1"/>
              <a:t>Bitnami</a:t>
            </a:r>
            <a:r>
              <a:rPr lang="cs-CZ" dirty="0"/>
              <a:t>, </a:t>
            </a:r>
            <a:r>
              <a:rPr lang="cs-CZ" dirty="0" err="1"/>
              <a:t>HarshiCorp</a:t>
            </a:r>
            <a:r>
              <a:rPr lang="cs-CZ" dirty="0"/>
              <a:t>, </a:t>
            </a:r>
            <a:r>
              <a:rPr lang="cs-CZ" dirty="0" err="1"/>
              <a:t>etc</a:t>
            </a:r>
            <a:r>
              <a:rPr lang="cs-CZ" dirty="0"/>
              <a:t>.</a:t>
            </a:r>
          </a:p>
          <a:p>
            <a:r>
              <a:rPr lang="cs-CZ" dirty="0"/>
              <a:t>Helm </a:t>
            </a:r>
            <a:r>
              <a:rPr lang="cs-CZ" dirty="0" err="1"/>
              <a:t>charts</a:t>
            </a:r>
            <a:r>
              <a:rPr lang="cs-CZ" dirty="0"/>
              <a:t>, </a:t>
            </a:r>
            <a:r>
              <a:rPr lang="cs-CZ" dirty="0" err="1"/>
              <a:t>CloudFormation</a:t>
            </a:r>
            <a:r>
              <a:rPr lang="cs-CZ" dirty="0"/>
              <a:t>, </a:t>
            </a:r>
            <a:r>
              <a:rPr lang="cs-CZ" dirty="0" err="1"/>
              <a:t>Terraform</a:t>
            </a:r>
            <a:r>
              <a:rPr lang="cs-CZ" dirty="0"/>
              <a:t>, </a:t>
            </a:r>
            <a:r>
              <a:rPr lang="cs-CZ" dirty="0" err="1"/>
              <a:t>Ansible</a:t>
            </a:r>
            <a:r>
              <a:rPr lang="cs-CZ"/>
              <a:t>, </a:t>
            </a:r>
            <a:r>
              <a:rPr lang="cs-CZ" dirty="0" err="1"/>
              <a:t>etc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83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57E23-2A5D-3947-8E92-BCF483C6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Docker</a:t>
            </a:r>
            <a:r>
              <a:rPr lang="cs-CZ" dirty="0"/>
              <a:t> </a:t>
            </a:r>
            <a:r>
              <a:rPr lang="cs-CZ" dirty="0" err="1"/>
              <a:t>App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30CE2-2D12-174A-920A-5B079D434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CNAB </a:t>
            </a:r>
            <a:r>
              <a:rPr lang="cs-CZ" dirty="0" err="1"/>
              <a:t>implementation</a:t>
            </a:r>
            <a:r>
              <a:rPr lang="cs-CZ" dirty="0"/>
              <a:t> (support)</a:t>
            </a:r>
          </a:p>
          <a:p>
            <a:pPr>
              <a:lnSpc>
                <a:spcPct val="150000"/>
              </a:lnSpc>
            </a:pPr>
            <a:r>
              <a:rPr lang="en" dirty="0"/>
              <a:t>Compose files more reusable and sharable</a:t>
            </a:r>
          </a:p>
          <a:p>
            <a:pPr>
              <a:lnSpc>
                <a:spcPct val="150000"/>
              </a:lnSpc>
            </a:pPr>
            <a:r>
              <a:rPr lang="en" dirty="0"/>
              <a:t>Configuration - environment variables</a:t>
            </a:r>
          </a:p>
          <a:p>
            <a:pPr>
              <a:lnSpc>
                <a:spcPct val="150000"/>
              </a:lnSpc>
            </a:pPr>
            <a:r>
              <a:rPr lang="cs-CZ" dirty="0" err="1"/>
              <a:t>Share</a:t>
            </a:r>
            <a:r>
              <a:rPr lang="cs-CZ" dirty="0"/>
              <a:t> – </a:t>
            </a:r>
            <a:r>
              <a:rPr lang="cs-CZ" dirty="0" err="1"/>
              <a:t>push</a:t>
            </a:r>
            <a:r>
              <a:rPr lang="cs-CZ" dirty="0"/>
              <a:t> to </a:t>
            </a:r>
            <a:r>
              <a:rPr lang="cs-CZ" dirty="0" err="1"/>
              <a:t>Docker</a:t>
            </a:r>
            <a:r>
              <a:rPr lang="cs-CZ" dirty="0"/>
              <a:t> Hub</a:t>
            </a:r>
          </a:p>
        </p:txBody>
      </p:sp>
    </p:spTree>
    <p:extLst>
      <p:ext uri="{BB962C8B-B14F-4D97-AF65-F5344CB8AC3E}">
        <p14:creationId xmlns:p14="http://schemas.microsoft.com/office/powerpoint/2010/main" val="4227398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DCF3A-04DD-3F45-B043-C92406B92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Buildkit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52ADC-61A7-6D4C-9855-0BF781A78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and packing images</a:t>
            </a:r>
          </a:p>
          <a:p>
            <a:r>
              <a:rPr lang="en-US" dirty="0"/>
              <a:t>Starter - multi-stage build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concurrent build graph solver</a:t>
            </a:r>
          </a:p>
          <a:p>
            <a:pPr lvl="1"/>
            <a:r>
              <a:rPr lang="en-US" dirty="0"/>
              <a:t>optimized local file access</a:t>
            </a:r>
          </a:p>
          <a:p>
            <a:r>
              <a:rPr lang="en-US" dirty="0"/>
              <a:t>LLB (low level builder) – build execution and caching</a:t>
            </a:r>
          </a:p>
          <a:p>
            <a:pPr lvl="1"/>
            <a:r>
              <a:rPr lang="en-US" dirty="0"/>
              <a:t>content-addressable dependency graph</a:t>
            </a:r>
          </a:p>
          <a:p>
            <a:pPr lvl="1"/>
            <a:r>
              <a:rPr lang="en-US" dirty="0"/>
              <a:t>compare images =&gt; checksums of build graphs</a:t>
            </a:r>
          </a:p>
          <a:p>
            <a:pPr lvl="1"/>
            <a:r>
              <a:rPr lang="en-US" dirty="0"/>
              <a:t>build cache push to registry</a:t>
            </a:r>
          </a:p>
          <a:p>
            <a:r>
              <a:rPr lang="cs-CZ" dirty="0" err="1"/>
              <a:t>Automatic</a:t>
            </a:r>
            <a:r>
              <a:rPr lang="cs-CZ" dirty="0"/>
              <a:t> </a:t>
            </a:r>
            <a:r>
              <a:rPr lang="cs-CZ" dirty="0" err="1"/>
              <a:t>Garbage</a:t>
            </a:r>
            <a:r>
              <a:rPr lang="cs-CZ" dirty="0"/>
              <a:t> </a:t>
            </a:r>
            <a:r>
              <a:rPr lang="cs-CZ" dirty="0" err="1"/>
              <a:t>Collector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267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1384-4D3C-FC47-93B5-42AB13B3C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Buildkit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0FE27-BF6A-BB49-804D-FBD75FE44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Dockerfiles</a:t>
            </a:r>
            <a:r>
              <a:rPr lang="cs-CZ" dirty="0"/>
              <a:t> – </a:t>
            </a:r>
            <a:r>
              <a:rPr lang="cs-CZ" dirty="0" err="1"/>
              <a:t>fully</a:t>
            </a:r>
            <a:r>
              <a:rPr lang="cs-CZ" dirty="0"/>
              <a:t> </a:t>
            </a:r>
            <a:r>
              <a:rPr lang="cs-CZ" dirty="0" err="1"/>
              <a:t>compatible</a:t>
            </a:r>
            <a:endParaRPr lang="cs-CZ" dirty="0"/>
          </a:p>
          <a:p>
            <a:r>
              <a:rPr lang="cs-CZ" dirty="0" err="1"/>
              <a:t>Key</a:t>
            </a:r>
            <a:r>
              <a:rPr lang="cs-CZ" dirty="0"/>
              <a:t> </a:t>
            </a:r>
            <a:r>
              <a:rPr lang="cs-CZ" dirty="0" err="1"/>
              <a:t>features</a:t>
            </a:r>
            <a:endParaRPr lang="cs-CZ" dirty="0"/>
          </a:p>
          <a:p>
            <a:pPr lvl="1"/>
            <a:r>
              <a:rPr lang="cs-CZ" dirty="0" err="1"/>
              <a:t>Efficient</a:t>
            </a:r>
            <a:r>
              <a:rPr lang="cs-CZ" dirty="0"/>
              <a:t> </a:t>
            </a:r>
            <a:r>
              <a:rPr lang="cs-CZ" dirty="0" err="1"/>
              <a:t>caching</a:t>
            </a:r>
            <a:endParaRPr lang="cs-CZ" dirty="0"/>
          </a:p>
          <a:p>
            <a:pPr lvl="1"/>
            <a:r>
              <a:rPr lang="cs-CZ" dirty="0" err="1"/>
              <a:t>Concurrent</a:t>
            </a:r>
            <a:r>
              <a:rPr lang="cs-CZ" dirty="0"/>
              <a:t> </a:t>
            </a:r>
            <a:r>
              <a:rPr lang="cs-CZ" dirty="0" err="1"/>
              <a:t>dependency</a:t>
            </a:r>
            <a:r>
              <a:rPr lang="cs-CZ" dirty="0"/>
              <a:t> </a:t>
            </a:r>
            <a:r>
              <a:rPr lang="cs-CZ" dirty="0" err="1"/>
              <a:t>resolution</a:t>
            </a:r>
            <a:endParaRPr lang="cs-CZ" dirty="0"/>
          </a:p>
          <a:p>
            <a:pPr lvl="1"/>
            <a:r>
              <a:rPr lang="cs-CZ" dirty="0" err="1"/>
              <a:t>Files</a:t>
            </a:r>
            <a:r>
              <a:rPr lang="cs-CZ" dirty="0"/>
              <a:t> </a:t>
            </a:r>
            <a:r>
              <a:rPr lang="cs-CZ" dirty="0" err="1"/>
              <a:t>mounting</a:t>
            </a:r>
            <a:endParaRPr lang="cs-CZ" dirty="0"/>
          </a:p>
          <a:p>
            <a:pPr lvl="1"/>
            <a:r>
              <a:rPr lang="cs-CZ" dirty="0" err="1"/>
              <a:t>Build</a:t>
            </a:r>
            <a:r>
              <a:rPr lang="cs-CZ" dirty="0"/>
              <a:t> </a:t>
            </a:r>
            <a:r>
              <a:rPr lang="cs-CZ" dirty="0" err="1"/>
              <a:t>Secrets</a:t>
            </a:r>
            <a:endParaRPr lang="cs-CZ" dirty="0"/>
          </a:p>
          <a:p>
            <a:pPr lvl="1"/>
            <a:r>
              <a:rPr lang="cs-CZ" dirty="0"/>
              <a:t>SSH </a:t>
            </a:r>
            <a:r>
              <a:rPr lang="cs-CZ" dirty="0" err="1"/>
              <a:t>forwarding</a:t>
            </a:r>
            <a:endParaRPr lang="cs-CZ" dirty="0"/>
          </a:p>
          <a:p>
            <a:r>
              <a:rPr lang="cs-CZ" dirty="0" err="1"/>
              <a:t>buildctl</a:t>
            </a:r>
            <a:r>
              <a:rPr lang="cs-CZ" dirty="0"/>
              <a:t> &amp; </a:t>
            </a:r>
            <a:r>
              <a:rPr lang="cs-CZ" dirty="0" err="1"/>
              <a:t>buildkitd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32778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9C78D-09C4-8843-AE77-2CCB42217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MicroScanner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FD647-D0B7-F642-BC55-268ACFF70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 err="1"/>
              <a:t>Container</a:t>
            </a:r>
            <a:r>
              <a:rPr lang="cs-CZ" dirty="0"/>
              <a:t> Image </a:t>
            </a:r>
            <a:r>
              <a:rPr lang="cs-CZ" dirty="0" err="1"/>
              <a:t>vulnerabilities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 err="1"/>
              <a:t>Docker</a:t>
            </a:r>
            <a:r>
              <a:rPr lang="cs-CZ" dirty="0"/>
              <a:t> Hub – no more </a:t>
            </a:r>
            <a:r>
              <a:rPr lang="cs-CZ" dirty="0" err="1"/>
              <a:t>security</a:t>
            </a:r>
            <a:r>
              <a:rPr lang="cs-CZ" dirty="0"/>
              <a:t> </a:t>
            </a:r>
            <a:r>
              <a:rPr lang="cs-CZ" dirty="0" err="1"/>
              <a:t>scan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/>
              <a:t>Free</a:t>
            </a:r>
          </a:p>
          <a:p>
            <a:pPr>
              <a:lnSpc>
                <a:spcPct val="150000"/>
              </a:lnSpc>
            </a:pPr>
            <a:r>
              <a:rPr lang="cs-CZ" dirty="0" err="1"/>
              <a:t>AquaSecurity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 err="1"/>
              <a:t>Modify</a:t>
            </a:r>
            <a:r>
              <a:rPr lang="cs-CZ" dirty="0"/>
              <a:t> </a:t>
            </a:r>
            <a:r>
              <a:rPr lang="cs-CZ" dirty="0" err="1"/>
              <a:t>Dockerfile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 err="1"/>
              <a:t>Existing</a:t>
            </a:r>
            <a:r>
              <a:rPr lang="cs-CZ" dirty="0"/>
              <a:t> </a:t>
            </a:r>
            <a:r>
              <a:rPr lang="cs-CZ" dirty="0" err="1"/>
              <a:t>images</a:t>
            </a:r>
            <a:r>
              <a:rPr lang="cs-CZ" dirty="0"/>
              <a:t> =&gt; </a:t>
            </a:r>
            <a:r>
              <a:rPr lang="cs-CZ" dirty="0" err="1"/>
              <a:t>MicroScanner</a:t>
            </a:r>
            <a:r>
              <a:rPr lang="cs-CZ" dirty="0"/>
              <a:t> </a:t>
            </a:r>
            <a:r>
              <a:rPr lang="cs-CZ" dirty="0" err="1"/>
              <a:t>Wrapper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04702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EB4D-6296-644A-8B49-A7DBB6E95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MicroScanner</a:t>
            </a:r>
            <a:r>
              <a:rPr lang="cs-CZ" dirty="0"/>
              <a:t> </a:t>
            </a:r>
            <a:r>
              <a:rPr lang="cs-CZ" dirty="0" err="1"/>
              <a:t>Usage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EAECE-4EA5-1548-A89C-B7EA748A1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 err="1"/>
              <a:t>Get</a:t>
            </a:r>
            <a:r>
              <a:rPr lang="cs-CZ" dirty="0"/>
              <a:t> Token - </a:t>
            </a:r>
            <a:r>
              <a:rPr lang="cs-CZ" dirty="0">
                <a:hlinkClick r:id="rId2"/>
              </a:rPr>
              <a:t>https://microscanner.aquasec.com/signup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 err="1"/>
              <a:t>Get</a:t>
            </a:r>
            <a:r>
              <a:rPr lang="cs-CZ" dirty="0"/>
              <a:t> Token - </a:t>
            </a:r>
            <a:r>
              <a:rPr lang="en" sz="2000" dirty="0"/>
              <a:t>docker run --</a:t>
            </a:r>
            <a:r>
              <a:rPr lang="en" sz="2000" dirty="0" err="1"/>
              <a:t>rm</a:t>
            </a:r>
            <a:r>
              <a:rPr lang="en" sz="2000" dirty="0"/>
              <a:t> -it </a:t>
            </a:r>
            <a:r>
              <a:rPr lang="en" sz="2000" dirty="0" err="1"/>
              <a:t>aquasec</a:t>
            </a:r>
            <a:r>
              <a:rPr lang="en" sz="2000" dirty="0"/>
              <a:t>/</a:t>
            </a:r>
            <a:r>
              <a:rPr lang="en" sz="2000" dirty="0" err="1"/>
              <a:t>microscanner</a:t>
            </a:r>
            <a:r>
              <a:rPr lang="en" sz="2000" dirty="0"/>
              <a:t> --register &lt;email address&gt;</a:t>
            </a:r>
            <a:endParaRPr lang="cs-CZ" sz="2000" dirty="0"/>
          </a:p>
          <a:p>
            <a:pPr>
              <a:lnSpc>
                <a:spcPct val="150000"/>
              </a:lnSpc>
            </a:pPr>
            <a:r>
              <a:rPr lang="cs-CZ" dirty="0" err="1"/>
              <a:t>Modify</a:t>
            </a:r>
            <a:r>
              <a:rPr lang="cs-CZ" dirty="0"/>
              <a:t> </a:t>
            </a:r>
            <a:r>
              <a:rPr lang="cs-CZ" dirty="0" err="1"/>
              <a:t>Dockerfile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 err="1"/>
              <a:t>Include</a:t>
            </a:r>
            <a:r>
              <a:rPr lang="cs-CZ" dirty="0"/>
              <a:t> Token</a:t>
            </a:r>
          </a:p>
          <a:p>
            <a:pPr>
              <a:lnSpc>
                <a:spcPct val="150000"/>
              </a:lnSpc>
            </a:pPr>
            <a:r>
              <a:rPr lang="cs-CZ" dirty="0"/>
              <a:t>Output – </a:t>
            </a:r>
            <a:r>
              <a:rPr lang="cs-CZ" dirty="0" err="1"/>
              <a:t>json</a:t>
            </a:r>
            <a:r>
              <a:rPr lang="cs-CZ" dirty="0"/>
              <a:t> / </a:t>
            </a:r>
            <a:r>
              <a:rPr lang="cs-CZ" dirty="0" err="1"/>
              <a:t>html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 err="1"/>
              <a:t>Continue</a:t>
            </a:r>
            <a:r>
              <a:rPr lang="cs-CZ" dirty="0"/>
              <a:t> on </a:t>
            </a:r>
            <a:r>
              <a:rPr lang="cs-CZ" dirty="0" err="1"/>
              <a:t>failure</a:t>
            </a:r>
            <a:r>
              <a:rPr lang="cs-CZ" dirty="0"/>
              <a:t> - </a:t>
            </a:r>
            <a:r>
              <a:rPr lang="cs-CZ" sz="2000" dirty="0"/>
              <a:t>--</a:t>
            </a:r>
            <a:r>
              <a:rPr lang="cs-CZ" sz="2000" dirty="0" err="1"/>
              <a:t>continue</a:t>
            </a:r>
            <a:r>
              <a:rPr lang="cs-CZ" sz="2000" dirty="0"/>
              <a:t>-on-</a:t>
            </a:r>
            <a:r>
              <a:rPr lang="cs-CZ" sz="2000" dirty="0" err="1"/>
              <a:t>failure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24937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FBF43-7506-1247-9740-04487665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Summary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3025-F676-3F40-84E1-E2B6E46FA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691"/>
            <a:ext cx="11250336" cy="45272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CNAB - </a:t>
            </a:r>
            <a:r>
              <a:rPr lang="cs-CZ" dirty="0">
                <a:hlinkClick r:id="rId2"/>
              </a:rPr>
              <a:t>https://cnab.io/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 err="1"/>
              <a:t>Docker</a:t>
            </a:r>
            <a:r>
              <a:rPr lang="cs-CZ" dirty="0"/>
              <a:t> </a:t>
            </a:r>
            <a:r>
              <a:rPr lang="cs-CZ" dirty="0" err="1"/>
              <a:t>App</a:t>
            </a:r>
            <a:r>
              <a:rPr lang="cs-CZ" dirty="0"/>
              <a:t> - </a:t>
            </a:r>
            <a:r>
              <a:rPr lang="cs-CZ" dirty="0">
                <a:hlinkClick r:id="rId3"/>
              </a:rPr>
              <a:t>https://github.com/docker/app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 err="1"/>
              <a:t>Builkit</a:t>
            </a:r>
            <a:r>
              <a:rPr lang="cs-CZ" dirty="0"/>
              <a:t> - </a:t>
            </a:r>
            <a:r>
              <a:rPr lang="cs-CZ" dirty="0">
                <a:hlinkClick r:id="rId4"/>
              </a:rPr>
              <a:t>https://github.com/moby/buildkit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 err="1"/>
              <a:t>MicroScanner</a:t>
            </a:r>
            <a:r>
              <a:rPr lang="cs-CZ" dirty="0"/>
              <a:t> - </a:t>
            </a:r>
            <a:r>
              <a:rPr lang="cs-CZ" dirty="0">
                <a:hlinkClick r:id="rId5"/>
              </a:rPr>
              <a:t>https://github.com/aquasecurity/microscanner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03568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6800"/>
      </a:hlink>
      <a:folHlink>
        <a:srgbClr val="954F72"/>
      </a:folHlink>
    </a:clrScheme>
    <a:fontScheme name="Custom 5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SC_presentation  -  Read-Only" id="{2471F844-0E81-DF47-A9EF-A9FBA8DD8041}" vid="{5B568D0F-AFA4-2A46-B89C-AF0EF0498D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167789D1389240AD0FE18908C27A7B" ma:contentTypeVersion="8" ma:contentTypeDescription="Create a new document." ma:contentTypeScope="" ma:versionID="53ac4c3e3337004065f46f0987f6a5b2">
  <xsd:schema xmlns:xsd="http://www.w3.org/2001/XMLSchema" xmlns:xs="http://www.w3.org/2001/XMLSchema" xmlns:p="http://schemas.microsoft.com/office/2006/metadata/properties" xmlns:ns2="0cfd5889-7daf-4154-9e8b-c0abca84f0a6" xmlns:ns3="59edcec1-9856-43f4-8dbb-53890193e89f" targetNamespace="http://schemas.microsoft.com/office/2006/metadata/properties" ma:root="true" ma:fieldsID="6efe4f6bf9058adb7833f28b7d29763a" ns2:_="" ns3:_="">
    <xsd:import namespace="0cfd5889-7daf-4154-9e8b-c0abca84f0a6"/>
    <xsd:import namespace="59edcec1-9856-43f4-8dbb-53890193e89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fd5889-7daf-4154-9e8b-c0abca84f0a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edcec1-9856-43f4-8dbb-53890193e8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C2F047-437D-4C04-8CB8-276653C033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fd5889-7daf-4154-9e8b-c0abca84f0a6"/>
    <ds:schemaRef ds:uri="59edcec1-9856-43f4-8dbb-53890193e8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83C24D-7F0D-4357-BE2D-951382ACA9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1A5D1D-0F55-42C7-82C6-AB9D4E2570E7}">
  <ds:schemaRefs>
    <ds:schemaRef ds:uri="http://purl.org/dc/elements/1.1/"/>
    <ds:schemaRef ds:uri="0cfd5889-7daf-4154-9e8b-c0abca84f0a6"/>
    <ds:schemaRef ds:uri="http://www.w3.org/XML/1998/namespace"/>
    <ds:schemaRef ds:uri="http://schemas.microsoft.com/office/infopath/2007/PartnerControls"/>
    <ds:schemaRef ds:uri="59edcec1-9856-43f4-8dbb-53890193e89f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5674</TotalTime>
  <Words>286</Words>
  <Application>Microsoft Macintosh PowerPoint</Application>
  <PresentationFormat>Widescreen</PresentationFormat>
  <Paragraphs>77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Open Sans</vt:lpstr>
      <vt:lpstr>Open Sans Light</vt:lpstr>
      <vt:lpstr>Roboto Light</vt:lpstr>
      <vt:lpstr>Wingdings</vt:lpstr>
      <vt:lpstr>Office Theme</vt:lpstr>
      <vt:lpstr>PowerPoint Presentation</vt:lpstr>
      <vt:lpstr>Agenda</vt:lpstr>
      <vt:lpstr>CNAB</vt:lpstr>
      <vt:lpstr>Docker App</vt:lpstr>
      <vt:lpstr>Buildkit</vt:lpstr>
      <vt:lpstr>Buildkit</vt:lpstr>
      <vt:lpstr>MicroScanner</vt:lpstr>
      <vt:lpstr>MicroScanner Usage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Kmeťová Hana</dc:creator>
  <cp:lastModifiedBy>Stoklásek Antonín</cp:lastModifiedBy>
  <cp:revision>122</cp:revision>
  <cp:lastPrinted>2018-05-31T15:19:37Z</cp:lastPrinted>
  <dcterms:created xsi:type="dcterms:W3CDTF">2018-01-04T10:10:55Z</dcterms:created>
  <dcterms:modified xsi:type="dcterms:W3CDTF">2019-03-21T08:05:16Z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0x010100E3167789D1389240AD0FE18908C27A7B</vt:lpwstr>
  </property>
</Properties>
</file>