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8EA8-1ABE-41CE-8BA6-CA3F688DB9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Loan Default Issue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F26F2-F02C-4659-BC8D-289D4F738F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-Neeraj Agrawal</a:t>
            </a:r>
          </a:p>
        </p:txBody>
      </p:sp>
    </p:spTree>
    <p:extLst>
      <p:ext uri="{BB962C8B-B14F-4D97-AF65-F5344CB8AC3E}">
        <p14:creationId xmlns:p14="http://schemas.microsoft.com/office/powerpoint/2010/main" val="281546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936A-9222-4399-8AA3-E0BB0347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4DE6E-62EC-4FC5-962C-0B2AD7598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83" y="1633491"/>
            <a:ext cx="8750219" cy="4407871"/>
          </a:xfrm>
        </p:spPr>
        <p:txBody>
          <a:bodyPr/>
          <a:lstStyle/>
          <a:p>
            <a:r>
              <a:rPr lang="en-US" sz="3200" dirty="0"/>
              <a:t>Business Problem Statement</a:t>
            </a:r>
          </a:p>
          <a:p>
            <a:r>
              <a:rPr lang="en-US" sz="3200" dirty="0"/>
              <a:t>Rationale behind Data Science approach</a:t>
            </a:r>
          </a:p>
          <a:p>
            <a:r>
              <a:rPr lang="en-US" sz="3200" dirty="0"/>
              <a:t>Info about raw data</a:t>
            </a:r>
          </a:p>
          <a:p>
            <a:r>
              <a:rPr lang="en-US" sz="3200" dirty="0"/>
              <a:t>Data Dictionary Info &amp; Issues</a:t>
            </a:r>
          </a:p>
          <a:p>
            <a:r>
              <a:rPr lang="en-US" sz="3200" dirty="0"/>
              <a:t>Data Science Flow Chart</a:t>
            </a:r>
          </a:p>
          <a:p>
            <a:r>
              <a:rPr lang="en-US" sz="3200" dirty="0"/>
              <a:t>Quick Recommendations</a:t>
            </a:r>
          </a:p>
          <a:p>
            <a:r>
              <a:rPr lang="en-US" sz="3200" dirty="0"/>
              <a:t>Additional Questions &amp; Answers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90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60DD-E6D6-4251-91EE-2A00FAEE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A47CA-F425-420F-9FF7-BE151DEC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Find the correlation between countries GDP and CO</a:t>
            </a:r>
            <a:r>
              <a:rPr lang="en-US" sz="2800" baseline="-25000" dirty="0"/>
              <a:t>2</a:t>
            </a:r>
            <a:r>
              <a:rPr lang="en-US" sz="2800" dirty="0"/>
              <a:t> emission</a:t>
            </a:r>
          </a:p>
          <a:p>
            <a:r>
              <a:rPr lang="en-US" sz="2800" dirty="0"/>
              <a:t>Explore data and generate graphs for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535959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B332-5155-4F2D-879B-04DA0C85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E53D9-4ECA-4A55-9CA6-28107E212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7929"/>
            <a:ext cx="8724118" cy="4089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Science approach helps, not limited, with following aspects:</a:t>
            </a:r>
          </a:p>
          <a:p>
            <a:endParaRPr lang="en-US" dirty="0"/>
          </a:p>
          <a:p>
            <a:r>
              <a:rPr lang="en-US" dirty="0"/>
              <a:t>Helps study the data patterns of different indicators</a:t>
            </a:r>
          </a:p>
          <a:p>
            <a:r>
              <a:rPr lang="en-US" dirty="0"/>
              <a:t>Generate data visualization to see patterns of GDP for developed and developing countries</a:t>
            </a:r>
          </a:p>
          <a:p>
            <a:r>
              <a:rPr lang="en-US" dirty="0"/>
              <a:t>Machine learning models helps predicts the future GDP and CO</a:t>
            </a:r>
            <a:r>
              <a:rPr lang="en-US" baseline="-25000" dirty="0"/>
              <a:t>2</a:t>
            </a:r>
          </a:p>
          <a:p>
            <a:r>
              <a:rPr lang="en-US" dirty="0"/>
              <a:t>Helps take preventive measures. For example, develop a green planet plan and get the agreements from top CO</a:t>
            </a:r>
            <a:r>
              <a:rPr lang="en-US" baseline="-25000" dirty="0"/>
              <a:t>2 </a:t>
            </a:r>
            <a:r>
              <a:rPr lang="en-US" dirty="0"/>
              <a:t>emission countries. Paris Climate Agreement is a good example to note</a:t>
            </a:r>
          </a:p>
          <a:p>
            <a:r>
              <a:rPr lang="en-US" dirty="0"/>
              <a:t>List any indicators for future study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3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6999-3B3B-41D8-B50A-E19FFA29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Info &amp;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70F78-D673-494A-897B-8039C72E6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includes for total 247 countries</a:t>
            </a:r>
          </a:p>
          <a:p>
            <a:r>
              <a:rPr lang="en-US" dirty="0"/>
              <a:t>Some of the indicators include CO</a:t>
            </a:r>
            <a:r>
              <a:rPr lang="en-US" baseline="-25000" dirty="0"/>
              <a:t>2</a:t>
            </a:r>
            <a:r>
              <a:rPr lang="en-US" dirty="0"/>
              <a:t> emissions, Birth Rate, Arms Export, GDP Per Capita etc.</a:t>
            </a:r>
          </a:p>
          <a:p>
            <a:r>
              <a:rPr lang="en-US" dirty="0"/>
              <a:t>Data range from the year 1960 to 2015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Issues: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set does not have any NULL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is missing some indicators samples. For example, out of total 247 countries CO</a:t>
            </a:r>
            <a:r>
              <a:rPr lang="en-US" baseline="-25000" dirty="0"/>
              <a:t>2</a:t>
            </a:r>
            <a:r>
              <a:rPr lang="en-US" dirty="0"/>
              <a:t> samples exist for only 232 countries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8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5513-703E-4F58-858B-DD9A45229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413400" cy="633274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Science Flow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0FF30D-737F-49C1-A819-BCFD23D20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29377"/>
            <a:ext cx="9511357" cy="501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7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73EA-93F6-497F-B5BB-217D26E8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Questions &amp;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89BAE-619F-417E-A835-F65438EEC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145" y="1674206"/>
            <a:ext cx="8968961" cy="4366671"/>
          </a:xfrm>
        </p:spPr>
        <p:txBody>
          <a:bodyPr>
            <a:normAutofit/>
          </a:bodyPr>
          <a:lstStyle/>
          <a:p>
            <a:r>
              <a:rPr lang="en-US" dirty="0"/>
              <a:t>Q. Was it straightforward to install Python and all of the libraries?</a:t>
            </a:r>
          </a:p>
          <a:p>
            <a:pPr lvl="1"/>
            <a:r>
              <a:rPr lang="en-US" sz="1800" dirty="0"/>
              <a:t>Installing Python software was straightforward. Basically, Anaconda software installation came with other widely used libraries such as </a:t>
            </a:r>
            <a:r>
              <a:rPr lang="en-US" sz="1800" dirty="0" err="1"/>
              <a:t>Numpy</a:t>
            </a:r>
            <a:r>
              <a:rPr lang="en-US" sz="1800" dirty="0"/>
              <a:t>, Pandas, </a:t>
            </a:r>
            <a:r>
              <a:rPr lang="en-US" sz="1800" dirty="0" err="1"/>
              <a:t>SciKit</a:t>
            </a:r>
            <a:r>
              <a:rPr lang="en-US" sz="1800" dirty="0"/>
              <a:t> etc.</a:t>
            </a:r>
          </a:p>
          <a:p>
            <a:r>
              <a:rPr lang="en-US" dirty="0"/>
              <a:t>Q. Was the tutorial useful? Would you recommend it to others?</a:t>
            </a:r>
          </a:p>
          <a:p>
            <a:pPr lvl="1"/>
            <a:r>
              <a:rPr lang="en-US" sz="1800" dirty="0"/>
              <a:t>Tutorial is very useful and provides step-by-step direction to install the software and web links to troubleshoot any issues. </a:t>
            </a:r>
          </a:p>
          <a:p>
            <a:r>
              <a:rPr lang="en-US" dirty="0"/>
              <a:t>Q. What are the main lessons you've learned from this experience?</a:t>
            </a:r>
          </a:p>
          <a:p>
            <a:pPr lvl="1"/>
            <a:r>
              <a:rPr lang="en-US" sz="1800" dirty="0"/>
              <a:t>Installation of Anaconda software is easy</a:t>
            </a:r>
          </a:p>
          <a:p>
            <a:pPr lvl="1"/>
            <a:r>
              <a:rPr lang="en-US" sz="1800" dirty="0"/>
              <a:t>Python is similar to R programming, an object oriented tool. The amount of code required is less when compared with C programming language.</a:t>
            </a:r>
          </a:p>
          <a:p>
            <a:pPr lvl="1"/>
            <a:r>
              <a:rPr lang="en-US" sz="1800" dirty="0"/>
              <a:t>Inbuilt libraries are very useful to compute Math functions, for example. </a:t>
            </a:r>
          </a:p>
        </p:txBody>
      </p:sp>
    </p:spTree>
    <p:extLst>
      <p:ext uri="{BB962C8B-B14F-4D97-AF65-F5344CB8AC3E}">
        <p14:creationId xmlns:p14="http://schemas.microsoft.com/office/powerpoint/2010/main" val="7346660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</TotalTime>
  <Words>345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</vt:lpstr>
      <vt:lpstr>Loan Default Issue</vt:lpstr>
      <vt:lpstr>Agenda:</vt:lpstr>
      <vt:lpstr>Business Statement</vt:lpstr>
      <vt:lpstr>Rationale</vt:lpstr>
      <vt:lpstr>Data Info &amp; Issues</vt:lpstr>
      <vt:lpstr>Data Science Flow Chart</vt:lpstr>
      <vt:lpstr>Additional 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Default Issue</dc:title>
  <dc:creator>Neeraj Agrawal</dc:creator>
  <cp:lastModifiedBy>Neeraj Agrawal</cp:lastModifiedBy>
  <cp:revision>16</cp:revision>
  <dcterms:created xsi:type="dcterms:W3CDTF">2020-06-23T21:07:00Z</dcterms:created>
  <dcterms:modified xsi:type="dcterms:W3CDTF">2020-06-29T18:49:37Z</dcterms:modified>
</cp:coreProperties>
</file>