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66" r:id="rId4"/>
    <p:sldId id="267" r:id="rId5"/>
    <p:sldId id="257" r:id="rId6"/>
    <p:sldId id="258" r:id="rId7"/>
    <p:sldId id="259" r:id="rId8"/>
    <p:sldId id="260" r:id="rId9"/>
    <p:sldId id="263" r:id="rId10"/>
    <p:sldId id="261" r:id="rId11"/>
    <p:sldId id="262" r:id="rId12"/>
    <p:sldId id="264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384AF-A41D-4342-BDB9-38B9E64AC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AA109-928B-4880-A93C-2DD43CAD2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B1763-61B3-4100-A8E6-D59630118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483F-6610-402B-A4E9-0299365126DF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64395-7B72-4464-A288-38E7D9990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EC669-0AE4-4024-836A-35061E1DB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49BA-CCA8-474C-811C-10CDA3994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22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99BAE-D525-4409-8E63-6EE9F3FB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6125B3-298B-47D8-94A7-2469D2A5F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57C9B-0C4E-4D92-BE41-E274EA5AF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483F-6610-402B-A4E9-0299365126DF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8B72D-596A-4AE6-9C88-21DA46FF9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EB2E2-1237-40F4-93D2-AE574F345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49BA-CCA8-474C-811C-10CDA3994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5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EDB5C1-86F8-4D2D-88D1-EA87575139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BFCBA7-1D66-4262-A066-D2269FB00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D8898-9BE4-4A52-9116-6055D30D5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483F-6610-402B-A4E9-0299365126DF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F12D9-F80C-4782-8F56-7EE7F7CBC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AF391-5AFE-4532-94E3-B561A3FF7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49BA-CCA8-474C-811C-10CDA3994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3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416A-347F-4578-BC3B-B3D59309A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2F2AA-5608-4DF6-BD6D-A8072CB78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3105E-CB73-48CD-B433-AEA20405F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483F-6610-402B-A4E9-0299365126DF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15089-13BE-4758-B81A-0EDFE2361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08C2D-DAA4-41DF-ABB9-A1708E034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49BA-CCA8-474C-811C-10CDA3994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2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F01AB-CFC9-436D-BE02-CF4AC0BD0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8404A-BB65-4D28-8A57-A0CB3385E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56A2D-AFA7-4122-BAF2-B5C9C98D2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483F-6610-402B-A4E9-0299365126DF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35B08-8100-4461-B00F-BCB786FA8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66C73-D707-4C6E-97CE-34C4E90DB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49BA-CCA8-474C-811C-10CDA3994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9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35111-B1A6-4E27-A068-2DE51736D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3D2F8-6F14-4E98-A5E1-99A051E6B5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85A5A6-A0B4-49ED-B868-C84EBC883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7D7FB-7456-4BA2-8A6C-560075FE5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483F-6610-402B-A4E9-0299365126DF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435FE-7BA2-4D39-BA60-B34A85613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50324-6FBD-4540-B70B-EDA68409E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49BA-CCA8-474C-811C-10CDA3994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5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05D53-A629-4C3D-B69F-5D25597A0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25E44-EC0B-4E60-B5B4-7AC4EE95A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D7D5DD-0C0C-4D25-9FC3-8CA516D89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4ADEFA-242A-4585-AD35-5E9CA18C0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10747E-F919-4B73-8F79-F33ACCB76B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2A08A3-0913-44B9-BE95-C2269576D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483F-6610-402B-A4E9-0299365126DF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32A2ED-4FE2-4B65-890F-ECB535E55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5A71F9-7357-4BF5-BABB-D16DC9597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49BA-CCA8-474C-811C-10CDA3994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25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F50C9-6361-42A1-9290-57D5D594F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C81D14-BCF2-472D-A4E4-275BC53F9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483F-6610-402B-A4E9-0299365126DF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4283D9-DF12-401C-98CF-ACA2122A8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3B423D-B9C7-439C-98FE-788B0CE8E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49BA-CCA8-474C-811C-10CDA3994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35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6C6DD-3A68-4DFE-A2D1-E1B922C9D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483F-6610-402B-A4E9-0299365126DF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CA77C3-4CFE-415B-A430-C4DF455D6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10326-52BE-443C-8CF0-E7697F286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49BA-CCA8-474C-811C-10CDA3994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34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0D259-3D40-4AEF-9D40-8D62BA234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EAA84-D5E7-4BC7-8425-687B483FC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C51C1-A1A1-4D9D-AFCF-8A8E8E850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D6793-1A73-44D4-A71B-DA3337CD0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483F-6610-402B-A4E9-0299365126DF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B2DE6-ABCF-47C8-A67F-F5F8A6D76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C8612-20E8-4EDA-BBDD-8A3897A4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49BA-CCA8-474C-811C-10CDA3994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6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BED3E-5E4A-4F7D-A14F-15517D4E0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12F742-6DED-4058-A6DC-C8A79C36B7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173F00-95F3-46AC-A20C-0D857189E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5EA9F-8D66-4396-8AAA-50FFF36D0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483F-6610-402B-A4E9-0299365126DF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5A686-AEDF-40B3-AB2C-536460046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221E5-EDAB-4A89-ADE4-77EAC7349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49BA-CCA8-474C-811C-10CDA3994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7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052E26-18A0-4B03-A5F7-797FAC4B3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1FD05-C31E-490B-B659-1EF086F5C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B503A-D451-4724-A129-FF2FEB6F03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A483F-6610-402B-A4E9-0299365126DF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6AD6C-F5B1-47A8-8F94-C9EBA9F6C6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734EB-4FAC-47AF-81D5-D5857727BC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549BA-CCA8-474C-811C-10CDA3994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15C6C-CBF1-4D6F-8238-9FBBF70C8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58793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Diabetes : A Look a Prevalence trends and contributing factors in the US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594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CA1DE-F55A-4AEF-845E-43DB24AFD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% Diabetes vs Obesity Cases by County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54AC2F-345A-4C7F-87F3-B7677F83E1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2594"/>
            <a:ext cx="11488737" cy="574436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AE8787-0FB7-4052-8D5A-EACBE7692E7B}"/>
              </a:ext>
            </a:extLst>
          </p:cNvPr>
          <p:cNvSpPr txBox="1"/>
          <p:nvPr/>
        </p:nvSpPr>
        <p:spPr>
          <a:xfrm>
            <a:off x="958361" y="413238"/>
            <a:ext cx="3921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Obesity Cases  vs % Diabetes</a:t>
            </a:r>
          </a:p>
          <a:p>
            <a:r>
              <a:rPr lang="en-US" dirty="0"/>
              <a:t> - High correlation between Obesity and Diabetes</a:t>
            </a:r>
          </a:p>
        </p:txBody>
      </p:sp>
    </p:spTree>
    <p:extLst>
      <p:ext uri="{BB962C8B-B14F-4D97-AF65-F5344CB8AC3E}">
        <p14:creationId xmlns:p14="http://schemas.microsoft.com/office/powerpoint/2010/main" val="617514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4FFE48-9404-4AC2-A4D9-B2CC7F3557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686BB3-D35F-47AB-82A4-A8EFCE7B0755}"/>
              </a:ext>
            </a:extLst>
          </p:cNvPr>
          <p:cNvSpPr txBox="1"/>
          <p:nvPr/>
        </p:nvSpPr>
        <p:spPr>
          <a:xfrm>
            <a:off x="228600" y="219807"/>
            <a:ext cx="3921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In-activities Cases  vs % Diabetes</a:t>
            </a:r>
          </a:p>
          <a:p>
            <a:r>
              <a:rPr lang="en-US" dirty="0"/>
              <a:t> - High correlation between In-activities and Diabetes</a:t>
            </a:r>
          </a:p>
        </p:txBody>
      </p:sp>
    </p:spTree>
    <p:extLst>
      <p:ext uri="{BB962C8B-B14F-4D97-AF65-F5344CB8AC3E}">
        <p14:creationId xmlns:p14="http://schemas.microsoft.com/office/powerpoint/2010/main" val="2009368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977D0CD-1A31-4214-941E-10DE4E26D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399" y="759903"/>
            <a:ext cx="7775547" cy="51836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F1AA4E-716A-425A-910C-7BFAD8A6118B}"/>
              </a:ext>
            </a:extLst>
          </p:cNvPr>
          <p:cNvSpPr txBox="1"/>
          <p:nvPr/>
        </p:nvSpPr>
        <p:spPr>
          <a:xfrm>
            <a:off x="958361" y="413238"/>
            <a:ext cx="392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Trend – </a:t>
            </a:r>
            <a:r>
              <a:rPr lang="en-US" dirty="0" err="1"/>
              <a:t>diabete</a:t>
            </a:r>
            <a:r>
              <a:rPr lang="en-US" dirty="0"/>
              <a:t> rate continues upward</a:t>
            </a:r>
          </a:p>
        </p:txBody>
      </p:sp>
    </p:spTree>
    <p:extLst>
      <p:ext uri="{BB962C8B-B14F-4D97-AF65-F5344CB8AC3E}">
        <p14:creationId xmlns:p14="http://schemas.microsoft.com/office/powerpoint/2010/main" val="2316854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67ECE-1E34-4677-B28D-D2D89ED47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Findings: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7B3DF-68DB-4A01-B0AE-45D1E37587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850802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Puerto Rico has the highest prevalence at 17% followed by the southern states, particularly in Alabama, Mississippi and Louisiana. </a:t>
            </a:r>
          </a:p>
          <a:p>
            <a:r>
              <a:rPr lang="en-US" dirty="0"/>
              <a:t>There is a group states where the income is higher Michigan , Arizona, Pennsylvania but the diabetes prevalence is still somewhat high (around 11%).</a:t>
            </a:r>
          </a:p>
          <a:p>
            <a:r>
              <a:rPr lang="en-US" dirty="0"/>
              <a:t>Our data clearly shows a correlation between obesity and levels of inactivity.</a:t>
            </a:r>
          </a:p>
          <a:p>
            <a:r>
              <a:rPr lang="en-US" dirty="0"/>
              <a:t> Also that there are other factors at play with outliners: diet.</a:t>
            </a:r>
          </a:p>
          <a:p>
            <a:r>
              <a:rPr lang="en-US" dirty="0"/>
              <a:t>The data also shows that the diabetes prevalence is rising year after year.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192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AC4AC-D38B-4F36-A113-09EBD2D41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interesting links: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6DB5F-F2A2-4052-BE9F-B27471F4E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visualization: https://evergreen.data.socrata.com/</a:t>
            </a:r>
          </a:p>
        </p:txBody>
      </p:sp>
    </p:spTree>
    <p:extLst>
      <p:ext uri="{BB962C8B-B14F-4D97-AF65-F5344CB8AC3E}">
        <p14:creationId xmlns:p14="http://schemas.microsoft.com/office/powerpoint/2010/main" val="1677946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74733-E9C8-4375-B197-928425A64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0485"/>
            <a:ext cx="9144000" cy="2611315"/>
          </a:xfrm>
        </p:spPr>
        <p:txBody>
          <a:bodyPr>
            <a:normAutofit/>
          </a:bodyPr>
          <a:lstStyle/>
          <a:p>
            <a:r>
              <a:rPr lang="en-US" dirty="0"/>
              <a:t>What factors can lead to higher prevalence of diabetes?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B1632-3D9B-4D4F-9E25-C9219C0E77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3600" dirty="0"/>
              <a:t>Income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3600" dirty="0"/>
              <a:t>Fitness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3600" dirty="0"/>
              <a:t>Obesity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890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E47C9-1E10-491A-BA06-06B863849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1EF72-E662-4FEA-BEDE-2B09312A5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/>
              <a:t>CDC Gov</a:t>
            </a:r>
          </a:p>
          <a:p>
            <a:pPr lvl="2"/>
            <a:r>
              <a:rPr lang="en-US" sz="2800" dirty="0"/>
              <a:t>Measurement of Prevalence of diabetes by County</a:t>
            </a:r>
          </a:p>
          <a:p>
            <a:pPr lvl="2"/>
            <a:r>
              <a:rPr lang="en-US" sz="2800" dirty="0"/>
              <a:t> Level of In-Activities</a:t>
            </a:r>
          </a:p>
          <a:p>
            <a:pPr lvl="2"/>
            <a:r>
              <a:rPr lang="en-US" sz="2800" dirty="0"/>
              <a:t>Obesity  </a:t>
            </a:r>
          </a:p>
          <a:p>
            <a:pPr lvl="1"/>
            <a:r>
              <a:rPr lang="en-US" sz="2800" dirty="0"/>
              <a:t>Census Gov</a:t>
            </a:r>
          </a:p>
          <a:p>
            <a:pPr lvl="2"/>
            <a:r>
              <a:rPr lang="en-US" sz="2800" dirty="0"/>
              <a:t>Income by the Counties</a:t>
            </a:r>
          </a:p>
          <a:p>
            <a:pPr lvl="2"/>
            <a:r>
              <a:rPr lang="en-US" sz="2800" dirty="0"/>
              <a:t>Income by the States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532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ACFC0-8DEA-4E33-8BF1-37C7A9810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E08F6-D0C7-429F-B9EE-E4C400F2A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Distributions of Diabetes Rate:</a:t>
            </a:r>
          </a:p>
          <a:p>
            <a:pPr lvl="1"/>
            <a:r>
              <a:rPr lang="en-US" dirty="0"/>
              <a:t>Map of States</a:t>
            </a:r>
          </a:p>
          <a:p>
            <a:pPr lvl="1"/>
            <a:r>
              <a:rPr lang="en-US" dirty="0"/>
              <a:t>Map of Counties</a:t>
            </a:r>
          </a:p>
          <a:p>
            <a:pPr lvl="1"/>
            <a:r>
              <a:rPr lang="en-US" dirty="0"/>
              <a:t>Looking at States/Counties</a:t>
            </a:r>
          </a:p>
          <a:p>
            <a:pPr lvl="2"/>
            <a:r>
              <a:rPr lang="en-US" dirty="0"/>
              <a:t>Income</a:t>
            </a:r>
          </a:p>
          <a:p>
            <a:pPr lvl="2"/>
            <a:r>
              <a:rPr lang="en-US" dirty="0"/>
              <a:t>Obesity</a:t>
            </a:r>
          </a:p>
          <a:p>
            <a:pPr lvl="2"/>
            <a:r>
              <a:rPr lang="en-US" dirty="0"/>
              <a:t>Level of In-Activities</a:t>
            </a:r>
          </a:p>
          <a:p>
            <a:pPr lvl="1"/>
            <a:r>
              <a:rPr lang="en-US" dirty="0"/>
              <a:t>Trend of Diabetics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263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6A4FD-5485-4307-A3A5-3B13979F7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A4E182-7078-4B4B-BAD6-50B8267AA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07" y="546362"/>
            <a:ext cx="10746577" cy="527890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44310E-EF36-4A9C-BC22-C28D736DCABB}"/>
              </a:ext>
            </a:extLst>
          </p:cNvPr>
          <p:cNvSpPr txBox="1"/>
          <p:nvPr/>
        </p:nvSpPr>
        <p:spPr>
          <a:xfrm>
            <a:off x="1125415" y="5502104"/>
            <a:ext cx="596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Higher prevalence diabetes across Southern States</a:t>
            </a:r>
          </a:p>
        </p:txBody>
      </p:sp>
    </p:spTree>
    <p:extLst>
      <p:ext uri="{BB962C8B-B14F-4D97-AF65-F5344CB8AC3E}">
        <p14:creationId xmlns:p14="http://schemas.microsoft.com/office/powerpoint/2010/main" val="1236448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1B46-3520-48B4-A306-B4A1E1B6F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937368-14B1-4B2C-A76A-AF80B7ACA6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77" y="497498"/>
            <a:ext cx="11293841" cy="5646921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2CFD67F-4E2F-4460-AA31-60301AFAD36D}"/>
              </a:ext>
            </a:extLst>
          </p:cNvPr>
          <p:cNvSpPr txBox="1"/>
          <p:nvPr/>
        </p:nvSpPr>
        <p:spPr>
          <a:xfrm>
            <a:off x="433081" y="4976446"/>
            <a:ext cx="3356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High concentrations of diabetes prevalence  within state counties</a:t>
            </a:r>
          </a:p>
        </p:txBody>
      </p:sp>
    </p:spTree>
    <p:extLst>
      <p:ext uri="{BB962C8B-B14F-4D97-AF65-F5344CB8AC3E}">
        <p14:creationId xmlns:p14="http://schemas.microsoft.com/office/powerpoint/2010/main" val="607049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971E98-B5C4-4B6F-99D3-C0627280A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04" y="594518"/>
            <a:ext cx="11164888" cy="558244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696897-7464-495B-9E4B-93C206938592}"/>
              </a:ext>
            </a:extLst>
          </p:cNvPr>
          <p:cNvSpPr txBox="1"/>
          <p:nvPr/>
        </p:nvSpPr>
        <p:spPr>
          <a:xfrm>
            <a:off x="1072662" y="342900"/>
            <a:ext cx="3156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Prevalence Diabetes % by State</a:t>
            </a:r>
          </a:p>
        </p:txBody>
      </p:sp>
    </p:spTree>
    <p:extLst>
      <p:ext uri="{BB962C8B-B14F-4D97-AF65-F5344CB8AC3E}">
        <p14:creationId xmlns:p14="http://schemas.microsoft.com/office/powerpoint/2010/main" val="1476195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666205-3358-4719-A11A-CA5F2B5816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222131"/>
            <a:ext cx="9909663" cy="495483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C90BF3-C4CB-47E5-9D5C-24CEFFCE3E66}"/>
              </a:ext>
            </a:extLst>
          </p:cNvPr>
          <p:cNvSpPr txBox="1"/>
          <p:nvPr/>
        </p:nvSpPr>
        <p:spPr>
          <a:xfrm>
            <a:off x="958361" y="413238"/>
            <a:ext cx="3921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 Capital Income by State/Territories</a:t>
            </a:r>
          </a:p>
          <a:p>
            <a:r>
              <a:rPr lang="en-US" dirty="0"/>
              <a:t> - No a good correlation along state</a:t>
            </a:r>
          </a:p>
          <a:p>
            <a:r>
              <a:rPr lang="en-US" dirty="0"/>
              <a:t>- Except for Puerto Rico </a:t>
            </a:r>
          </a:p>
        </p:txBody>
      </p:sp>
    </p:spTree>
    <p:extLst>
      <p:ext uri="{BB962C8B-B14F-4D97-AF65-F5344CB8AC3E}">
        <p14:creationId xmlns:p14="http://schemas.microsoft.com/office/powerpoint/2010/main" val="2761390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F3247FF-3C8D-4EE1-B19C-6643C3F35F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40544"/>
            <a:ext cx="10744200" cy="537210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C02CEF-69C7-40D8-A6AA-4D603234DAAE}"/>
              </a:ext>
            </a:extLst>
          </p:cNvPr>
          <p:cNvSpPr txBox="1"/>
          <p:nvPr/>
        </p:nvSpPr>
        <p:spPr>
          <a:xfrm>
            <a:off x="958361" y="413238"/>
            <a:ext cx="3921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 Capital Income by Counties vs % Diabetes</a:t>
            </a:r>
          </a:p>
        </p:txBody>
      </p:sp>
    </p:spTree>
    <p:extLst>
      <p:ext uri="{BB962C8B-B14F-4D97-AF65-F5344CB8AC3E}">
        <p14:creationId xmlns:p14="http://schemas.microsoft.com/office/powerpoint/2010/main" val="3710136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264</Words>
  <Application>Microsoft Office PowerPoint</Application>
  <PresentationFormat>Widescreen</PresentationFormat>
  <Paragraphs>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   Diabetes : A Look a Prevalence trends and contributing factors in the US </vt:lpstr>
      <vt:lpstr>What factors can lead to higher prevalence of diabetes?</vt:lpstr>
      <vt:lpstr>Data Collections:</vt:lpstr>
      <vt:lpstr>Analysis: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% Diabetes vs Obesity Cases by County</vt:lpstr>
      <vt:lpstr>PowerPoint Presentation</vt:lpstr>
      <vt:lpstr>PowerPoint Presentation</vt:lpstr>
      <vt:lpstr>Conclusion &amp; Findings:</vt:lpstr>
      <vt:lpstr>Some interesting links: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factors can lead to higher prevalence of diabetes?</dc:title>
  <dc:creator>Toan Nguyen (ClearCaptions)</dc:creator>
  <cp:lastModifiedBy>Toan Nguyen (ClearCaptions)</cp:lastModifiedBy>
  <cp:revision>11</cp:revision>
  <dcterms:created xsi:type="dcterms:W3CDTF">2019-04-13T03:34:55Z</dcterms:created>
  <dcterms:modified xsi:type="dcterms:W3CDTF">2019-04-13T19:08:34Z</dcterms:modified>
</cp:coreProperties>
</file>