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D5C1E6-0B1C-4F5B-B2B1-904B814578BB}" type="datetimeFigureOut">
              <a:rPr lang="en-LR" smtClean="0"/>
              <a:t>11/01/2021</a:t>
            </a:fld>
            <a:endParaRPr lang="en-LR"/>
          </a:p>
        </p:txBody>
      </p:sp>
      <p:sp>
        <p:nvSpPr>
          <p:cNvPr id="5" name="Footer Placeholder 4"/>
          <p:cNvSpPr>
            <a:spLocks noGrp="1"/>
          </p:cNvSpPr>
          <p:nvPr>
            <p:ph type="ftr" sz="quarter" idx="11"/>
          </p:nvPr>
        </p:nvSpPr>
        <p:spPr>
          <a:xfrm>
            <a:off x="1876424" y="5410201"/>
            <a:ext cx="5124886" cy="365125"/>
          </a:xfrm>
        </p:spPr>
        <p:txBody>
          <a:bodyPr/>
          <a:lstStyle/>
          <a:p>
            <a:endParaRPr lang="en-LR"/>
          </a:p>
        </p:txBody>
      </p:sp>
      <p:sp>
        <p:nvSpPr>
          <p:cNvPr id="6" name="Slide Number Placeholder 5"/>
          <p:cNvSpPr>
            <a:spLocks noGrp="1"/>
          </p:cNvSpPr>
          <p:nvPr>
            <p:ph type="sldNum" sz="quarter" idx="12"/>
          </p:nvPr>
        </p:nvSpPr>
        <p:spPr>
          <a:xfrm>
            <a:off x="9896911" y="5410199"/>
            <a:ext cx="771089" cy="365125"/>
          </a:xfrm>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4190927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3420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1816807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9915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369391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D5C1E6-0B1C-4F5B-B2B1-904B814578BB}" type="datetimeFigureOut">
              <a:rPr lang="en-LR" smtClean="0"/>
              <a:t>11/01/2021</a:t>
            </a:fld>
            <a:endParaRPr lang="en-LR"/>
          </a:p>
        </p:txBody>
      </p:sp>
      <p:sp>
        <p:nvSpPr>
          <p:cNvPr id="4" name="Footer Placeholder 3"/>
          <p:cNvSpPr>
            <a:spLocks noGrp="1"/>
          </p:cNvSpPr>
          <p:nvPr>
            <p:ph type="ftr" sz="quarter" idx="11"/>
          </p:nvPr>
        </p:nvSpPr>
        <p:spPr/>
        <p:txBody>
          <a:bodyPr/>
          <a:lstStyle/>
          <a:p>
            <a:endParaRPr lang="en-LR"/>
          </a:p>
        </p:txBody>
      </p:sp>
      <p:sp>
        <p:nvSpPr>
          <p:cNvPr id="5" name="Slide Number Placeholder 4"/>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3300404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D5C1E6-0B1C-4F5B-B2B1-904B814578BB}" type="datetimeFigureOut">
              <a:rPr lang="en-LR" smtClean="0"/>
              <a:t>11/01/2021</a:t>
            </a:fld>
            <a:endParaRPr lang="en-LR"/>
          </a:p>
        </p:txBody>
      </p:sp>
      <p:sp>
        <p:nvSpPr>
          <p:cNvPr id="4" name="Footer Placeholder 3"/>
          <p:cNvSpPr>
            <a:spLocks noGrp="1"/>
          </p:cNvSpPr>
          <p:nvPr>
            <p:ph type="ftr" sz="quarter" idx="11"/>
          </p:nvPr>
        </p:nvSpPr>
        <p:spPr/>
        <p:txBody>
          <a:bodyPr/>
          <a:lstStyle/>
          <a:p>
            <a:endParaRPr lang="en-LR"/>
          </a:p>
        </p:txBody>
      </p:sp>
      <p:sp>
        <p:nvSpPr>
          <p:cNvPr id="5" name="Slide Number Placeholder 4"/>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160823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5C1E6-0B1C-4F5B-B2B1-904B814578BB}" type="datetimeFigureOut">
              <a:rPr lang="en-LR" smtClean="0"/>
              <a:t>11/01/2021</a:t>
            </a:fld>
            <a:endParaRPr lang="en-LR"/>
          </a:p>
        </p:txBody>
      </p:sp>
      <p:sp>
        <p:nvSpPr>
          <p:cNvPr id="5" name="Footer Placeholder 4"/>
          <p:cNvSpPr>
            <a:spLocks noGrp="1"/>
          </p:cNvSpPr>
          <p:nvPr>
            <p:ph type="ftr" sz="quarter" idx="11"/>
          </p:nvPr>
        </p:nvSpPr>
        <p:spPr/>
        <p:txBody>
          <a:bodyPr/>
          <a:lstStyle/>
          <a:p>
            <a:endParaRPr lang="en-LR"/>
          </a:p>
        </p:txBody>
      </p:sp>
      <p:sp>
        <p:nvSpPr>
          <p:cNvPr id="6" name="Slide Number Placeholder 5"/>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689701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5C1E6-0B1C-4F5B-B2B1-904B814578BB}" type="datetimeFigureOut">
              <a:rPr lang="en-LR" smtClean="0"/>
              <a:t>11/01/2021</a:t>
            </a:fld>
            <a:endParaRPr lang="en-LR"/>
          </a:p>
        </p:txBody>
      </p:sp>
      <p:sp>
        <p:nvSpPr>
          <p:cNvPr id="5" name="Footer Placeholder 4"/>
          <p:cNvSpPr>
            <a:spLocks noGrp="1"/>
          </p:cNvSpPr>
          <p:nvPr>
            <p:ph type="ftr" sz="quarter" idx="11"/>
          </p:nvPr>
        </p:nvSpPr>
        <p:spPr/>
        <p:txBody>
          <a:bodyPr/>
          <a:lstStyle/>
          <a:p>
            <a:endParaRPr lang="en-LR"/>
          </a:p>
        </p:txBody>
      </p:sp>
      <p:sp>
        <p:nvSpPr>
          <p:cNvPr id="6" name="Slide Number Placeholder 5"/>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383092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5C1E6-0B1C-4F5B-B2B1-904B814578BB}" type="datetimeFigureOut">
              <a:rPr lang="en-LR" smtClean="0"/>
              <a:t>11/01/2021</a:t>
            </a:fld>
            <a:endParaRPr lang="en-LR"/>
          </a:p>
        </p:txBody>
      </p:sp>
      <p:sp>
        <p:nvSpPr>
          <p:cNvPr id="5" name="Footer Placeholder 4"/>
          <p:cNvSpPr>
            <a:spLocks noGrp="1"/>
          </p:cNvSpPr>
          <p:nvPr>
            <p:ph type="ftr" sz="quarter" idx="11"/>
          </p:nvPr>
        </p:nvSpPr>
        <p:spPr/>
        <p:txBody>
          <a:bodyPr/>
          <a:lstStyle/>
          <a:p>
            <a:endParaRPr lang="en-LR"/>
          </a:p>
        </p:txBody>
      </p:sp>
      <p:sp>
        <p:nvSpPr>
          <p:cNvPr id="6" name="Slide Number Placeholder 5"/>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13312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5C1E6-0B1C-4F5B-B2B1-904B814578BB}" type="datetimeFigureOut">
              <a:rPr lang="en-LR" smtClean="0"/>
              <a:t>11/01/2021</a:t>
            </a:fld>
            <a:endParaRPr lang="en-LR"/>
          </a:p>
        </p:txBody>
      </p:sp>
      <p:sp>
        <p:nvSpPr>
          <p:cNvPr id="5" name="Footer Placeholder 4"/>
          <p:cNvSpPr>
            <a:spLocks noGrp="1"/>
          </p:cNvSpPr>
          <p:nvPr>
            <p:ph type="ftr" sz="quarter" idx="11"/>
          </p:nvPr>
        </p:nvSpPr>
        <p:spPr/>
        <p:txBody>
          <a:bodyPr/>
          <a:lstStyle/>
          <a:p>
            <a:endParaRPr lang="en-LR"/>
          </a:p>
        </p:txBody>
      </p:sp>
      <p:sp>
        <p:nvSpPr>
          <p:cNvPr id="6" name="Slide Number Placeholder 5"/>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416790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10589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5C1E6-0B1C-4F5B-B2B1-904B814578BB}" type="datetimeFigureOut">
              <a:rPr lang="en-LR" smtClean="0"/>
              <a:t>11/01/2021</a:t>
            </a:fld>
            <a:endParaRPr lang="en-LR"/>
          </a:p>
        </p:txBody>
      </p:sp>
      <p:sp>
        <p:nvSpPr>
          <p:cNvPr id="8" name="Footer Placeholder 7"/>
          <p:cNvSpPr>
            <a:spLocks noGrp="1"/>
          </p:cNvSpPr>
          <p:nvPr>
            <p:ph type="ftr" sz="quarter" idx="11"/>
          </p:nvPr>
        </p:nvSpPr>
        <p:spPr/>
        <p:txBody>
          <a:bodyPr/>
          <a:lstStyle/>
          <a:p>
            <a:endParaRPr lang="en-LR"/>
          </a:p>
        </p:txBody>
      </p:sp>
      <p:sp>
        <p:nvSpPr>
          <p:cNvPr id="9" name="Slide Number Placeholder 8"/>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239418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5C1E6-0B1C-4F5B-B2B1-904B814578BB}" type="datetimeFigureOut">
              <a:rPr lang="en-LR" smtClean="0"/>
              <a:t>11/01/2021</a:t>
            </a:fld>
            <a:endParaRPr lang="en-LR"/>
          </a:p>
        </p:txBody>
      </p:sp>
      <p:sp>
        <p:nvSpPr>
          <p:cNvPr id="4" name="Footer Placeholder 3"/>
          <p:cNvSpPr>
            <a:spLocks noGrp="1"/>
          </p:cNvSpPr>
          <p:nvPr>
            <p:ph type="ftr" sz="quarter" idx="11"/>
          </p:nvPr>
        </p:nvSpPr>
        <p:spPr/>
        <p:txBody>
          <a:bodyPr/>
          <a:lstStyle/>
          <a:p>
            <a:endParaRPr lang="en-LR"/>
          </a:p>
        </p:txBody>
      </p:sp>
      <p:sp>
        <p:nvSpPr>
          <p:cNvPr id="5" name="Slide Number Placeholder 4"/>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408720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5C1E6-0B1C-4F5B-B2B1-904B814578BB}" type="datetimeFigureOut">
              <a:rPr lang="en-LR" smtClean="0"/>
              <a:t>11/01/2021</a:t>
            </a:fld>
            <a:endParaRPr lang="en-LR"/>
          </a:p>
        </p:txBody>
      </p:sp>
      <p:sp>
        <p:nvSpPr>
          <p:cNvPr id="3" name="Footer Placeholder 2"/>
          <p:cNvSpPr>
            <a:spLocks noGrp="1"/>
          </p:cNvSpPr>
          <p:nvPr>
            <p:ph type="ftr" sz="quarter" idx="11"/>
          </p:nvPr>
        </p:nvSpPr>
        <p:spPr/>
        <p:txBody>
          <a:bodyPr/>
          <a:lstStyle/>
          <a:p>
            <a:endParaRPr lang="en-LR"/>
          </a:p>
        </p:txBody>
      </p:sp>
      <p:sp>
        <p:nvSpPr>
          <p:cNvPr id="4" name="Slide Number Placeholder 3"/>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64361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LR"/>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892371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5C1E6-0B1C-4F5B-B2B1-904B814578BB}" type="datetimeFigureOut">
              <a:rPr lang="en-LR" smtClean="0"/>
              <a:t>11/01/2021</a:t>
            </a:fld>
            <a:endParaRPr lang="en-L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65C5C0-233D-488A-86AD-327B81BD5BBB}" type="slidenum">
              <a:rPr lang="en-LR" smtClean="0"/>
              <a:t>‹#›</a:t>
            </a:fld>
            <a:endParaRPr lang="en-LR"/>
          </a:p>
        </p:txBody>
      </p:sp>
    </p:spTree>
    <p:extLst>
      <p:ext uri="{BB962C8B-B14F-4D97-AF65-F5344CB8AC3E}">
        <p14:creationId xmlns:p14="http://schemas.microsoft.com/office/powerpoint/2010/main" val="23108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D5C1E6-0B1C-4F5B-B2B1-904B814578BB}" type="datetimeFigureOut">
              <a:rPr lang="en-LR" smtClean="0"/>
              <a:t>11/01/2021</a:t>
            </a:fld>
            <a:endParaRPr lang="en-L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L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65C5C0-233D-488A-86AD-327B81BD5BBB}" type="slidenum">
              <a:rPr lang="en-LR" smtClean="0"/>
              <a:t>‹#›</a:t>
            </a:fld>
            <a:endParaRPr lang="en-LR"/>
          </a:p>
        </p:txBody>
      </p:sp>
    </p:spTree>
    <p:extLst>
      <p:ext uri="{BB962C8B-B14F-4D97-AF65-F5344CB8AC3E}">
        <p14:creationId xmlns:p14="http://schemas.microsoft.com/office/powerpoint/2010/main" val="33521557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B561-7719-448E-B07A-EDD7E2B46A76}"/>
              </a:ext>
            </a:extLst>
          </p:cNvPr>
          <p:cNvSpPr>
            <a:spLocks noGrp="1"/>
          </p:cNvSpPr>
          <p:nvPr>
            <p:ph type="ctrTitle"/>
          </p:nvPr>
        </p:nvSpPr>
        <p:spPr>
          <a:xfrm>
            <a:off x="1524000" y="384313"/>
            <a:ext cx="9144000" cy="3125650"/>
          </a:xfrm>
        </p:spPr>
        <p:txBody>
          <a:bodyPr>
            <a:normAutofit/>
          </a:bodyPr>
          <a:lstStyle/>
          <a:p>
            <a:pPr algn="r"/>
            <a:r>
              <a:rPr lang="en-US" dirty="0">
                <a:solidFill>
                  <a:schemeClr val="accent2"/>
                </a:solidFill>
                <a:latin typeface="Arial Black" panose="020B0A04020102020204" pitchFamily="34" charset="0"/>
              </a:rPr>
              <a:t>Starz University</a:t>
            </a:r>
            <a:br>
              <a:rPr lang="en-US" dirty="0"/>
            </a:br>
            <a:br>
              <a:rPr lang="en-US" dirty="0"/>
            </a:br>
            <a:r>
              <a:rPr lang="en-US" sz="4000" b="1" dirty="0"/>
              <a:t>ART 277 Final Project</a:t>
            </a:r>
            <a:br>
              <a:rPr lang="en-US" sz="4000" b="1" dirty="0"/>
            </a:br>
            <a:r>
              <a:rPr lang="en-US" sz="2200" b="1" dirty="0">
                <a:solidFill>
                  <a:schemeClr val="bg1"/>
                </a:solidFill>
              </a:rPr>
              <a:t>(Restaurant website)</a:t>
            </a:r>
            <a:br>
              <a:rPr lang="en-US" sz="2200" dirty="0">
                <a:solidFill>
                  <a:schemeClr val="bg1"/>
                </a:solidFill>
              </a:rPr>
            </a:br>
            <a:br>
              <a:rPr lang="en-US" sz="2200" dirty="0">
                <a:solidFill>
                  <a:schemeClr val="bg1"/>
                </a:solidFill>
              </a:rPr>
            </a:br>
            <a:r>
              <a:rPr lang="en-US" sz="3600" dirty="0"/>
              <a:t>Submitted To: Philip Bargain</a:t>
            </a:r>
            <a:endParaRPr lang="en-LR" sz="3600" dirty="0"/>
          </a:p>
        </p:txBody>
      </p:sp>
      <p:sp>
        <p:nvSpPr>
          <p:cNvPr id="3" name="Subtitle 2">
            <a:extLst>
              <a:ext uri="{FF2B5EF4-FFF2-40B4-BE49-F238E27FC236}">
                <a16:creationId xmlns:a16="http://schemas.microsoft.com/office/drawing/2014/main" id="{01E8B84B-BEFE-4F90-BAF4-86F69F1A75DE}"/>
              </a:ext>
            </a:extLst>
          </p:cNvPr>
          <p:cNvSpPr>
            <a:spLocks noGrp="1"/>
          </p:cNvSpPr>
          <p:nvPr>
            <p:ph type="subTitle" idx="1"/>
          </p:nvPr>
        </p:nvSpPr>
        <p:spPr/>
        <p:txBody>
          <a:bodyPr/>
          <a:lstStyle/>
          <a:p>
            <a:pPr algn="r"/>
            <a:endParaRPr lang="en-US" dirty="0"/>
          </a:p>
          <a:p>
            <a:pPr algn="r"/>
            <a:r>
              <a:rPr lang="en-US" dirty="0">
                <a:solidFill>
                  <a:schemeClr val="bg1"/>
                </a:solidFill>
              </a:rPr>
              <a:t>Date: January 11, 2020</a:t>
            </a:r>
          </a:p>
          <a:p>
            <a:pPr algn="r"/>
            <a:r>
              <a:rPr lang="en-US" dirty="0">
                <a:solidFill>
                  <a:schemeClr val="bg1"/>
                </a:solidFill>
              </a:rPr>
              <a:t>Prepared By: Section 6 Group 4</a:t>
            </a:r>
            <a:endParaRPr lang="en-LR" dirty="0">
              <a:solidFill>
                <a:schemeClr val="bg1"/>
              </a:solidFill>
            </a:endParaRPr>
          </a:p>
        </p:txBody>
      </p:sp>
    </p:spTree>
    <p:extLst>
      <p:ext uri="{BB962C8B-B14F-4D97-AF65-F5344CB8AC3E}">
        <p14:creationId xmlns:p14="http://schemas.microsoft.com/office/powerpoint/2010/main" val="371922207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B308-9BEB-4B45-B8E4-B276D203232A}"/>
              </a:ext>
            </a:extLst>
          </p:cNvPr>
          <p:cNvSpPr>
            <a:spLocks noGrp="1"/>
          </p:cNvSpPr>
          <p:nvPr>
            <p:ph type="title"/>
          </p:nvPr>
        </p:nvSpPr>
        <p:spPr>
          <a:xfrm>
            <a:off x="1141412" y="618518"/>
            <a:ext cx="9950657" cy="6100334"/>
          </a:xfrm>
        </p:spPr>
        <p:txBody>
          <a:bodyPr>
            <a:normAutofit/>
          </a:bodyPr>
          <a:lstStyle/>
          <a:p>
            <a:r>
              <a:rPr lang="en-US" u="sng" dirty="0"/>
              <a:t>Group Member’s</a:t>
            </a:r>
            <a:br>
              <a:rPr lang="en-US" u="sng" dirty="0"/>
            </a:br>
            <a:br>
              <a:rPr lang="en-US" u="sng" dirty="0"/>
            </a:br>
            <a:r>
              <a:rPr lang="en-US" sz="2800" u="sng" dirty="0">
                <a:solidFill>
                  <a:schemeClr val="bg2"/>
                </a:solidFill>
              </a:rPr>
              <a:t>name:</a:t>
            </a:r>
            <a:r>
              <a:rPr lang="en-US" sz="2800" dirty="0">
                <a:solidFill>
                  <a:schemeClr val="bg2"/>
                </a:solidFill>
              </a:rPr>
              <a:t>                         </a:t>
            </a:r>
            <a:r>
              <a:rPr lang="en-US" sz="2800" u="sng" dirty="0">
                <a:solidFill>
                  <a:schemeClr val="bg2"/>
                </a:solidFill>
              </a:rPr>
              <a:t>id #</a:t>
            </a:r>
            <a:br>
              <a:rPr lang="en-US" sz="2800" u="sng" dirty="0">
                <a:solidFill>
                  <a:schemeClr val="bg2"/>
                </a:solidFill>
              </a:rPr>
            </a:br>
            <a:br>
              <a:rPr lang="en-US" sz="2800" u="sng" dirty="0">
                <a:solidFill>
                  <a:schemeClr val="bg2"/>
                </a:solidFill>
              </a:rPr>
            </a:br>
            <a:r>
              <a:rPr lang="en-US" sz="2000" dirty="0">
                <a:solidFill>
                  <a:schemeClr val="bg1"/>
                </a:solidFill>
              </a:rPr>
              <a:t>Boniface t. jasper -------------   5211</a:t>
            </a:r>
            <a:br>
              <a:rPr lang="en-US" sz="2000" dirty="0">
                <a:solidFill>
                  <a:schemeClr val="bg1"/>
                </a:solidFill>
              </a:rPr>
            </a:br>
            <a:r>
              <a:rPr lang="en-US" sz="2000" dirty="0">
                <a:solidFill>
                  <a:schemeClr val="bg1"/>
                </a:solidFill>
              </a:rPr>
              <a:t>Toney Bracewell  -------------   5334</a:t>
            </a:r>
            <a:br>
              <a:rPr lang="en-US" sz="2000" dirty="0">
                <a:solidFill>
                  <a:schemeClr val="bg1"/>
                </a:solidFill>
              </a:rPr>
            </a:br>
            <a:r>
              <a:rPr lang="en-US" sz="2000" dirty="0">
                <a:solidFill>
                  <a:schemeClr val="bg1"/>
                </a:solidFill>
              </a:rPr>
              <a:t>senguala smith    -------------  5447</a:t>
            </a:r>
            <a:br>
              <a:rPr lang="en-US" sz="2000" dirty="0">
                <a:solidFill>
                  <a:schemeClr val="bg1"/>
                </a:solidFill>
              </a:rPr>
            </a:br>
            <a:r>
              <a:rPr lang="en-US" sz="2000" dirty="0">
                <a:solidFill>
                  <a:schemeClr val="bg1"/>
                </a:solidFill>
              </a:rPr>
              <a:t>Jonathan tiepo    -------------   4931</a:t>
            </a:r>
            <a:br>
              <a:rPr lang="en-US" sz="2000" dirty="0">
                <a:solidFill>
                  <a:schemeClr val="bg1"/>
                </a:solidFill>
              </a:rPr>
            </a:br>
            <a:br>
              <a:rPr lang="en-US" sz="2000" u="sng" dirty="0">
                <a:solidFill>
                  <a:schemeClr val="bg1"/>
                </a:solidFill>
              </a:rPr>
            </a:br>
            <a:br>
              <a:rPr lang="en-US" u="sng" dirty="0"/>
            </a:br>
            <a:br>
              <a:rPr lang="en-US" u="sng" dirty="0"/>
            </a:br>
            <a:r>
              <a:rPr lang="en-US" dirty="0"/>
              <a:t>                               </a:t>
            </a:r>
            <a:br>
              <a:rPr lang="en-US" u="sng" dirty="0"/>
            </a:br>
            <a:endParaRPr lang="en-LR" u="sng" dirty="0"/>
          </a:p>
        </p:txBody>
      </p:sp>
    </p:spTree>
    <p:extLst>
      <p:ext uri="{BB962C8B-B14F-4D97-AF65-F5344CB8AC3E}">
        <p14:creationId xmlns:p14="http://schemas.microsoft.com/office/powerpoint/2010/main" val="263885274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A02D-1D6C-4D5F-BEAA-72FC2B37CF54}"/>
              </a:ext>
            </a:extLst>
          </p:cNvPr>
          <p:cNvSpPr>
            <a:spLocks noGrp="1"/>
          </p:cNvSpPr>
          <p:nvPr>
            <p:ph type="ctrTitle"/>
          </p:nvPr>
        </p:nvSpPr>
        <p:spPr>
          <a:xfrm>
            <a:off x="1876423" y="940903"/>
            <a:ext cx="8791575" cy="1004957"/>
          </a:xfrm>
        </p:spPr>
        <p:txBody>
          <a:bodyPr/>
          <a:lstStyle/>
          <a:p>
            <a:pPr algn="ctr"/>
            <a:r>
              <a:rPr lang="en-US" b="1" dirty="0"/>
              <a:t>Project Overview</a:t>
            </a:r>
            <a:endParaRPr lang="en-LR" b="1" dirty="0"/>
          </a:p>
        </p:txBody>
      </p:sp>
      <p:sp>
        <p:nvSpPr>
          <p:cNvPr id="3" name="Subtitle 2">
            <a:extLst>
              <a:ext uri="{FF2B5EF4-FFF2-40B4-BE49-F238E27FC236}">
                <a16:creationId xmlns:a16="http://schemas.microsoft.com/office/drawing/2014/main" id="{E7D3D2A6-D7B5-4B23-95B5-54B52F5D7F2B}"/>
              </a:ext>
            </a:extLst>
          </p:cNvPr>
          <p:cNvSpPr>
            <a:spLocks noGrp="1"/>
          </p:cNvSpPr>
          <p:nvPr>
            <p:ph type="subTitle" idx="1"/>
          </p:nvPr>
        </p:nvSpPr>
        <p:spPr>
          <a:xfrm>
            <a:off x="1969189" y="2343082"/>
            <a:ext cx="8791575" cy="1655762"/>
          </a:xfrm>
        </p:spPr>
        <p:txBody>
          <a:bodyPr>
            <a:noAutofit/>
          </a:bodyPr>
          <a:lstStyle/>
          <a:p>
            <a:r>
              <a:rPr lang="en-US" dirty="0">
                <a:solidFill>
                  <a:schemeClr val="bg1"/>
                </a:solidFill>
                <a:latin typeface="Calibri" panose="020F0502020204030204" pitchFamily="34" charset="0"/>
                <a:cs typeface="Calibri" panose="020F0502020204030204" pitchFamily="34" charset="0"/>
              </a:rPr>
              <a:t>This work is a theoretical description of our project. We group 4 was asked to build a restaurant website. This website is compose of four navigation pages: home, about, chef, contact and also a form page.</a:t>
            </a:r>
          </a:p>
          <a:p>
            <a:r>
              <a:rPr lang="en-US" dirty="0">
                <a:solidFill>
                  <a:schemeClr val="bg1"/>
                </a:solidFill>
                <a:latin typeface="Calibri" panose="020F0502020204030204" pitchFamily="34" charset="0"/>
                <a:cs typeface="Calibri" panose="020F0502020204030204" pitchFamily="34" charset="0"/>
              </a:rPr>
              <a:t>This site was build for a sample restaurant called </a:t>
            </a:r>
            <a:r>
              <a:rPr lang="en-US" dirty="0">
                <a:solidFill>
                  <a:srgbClr val="C00000"/>
                </a:solidFill>
                <a:latin typeface="Calibri" panose="020F0502020204030204" pitchFamily="34" charset="0"/>
                <a:cs typeface="Calibri" panose="020F0502020204030204" pitchFamily="34" charset="0"/>
              </a:rPr>
              <a:t>Splendid_Resto</a:t>
            </a:r>
            <a:r>
              <a:rPr lang="en-US" dirty="0">
                <a:solidFill>
                  <a:schemeClr val="bg1"/>
                </a:solidFill>
                <a:latin typeface="Calibri" panose="020F0502020204030204" pitchFamily="34" charset="0"/>
                <a:cs typeface="Calibri" panose="020F0502020204030204" pitchFamily="34" charset="0"/>
              </a:rPr>
              <a:t>, which enable it’s customers to view the kinds of dishes they got there, the prices of each item, the chef that cook the food, setting reservation online etc.</a:t>
            </a:r>
            <a:endParaRPr lang="en-LR"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751909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0917-B353-4C28-8EAD-489445B563D7}"/>
              </a:ext>
            </a:extLst>
          </p:cNvPr>
          <p:cNvSpPr>
            <a:spLocks noGrp="1"/>
          </p:cNvSpPr>
          <p:nvPr>
            <p:ph type="title"/>
          </p:nvPr>
        </p:nvSpPr>
        <p:spPr/>
        <p:txBody>
          <a:bodyPr/>
          <a:lstStyle/>
          <a:p>
            <a:r>
              <a:rPr lang="en-US" dirty="0"/>
              <a:t>Project overview con’t</a:t>
            </a:r>
            <a:endParaRPr lang="en-LR" dirty="0"/>
          </a:p>
        </p:txBody>
      </p:sp>
      <p:sp>
        <p:nvSpPr>
          <p:cNvPr id="3" name="Text Placeholder 2">
            <a:extLst>
              <a:ext uri="{FF2B5EF4-FFF2-40B4-BE49-F238E27FC236}">
                <a16:creationId xmlns:a16="http://schemas.microsoft.com/office/drawing/2014/main" id="{6A9E5B65-9B3E-46CC-B808-11074E8B615B}"/>
              </a:ext>
            </a:extLst>
          </p:cNvPr>
          <p:cNvSpPr>
            <a:spLocks noGrp="1"/>
          </p:cNvSpPr>
          <p:nvPr>
            <p:ph type="body" idx="1"/>
          </p:nvPr>
        </p:nvSpPr>
        <p:spPr/>
        <p:txBody>
          <a:bodyPr/>
          <a:lstStyle/>
          <a:p>
            <a:r>
              <a:rPr lang="en-US" dirty="0">
                <a:solidFill>
                  <a:schemeClr val="bg1"/>
                </a:solidFill>
              </a:rPr>
              <a:t>Home page</a:t>
            </a:r>
            <a:endParaRPr lang="en-LR" dirty="0">
              <a:solidFill>
                <a:schemeClr val="bg1"/>
              </a:solidFill>
            </a:endParaRPr>
          </a:p>
        </p:txBody>
      </p:sp>
      <p:pic>
        <p:nvPicPr>
          <p:cNvPr id="8" name="Content Placeholder 7">
            <a:extLst>
              <a:ext uri="{FF2B5EF4-FFF2-40B4-BE49-F238E27FC236}">
                <a16:creationId xmlns:a16="http://schemas.microsoft.com/office/drawing/2014/main" id="{BDD8F1B4-5AE7-466A-9268-FD351AD6B4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260619"/>
            <a:ext cx="4878387" cy="2343361"/>
          </a:xfrm>
        </p:spPr>
      </p:pic>
      <p:sp>
        <p:nvSpPr>
          <p:cNvPr id="5" name="Text Placeholder 4">
            <a:extLst>
              <a:ext uri="{FF2B5EF4-FFF2-40B4-BE49-F238E27FC236}">
                <a16:creationId xmlns:a16="http://schemas.microsoft.com/office/drawing/2014/main" id="{88A262EC-7E9C-4E60-914C-D1846CD13B5F}"/>
              </a:ext>
            </a:extLst>
          </p:cNvPr>
          <p:cNvSpPr>
            <a:spLocks noGrp="1"/>
          </p:cNvSpPr>
          <p:nvPr>
            <p:ph type="body" sz="quarter" idx="3"/>
          </p:nvPr>
        </p:nvSpPr>
        <p:spPr/>
        <p:txBody>
          <a:bodyPr/>
          <a:lstStyle/>
          <a:p>
            <a:r>
              <a:rPr lang="en-US" dirty="0">
                <a:solidFill>
                  <a:schemeClr val="bg1"/>
                </a:solidFill>
              </a:rPr>
              <a:t>About page</a:t>
            </a:r>
            <a:endParaRPr lang="en-LR" dirty="0">
              <a:solidFill>
                <a:schemeClr val="bg1"/>
              </a:solidFill>
            </a:endParaRPr>
          </a:p>
        </p:txBody>
      </p:sp>
      <p:pic>
        <p:nvPicPr>
          <p:cNvPr id="10" name="Content Placeholder 9">
            <a:extLst>
              <a:ext uri="{FF2B5EF4-FFF2-40B4-BE49-F238E27FC236}">
                <a16:creationId xmlns:a16="http://schemas.microsoft.com/office/drawing/2014/main" id="{0F29BD62-EF4D-40DF-B1A3-E68E5FE7E87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209880"/>
            <a:ext cx="4875213" cy="2444839"/>
          </a:xfrm>
        </p:spPr>
      </p:pic>
    </p:spTree>
    <p:extLst>
      <p:ext uri="{BB962C8B-B14F-4D97-AF65-F5344CB8AC3E}">
        <p14:creationId xmlns:p14="http://schemas.microsoft.com/office/powerpoint/2010/main" val="60428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7E4A-2953-4ACE-8C7A-8275EC961571}"/>
              </a:ext>
            </a:extLst>
          </p:cNvPr>
          <p:cNvSpPr>
            <a:spLocks noGrp="1"/>
          </p:cNvSpPr>
          <p:nvPr>
            <p:ph type="ctrTitle"/>
          </p:nvPr>
        </p:nvSpPr>
        <p:spPr/>
        <p:txBody>
          <a:bodyPr/>
          <a:lstStyle/>
          <a:p>
            <a:r>
              <a:rPr lang="en-US" dirty="0"/>
              <a:t>Project approach</a:t>
            </a:r>
            <a:endParaRPr lang="en-LR" dirty="0"/>
          </a:p>
        </p:txBody>
      </p:sp>
      <p:sp>
        <p:nvSpPr>
          <p:cNvPr id="3" name="Subtitle 2">
            <a:extLst>
              <a:ext uri="{FF2B5EF4-FFF2-40B4-BE49-F238E27FC236}">
                <a16:creationId xmlns:a16="http://schemas.microsoft.com/office/drawing/2014/main" id="{FE297DE0-D8BD-4B38-BE56-ACE2008538EF}"/>
              </a:ext>
            </a:extLst>
          </p:cNvPr>
          <p:cNvSpPr>
            <a:spLocks noGrp="1"/>
          </p:cNvSpPr>
          <p:nvPr>
            <p:ph type="subTitle" idx="1"/>
          </p:nvPr>
        </p:nvSpPr>
        <p:spPr/>
        <p:txBody>
          <a:bodyPr>
            <a:normAutofit fontScale="85000" lnSpcReduction="10000"/>
          </a:bodyPr>
          <a:lstStyle/>
          <a:p>
            <a:r>
              <a:rPr lang="en-US" dirty="0"/>
              <a:t>Splendid_Resto was build with 98% strictly HTML and CSS, the remaining 2% is just a little JavaScript and font awesome to make the site look good. While working on this project we thought of ourselves as restaurant owner’s, that way we saw almost all the needs of customers and the doubts they have against restaurant, we try solving them by giving them details of our daily activities.</a:t>
            </a:r>
            <a:endParaRPr lang="en-LR" dirty="0"/>
          </a:p>
        </p:txBody>
      </p:sp>
    </p:spTree>
    <p:extLst>
      <p:ext uri="{BB962C8B-B14F-4D97-AF65-F5344CB8AC3E}">
        <p14:creationId xmlns:p14="http://schemas.microsoft.com/office/powerpoint/2010/main" val="98444568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B3D-8F2A-461B-B4C3-5976351D340E}"/>
              </a:ext>
            </a:extLst>
          </p:cNvPr>
          <p:cNvSpPr>
            <a:spLocks noGrp="1"/>
          </p:cNvSpPr>
          <p:nvPr>
            <p:ph type="ctrTitle"/>
          </p:nvPr>
        </p:nvSpPr>
        <p:spPr>
          <a:xfrm>
            <a:off x="2008946" y="502133"/>
            <a:ext cx="8791575" cy="1098067"/>
          </a:xfrm>
        </p:spPr>
        <p:txBody>
          <a:bodyPr/>
          <a:lstStyle/>
          <a:p>
            <a:r>
              <a:rPr lang="en-US" dirty="0"/>
              <a:t>Project constraints</a:t>
            </a:r>
            <a:endParaRPr lang="en-LR" dirty="0"/>
          </a:p>
        </p:txBody>
      </p:sp>
      <p:sp>
        <p:nvSpPr>
          <p:cNvPr id="3" name="Subtitle 2">
            <a:extLst>
              <a:ext uri="{FF2B5EF4-FFF2-40B4-BE49-F238E27FC236}">
                <a16:creationId xmlns:a16="http://schemas.microsoft.com/office/drawing/2014/main" id="{E4C6876F-AA93-46F3-ADCA-7F745C007FCA}"/>
              </a:ext>
            </a:extLst>
          </p:cNvPr>
          <p:cNvSpPr>
            <a:spLocks noGrp="1"/>
          </p:cNvSpPr>
          <p:nvPr>
            <p:ph type="subTitle" idx="1"/>
          </p:nvPr>
        </p:nvSpPr>
        <p:spPr>
          <a:xfrm>
            <a:off x="1849919" y="2263568"/>
            <a:ext cx="8791575" cy="1655762"/>
          </a:xfrm>
        </p:spPr>
        <p:txBody>
          <a:bodyPr>
            <a:normAutofit fontScale="85000" lnSpcReduction="10000"/>
          </a:bodyPr>
          <a:lstStyle/>
          <a:p>
            <a:r>
              <a:rPr lang="en-US" dirty="0">
                <a:solidFill>
                  <a:schemeClr val="bg1"/>
                </a:solidFill>
              </a:rPr>
              <a:t>While building this website we came across few difficulties, imagine building a responsive website without using frameworks. With framework like bootstrap you can easily style your work instead of writing it line by line in CSS which take a lot of time. We also face problems with things to add on the site, since none of us never own a cook bowl shop neither a restaurant so it was hard for us.</a:t>
            </a:r>
            <a:endParaRPr lang="en-LR" dirty="0">
              <a:solidFill>
                <a:schemeClr val="bg1"/>
              </a:solidFill>
            </a:endParaRPr>
          </a:p>
        </p:txBody>
      </p:sp>
    </p:spTree>
    <p:extLst>
      <p:ext uri="{BB962C8B-B14F-4D97-AF65-F5344CB8AC3E}">
        <p14:creationId xmlns:p14="http://schemas.microsoft.com/office/powerpoint/2010/main" val="38577366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1B76-E6B2-426C-B630-E5B3B81AFCA4}"/>
              </a:ext>
            </a:extLst>
          </p:cNvPr>
          <p:cNvSpPr>
            <a:spLocks noGrp="1"/>
          </p:cNvSpPr>
          <p:nvPr>
            <p:ph type="ctrTitle"/>
          </p:nvPr>
        </p:nvSpPr>
        <p:spPr>
          <a:xfrm>
            <a:off x="1876424" y="901148"/>
            <a:ext cx="8791575" cy="833024"/>
          </a:xfrm>
        </p:spPr>
        <p:txBody>
          <a:bodyPr/>
          <a:lstStyle/>
          <a:p>
            <a:r>
              <a:rPr lang="en-US" dirty="0"/>
              <a:t>Project future scope</a:t>
            </a:r>
            <a:endParaRPr lang="en-LR" dirty="0"/>
          </a:p>
        </p:txBody>
      </p:sp>
      <p:sp>
        <p:nvSpPr>
          <p:cNvPr id="3" name="Subtitle 2">
            <a:extLst>
              <a:ext uri="{FF2B5EF4-FFF2-40B4-BE49-F238E27FC236}">
                <a16:creationId xmlns:a16="http://schemas.microsoft.com/office/drawing/2014/main" id="{9B97A0B0-91A5-45CC-9E2B-E26D5451331B}"/>
              </a:ext>
            </a:extLst>
          </p:cNvPr>
          <p:cNvSpPr>
            <a:spLocks noGrp="1"/>
          </p:cNvSpPr>
          <p:nvPr>
            <p:ph type="subTitle" idx="1"/>
          </p:nvPr>
        </p:nvSpPr>
        <p:spPr>
          <a:xfrm>
            <a:off x="1982441" y="2462351"/>
            <a:ext cx="8791575" cy="1655762"/>
          </a:xfrm>
        </p:spPr>
        <p:txBody>
          <a:bodyPr>
            <a:normAutofit fontScale="85000" lnSpcReduction="10000"/>
          </a:bodyPr>
          <a:lstStyle/>
          <a:p>
            <a:r>
              <a:rPr lang="en-US" dirty="0">
                <a:solidFill>
                  <a:schemeClr val="bg1"/>
                </a:solidFill>
              </a:rPr>
              <a:t>In the future, if this splendid_resto website is being visited by more customer’s we will like to add online buy and delivery services to help bring in more profit by carrying customer’s favorite dishes to their door.</a:t>
            </a:r>
          </a:p>
          <a:p>
            <a:r>
              <a:rPr lang="en-US" dirty="0">
                <a:solidFill>
                  <a:schemeClr val="bg1"/>
                </a:solidFill>
              </a:rPr>
              <a:t>As business improve we can extend to other countries.</a:t>
            </a:r>
            <a:endParaRPr lang="en-LR" dirty="0">
              <a:solidFill>
                <a:schemeClr val="bg1"/>
              </a:solidFill>
            </a:endParaRPr>
          </a:p>
        </p:txBody>
      </p:sp>
    </p:spTree>
    <p:extLst>
      <p:ext uri="{BB962C8B-B14F-4D97-AF65-F5344CB8AC3E}">
        <p14:creationId xmlns:p14="http://schemas.microsoft.com/office/powerpoint/2010/main" val="282521363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0606-2740-44B0-A381-1C5DB5BB2303}"/>
              </a:ext>
            </a:extLst>
          </p:cNvPr>
          <p:cNvSpPr>
            <a:spLocks noGrp="1"/>
          </p:cNvSpPr>
          <p:nvPr>
            <p:ph type="ctrTitle"/>
          </p:nvPr>
        </p:nvSpPr>
        <p:spPr>
          <a:xfrm>
            <a:off x="1876424" y="1183688"/>
            <a:ext cx="8791575" cy="833024"/>
          </a:xfrm>
        </p:spPr>
        <p:txBody>
          <a:bodyPr/>
          <a:lstStyle/>
          <a:p>
            <a:r>
              <a:rPr lang="en-US" dirty="0"/>
              <a:t>recommendation</a:t>
            </a:r>
            <a:endParaRPr lang="en-LR" dirty="0"/>
          </a:p>
        </p:txBody>
      </p:sp>
      <p:sp>
        <p:nvSpPr>
          <p:cNvPr id="3" name="Subtitle 2">
            <a:extLst>
              <a:ext uri="{FF2B5EF4-FFF2-40B4-BE49-F238E27FC236}">
                <a16:creationId xmlns:a16="http://schemas.microsoft.com/office/drawing/2014/main" id="{27354B75-E6FC-4E39-89B4-D661BA2468CD}"/>
              </a:ext>
            </a:extLst>
          </p:cNvPr>
          <p:cNvSpPr>
            <a:spLocks noGrp="1"/>
          </p:cNvSpPr>
          <p:nvPr>
            <p:ph type="subTitle" idx="1"/>
          </p:nvPr>
        </p:nvSpPr>
        <p:spPr>
          <a:xfrm>
            <a:off x="1876424" y="2833412"/>
            <a:ext cx="8791575" cy="1655762"/>
          </a:xfrm>
        </p:spPr>
        <p:txBody>
          <a:bodyPr>
            <a:normAutofit fontScale="92500" lnSpcReduction="20000"/>
          </a:bodyPr>
          <a:lstStyle/>
          <a:p>
            <a:r>
              <a:rPr lang="en-US" dirty="0">
                <a:solidFill>
                  <a:schemeClr val="bg1"/>
                </a:solidFill>
              </a:rPr>
              <a:t>We recommend that restaurant owner’s should come and negotiate with section 6 group 4 members for websites similar to splendid_resto for a better business experience, don’t see it as something that is unnecessary, it is very necessary especially the online delivery services, we can add it if you want. Feel free to reach us, thank you.</a:t>
            </a:r>
            <a:endParaRPr lang="en-LR" dirty="0">
              <a:solidFill>
                <a:schemeClr val="bg1"/>
              </a:solidFill>
            </a:endParaRPr>
          </a:p>
        </p:txBody>
      </p:sp>
    </p:spTree>
    <p:extLst>
      <p:ext uri="{BB962C8B-B14F-4D97-AF65-F5344CB8AC3E}">
        <p14:creationId xmlns:p14="http://schemas.microsoft.com/office/powerpoint/2010/main" val="7348249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117</TotalTime>
  <Words>443</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Tw Cen MT</vt:lpstr>
      <vt:lpstr>Circuit</vt:lpstr>
      <vt:lpstr>Starz University  ART 277 Final Project (Restaurant website)  Submitted To: Philip Bargain</vt:lpstr>
      <vt:lpstr>Group Member’s  name:                         id #  Boniface t. jasper -------------   5211 Toney Bracewell  -------------   5334 senguala smith    -------------  5447 Jonathan tiepo    -------------   4931                                    </vt:lpstr>
      <vt:lpstr>Project Overview</vt:lpstr>
      <vt:lpstr>Project overview con’t</vt:lpstr>
      <vt:lpstr>Project approach</vt:lpstr>
      <vt:lpstr>Project constraints</vt:lpstr>
      <vt:lpstr>Project future scope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Starz University  ART 277 Final Project Submitted To: Philip Bargain</dc:title>
  <dc:creator>Toni Bracewell</dc:creator>
  <cp:lastModifiedBy>Toni Bracewell</cp:lastModifiedBy>
  <cp:revision>12</cp:revision>
  <dcterms:created xsi:type="dcterms:W3CDTF">2021-01-11T05:03:43Z</dcterms:created>
  <dcterms:modified xsi:type="dcterms:W3CDTF">2021-01-11T10:29:01Z</dcterms:modified>
</cp:coreProperties>
</file>