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5EEC3C"/>
    <a:srgbClr val="FFCC66"/>
    <a:srgbClr val="007033"/>
    <a:srgbClr val="990099"/>
    <a:srgbClr val="CC0099"/>
    <a:srgbClr val="FE9202"/>
    <a:srgbClr val="6C1A00"/>
    <a:srgbClr val="00AAC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107F-6047-4DE7-AB59-ABB9BAC7B9F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951A5-9DCA-4A8B-BDE9-C3C7BB27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739290"/>
            <a:ext cx="4275739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2256" y="2113635"/>
            <a:ext cx="4197872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6C060C6E-BA3B-4A3C-9517-AEB34D634E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65552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C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266340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39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C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39" y="1044700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65552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C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2446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724454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2446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724454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EE5B7-221E-4E2A-9089-6C2C9ACED3AE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53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120</cp:revision>
  <dcterms:created xsi:type="dcterms:W3CDTF">2013-08-21T19:17:07Z</dcterms:created>
  <dcterms:modified xsi:type="dcterms:W3CDTF">2017-08-23T02:20:05Z</dcterms:modified>
</cp:coreProperties>
</file>