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263" r:id="rId5"/>
    <p:sldId id="267" r:id="rId6"/>
    <p:sldId id="269" r:id="rId7"/>
    <p:sldId id="270" r:id="rId8"/>
    <p:sldId id="271" r:id="rId9"/>
    <p:sldId id="273" r:id="rId10"/>
    <p:sldId id="272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257"/>
  </p:normalViewPr>
  <p:slideViewPr>
    <p:cSldViewPr>
      <p:cViewPr varScale="1">
        <p:scale>
          <a:sx n="69" d="100"/>
          <a:sy n="69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3872-D41B-4988-B8AB-8B78793D6A51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4B4E-1689-4C16-9D71-159B19BFE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possible</a:t>
            </a:r>
            <a:r>
              <a:rPr lang="en-US" baseline="0" dirty="0"/>
              <a:t> combinations for (x, y) pairs?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show first on how to get all possible</a:t>
            </a:r>
            <a:r>
              <a:rPr lang="en-US" baseline="0" dirty="0"/>
              <a:t> (x, y) pairs in tabular format. Then select from there the (x, y) pairs that satisfy 2x+5y = 15,</a:t>
            </a:r>
          </a:p>
          <a:p>
            <a:r>
              <a:rPr lang="en-US" baseline="0" dirty="0"/>
              <a:t>which should be written as 2*x + 5*y == 15 in Java. </a:t>
            </a:r>
          </a:p>
          <a:p>
            <a:endParaRPr lang="en-US" baseline="0" dirty="0"/>
          </a:p>
          <a:p>
            <a:r>
              <a:rPr lang="en-US" baseline="0" dirty="0"/>
              <a:t>People might tend to write</a:t>
            </a:r>
          </a:p>
          <a:p>
            <a:r>
              <a:rPr lang="en-US" baseline="0" dirty="0"/>
              <a:t>For (</a:t>
            </a:r>
            <a:r>
              <a:rPr lang="en-US" baseline="0" dirty="0" err="1"/>
              <a:t>int</a:t>
            </a:r>
            <a:r>
              <a:rPr lang="en-US" baseline="0" dirty="0"/>
              <a:t> x = 0, </a:t>
            </a:r>
            <a:r>
              <a:rPr lang="en-US" baseline="0" dirty="0" err="1"/>
              <a:t>int</a:t>
            </a:r>
            <a:r>
              <a:rPr lang="en-US" baseline="0" dirty="0"/>
              <a:t> y = 0; x &lt; 8 &amp;&amp; y &lt; 4; x++, y++) {</a:t>
            </a:r>
          </a:p>
          <a:p>
            <a:r>
              <a:rPr lang="en-US" baseline="0" dirty="0"/>
              <a:t>     …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But this is wrong! Since x and y are totally independent, unlike </a:t>
            </a:r>
            <a:r>
              <a:rPr lang="en-US" baseline="0" dirty="0" err="1"/>
              <a:t>numAsterisks</a:t>
            </a:r>
            <a:r>
              <a:rPr lang="en-US" baseline="0" dirty="0"/>
              <a:t> and </a:t>
            </a:r>
            <a:r>
              <a:rPr lang="en-US" baseline="0" dirty="0" err="1"/>
              <a:t>numSpaces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798E-888E-4E30-8750-31BF8AE3A41F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Nested 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for-statement</a:t>
            </a:r>
          </a:p>
          <a:p>
            <a:pPr algn="l"/>
            <a:r>
              <a:rPr lang="en-US" dirty="0"/>
              <a:t>Brute force approach</a:t>
            </a:r>
          </a:p>
        </p:txBody>
      </p:sp>
    </p:spTree>
    <p:extLst>
      <p:ext uri="{BB962C8B-B14F-4D97-AF65-F5344CB8AC3E}">
        <p14:creationId xmlns:p14="http://schemas.microsoft.com/office/powerpoint/2010/main" val="119036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get all possible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   </a:t>
            </a:r>
          </a:p>
        </p:txBody>
      </p:sp>
    </p:spTree>
    <p:extLst>
      <p:ext uri="{BB962C8B-B14F-4D97-AF65-F5344CB8AC3E}">
        <p14:creationId xmlns:p14="http://schemas.microsoft.com/office/powerpoint/2010/main" val="100545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….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14062"/>
              </p:ext>
            </p:extLst>
          </p:nvPr>
        </p:nvGraphicFramePr>
        <p:xfrm>
          <a:off x="5105400" y="312650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57800" y="3163454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71" y="3278909"/>
            <a:ext cx="1466601" cy="63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86382"/>
            <a:ext cx="1295399" cy="55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4236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4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</a:p>
          <a:p>
            <a:pPr marL="0" indent="0">
              <a:buNone/>
            </a:pPr>
            <a:r>
              <a:rPr lang="en-US" dirty="0"/>
              <a:t>….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  <a:r>
              <a:rPr lang="en-US" dirty="0"/>
              <a:t>	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62770"/>
              </p:ext>
            </p:extLst>
          </p:nvPr>
        </p:nvGraphicFramePr>
        <p:xfrm>
          <a:off x="5105400" y="312650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57800" y="3163454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9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= 0; x &lt;= 15/2; x++)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&lt;= 15/5; y++)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//check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whether</a:t>
            </a:r>
            <a:r>
              <a:rPr lang="en-US" dirty="0">
                <a:solidFill>
                  <a:srgbClr val="00B050"/>
                </a:solidFill>
              </a:rPr>
              <a:t> x &amp; 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//satisfy 2x + 5y = 15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//or not.</a:t>
            </a:r>
          </a:p>
          <a:p>
            <a:pPr marL="0" indent="0">
              <a:buNone/>
            </a:pPr>
            <a:r>
              <a:rPr lang="en-US" dirty="0"/>
              <a:t>      }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92266"/>
              </p:ext>
            </p:extLst>
          </p:nvPr>
        </p:nvGraphicFramePr>
        <p:xfrm>
          <a:off x="5105400" y="312650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57800" y="3163454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45627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838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(Pythagorean Triples) A right triangle can have sides whose lengths are all integers. For example, 3 and 4 are two sides, and 5 is the hypotenuse. Write an application to display a table of Pythagorean triples for side1, side2, and hypotenuse, all no larger than 500.</a:t>
            </a:r>
          </a:p>
          <a:p>
            <a:pPr marL="0" indent="0">
              <a:buNone/>
            </a:pPr>
            <a:r>
              <a:rPr lang="en-US" dirty="0"/>
              <a:t>Hint: since triangle (3, 4, 5) is equivalent to triangle (4, 3, 5), we may assume that side1 &lt; side2 to eliminate redundancy. (Can side1 = side2 if all edges are integers?) </a:t>
            </a:r>
          </a:p>
          <a:p>
            <a:pPr marL="0" indent="0">
              <a:buNone/>
            </a:pPr>
            <a:r>
              <a:rPr lang="en-US" dirty="0"/>
              <a:t>Count the number of such triangles.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	 side 1            side 2            hypotenuse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	 3	          4	                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	 5	        12	              13</a:t>
            </a:r>
          </a:p>
          <a:p>
            <a:pPr marL="514350" indent="-514350">
              <a:buAutoNum type="arabicPlain" startAt="3"/>
            </a:pPr>
            <a:r>
              <a:rPr lang="en-US" dirty="0"/>
              <a:t>         6	          </a:t>
            </a:r>
            <a:r>
              <a:rPr lang="en-US"/>
              <a:t>8                   10</a:t>
            </a: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     7                      24                   25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	 8	        15	              17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3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Given enough cents, nickels, dimes, and quarters, find out all possible ways to get one dollar (for example, 100 cents is one dollar, so is 20 nickels, and so on.)</a:t>
            </a:r>
          </a:p>
        </p:txBody>
      </p:sp>
    </p:spTree>
    <p:extLst>
      <p:ext uri="{BB962C8B-B14F-4D97-AF65-F5344CB8AC3E}">
        <p14:creationId xmlns:p14="http://schemas.microsoft.com/office/powerpoint/2010/main" val="300553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Q1: With sufficient $2 and $5 bills, list all possible combinations to get $15.</a:t>
            </a:r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>
                <a:solidFill>
                  <a:srgbClr val="00B0F0"/>
                </a:solidFill>
              </a:rPr>
              <a:t># of $2 bills	      # of $5 bills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-------------------------------------------</a:t>
            </a:r>
          </a:p>
          <a:p>
            <a:pPr marL="0" indent="0">
              <a:buNone/>
            </a:pPr>
            <a:r>
              <a:rPr lang="en-US" dirty="0"/>
              <a:t>	   5			1</a:t>
            </a:r>
          </a:p>
          <a:p>
            <a:pPr marL="0" indent="0">
              <a:buNone/>
            </a:pPr>
            <a:r>
              <a:rPr lang="en-US" dirty="0"/>
              <a:t> 	   0			3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56" y="3962400"/>
            <a:ext cx="270875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00927" y="5181600"/>
            <a:ext cx="2819400" cy="838200"/>
          </a:xfrm>
          <a:prstGeom prst="wedgeRoundRectCallout">
            <a:avLst>
              <a:gd name="adj1" fmla="val -63355"/>
              <a:gd name="adj2" fmla="val -21506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Five(5) two dollar bills  and  one(1) five dollar bills adds up to  $15.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56" y="2667000"/>
            <a:ext cx="272570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7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Q2: Can Alice get $11 by selling two kinds of cookies: $4 and $5 per box?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NO.</a:t>
            </a:r>
            <a:r>
              <a:rPr lang="en-US" dirty="0"/>
              <a:t> </a:t>
            </a:r>
          </a:p>
          <a:p>
            <a:r>
              <a:rPr lang="en-US" dirty="0"/>
              <a:t>None of $4 cookies sold.</a:t>
            </a:r>
          </a:p>
          <a:p>
            <a:r>
              <a:rPr lang="en-US" dirty="0"/>
              <a:t>One box of $4 cookies sold.</a:t>
            </a:r>
          </a:p>
          <a:p>
            <a:r>
              <a:rPr lang="en-US" dirty="0"/>
              <a:t>Two boxes of $4 cookies sold.</a:t>
            </a:r>
          </a:p>
          <a:p>
            <a:r>
              <a:rPr lang="en-US" dirty="0"/>
              <a:t>Need to consider three or </a:t>
            </a:r>
          </a:p>
          <a:p>
            <a:pPr marL="0" indent="0">
              <a:buNone/>
            </a:pPr>
            <a:r>
              <a:rPr lang="en-US" dirty="0"/>
              <a:t>    more boxes of cookies?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307011" cy="396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9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between Q1 and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Q1: With sufficient $2 and $5 bills, list all possible combinations to get $15.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x: number of $2 bills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y: number of $5 bills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Find all integer pairs (x, y) so that </a:t>
            </a:r>
            <a:r>
              <a:rPr lang="en-US" dirty="0"/>
              <a:t>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                  and             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3108036"/>
            <a:ext cx="1981200" cy="609600"/>
          </a:xfrm>
          <a:prstGeom prst="wedgeRoundRectCallout">
            <a:avLst>
              <a:gd name="adj1" fmla="val -72098"/>
              <a:gd name="adj2" fmla="val 473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15/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7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886200"/>
            <a:ext cx="1981200" cy="609600"/>
          </a:xfrm>
          <a:prstGeom prst="wedgeRoundRectCallout">
            <a:avLst>
              <a:gd name="adj1" fmla="val -65795"/>
              <a:gd name="adj2" fmla="val 54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15/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3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2600" y="52832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in [0, 7]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5283200"/>
            <a:ext cx="14478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in [0, 3]</a:t>
            </a:r>
          </a:p>
        </p:txBody>
      </p:sp>
    </p:spTree>
    <p:extLst>
      <p:ext uri="{BB962C8B-B14F-4D97-AF65-F5344CB8AC3E}">
        <p14:creationId xmlns:p14="http://schemas.microsoft.com/office/powerpoint/2010/main" val="15005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between Q1 and Q2: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Q2: Can Alice get $11 by selling two kinds of cookies: $4 and $5 per box?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x: number of $4 cookies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y: number of $5 cookies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Find all integer pairs (x, y) so that </a:t>
            </a:r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11,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                  and             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3108036"/>
            <a:ext cx="1905000" cy="609600"/>
          </a:xfrm>
          <a:prstGeom prst="wedgeRoundRectCallout">
            <a:avLst>
              <a:gd name="adj1" fmla="val -72098"/>
              <a:gd name="adj2" fmla="val 473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11/4 = 2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886200"/>
            <a:ext cx="1905000" cy="609600"/>
          </a:xfrm>
          <a:prstGeom prst="wedgeRoundRectCallout">
            <a:avLst>
              <a:gd name="adj1" fmla="val -65795"/>
              <a:gd name="adj2" fmla="val 54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11/5 = 2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2600" y="52832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in [0, 2]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5283200"/>
            <a:ext cx="14478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in [0, 2]</a:t>
            </a:r>
          </a:p>
        </p:txBody>
      </p:sp>
    </p:spTree>
    <p:extLst>
      <p:ext uri="{BB962C8B-B14F-4D97-AF65-F5344CB8AC3E}">
        <p14:creationId xmlns:p14="http://schemas.microsoft.com/office/powerpoint/2010/main" val="23194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Rephrase Q1: 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</a:t>
            </a:r>
            <a:r>
              <a:rPr lang="en-US" dirty="0"/>
              <a:t>],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(to be continued)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   </a:t>
            </a:r>
          </a:p>
          <a:p>
            <a:pPr marL="0" indent="0">
              <a:buNone/>
            </a:pPr>
            <a:r>
              <a:rPr lang="en-US" dirty="0"/>
              <a:t>…					      (to be continued)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1549</Words>
  <Application>Microsoft Macintosh PowerPoint</Application>
  <PresentationFormat>On-screen Show (4:3)</PresentationFormat>
  <Paragraphs>223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Nested Repetition</vt:lpstr>
      <vt:lpstr>Exercise</vt:lpstr>
      <vt:lpstr>Exercise II</vt:lpstr>
      <vt:lpstr>Related question</vt:lpstr>
      <vt:lpstr>Related question: II</vt:lpstr>
      <vt:lpstr>Connection between Q1 and Q2</vt:lpstr>
      <vt:lpstr>Connection between Q1 and Q2: II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VIII</dc:title>
  <dc:creator>Windows User</dc:creator>
  <cp:lastModifiedBy>Microsoft Office User</cp:lastModifiedBy>
  <cp:revision>75</cp:revision>
  <dcterms:created xsi:type="dcterms:W3CDTF">2011-10-05T19:55:09Z</dcterms:created>
  <dcterms:modified xsi:type="dcterms:W3CDTF">2020-09-17T04:33:16Z</dcterms:modified>
</cp:coreProperties>
</file>