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9" r:id="rId4"/>
    <p:sldId id="263" r:id="rId5"/>
    <p:sldId id="267" r:id="rId6"/>
    <p:sldId id="269" r:id="rId7"/>
    <p:sldId id="270" r:id="rId8"/>
    <p:sldId id="271" r:id="rId9"/>
    <p:sldId id="273" r:id="rId10"/>
    <p:sldId id="272" r:id="rId11"/>
    <p:sldId id="275" r:id="rId12"/>
    <p:sldId id="276" r:id="rId13"/>
    <p:sldId id="277" r:id="rId14"/>
    <p:sldId id="281" r:id="rId15"/>
    <p:sldId id="282" r:id="rId16"/>
    <p:sldId id="28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83"/>
    <p:restoredTop sz="92201"/>
  </p:normalViewPr>
  <p:slideViewPr>
    <p:cSldViewPr>
      <p:cViewPr varScale="1">
        <p:scale>
          <a:sx n="72" d="100"/>
          <a:sy n="72" d="100"/>
        </p:scale>
        <p:origin x="175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12:45:43.75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3009 8081 24575,'-28'-4'0,"0"-2"0,-24-2 0,-20-7 0,12-1 0,19 7 0,-2 0 0,-10 1 0,1 1 0,12 3 0,0 0 0,-9-1 0,1 2 0,-16 3 0,30 0 0,-5 3 0,7 17 0,-10 18 0,14-4 0,-1 2 0,4-5 0,1 0 0,0 4 0,1-1 0,-13 28 0,15-12 0,-2 15 0,18-27 0,3 4 0,-3 7 0,5 5 0,14 14 0,8 9 0,-3-8 0,-6-10 0,2-3 0,7 0 0,5 3 0,0-17 0,9-17 0,5-3 0,5-4 0,-4-5 0,5 0 0,9 2 0,2-1 0,4 1 0,0 0 0,5 0 0,-2 1 0,-10-4 0,2 2 0,6 0 0,6 2 0,-2-1 0,-11-3 0,-3 0 0,4 0-196,-1-1 1,3 1 0,1 0 0,-5-1 195,0 0 0,-3-2 0,-1 0 0,0 0 0,-1 0 0,1-1 0,0 0 0,0 0 0,1-1 0,0-1 0,1-2 0,-1 0 0,0 0 0,0-2 0,0 0-113,0 0 0,1-2 1,-1 1 112,-1-1 0,0 0 0,0 0 0,22 0 0,0 0 0,-2-1 0,-2 0 0,-5 0 0,3-1 0,2 1 0,6 1 0,-6-1 0,-1-1 0,0 1 0,-1 1 0,5-1 0,-1 1 0,-5 0 0,-1 0 0,-2 0 0,-10 0 0,-2 0 0,4 0 0,15 0 0,5 0 0,0 0 0,-14 0 0,1 0 0,-1 0 0,-2 0 0,3 0 0,-3-1 0,3 0 0,-5 0 0,3 0 0,0-1 0,1 1 0,4-1 0,1 1 0,-1 0 0,-3-1 0,0 0 0,-3 0 0,2 1-215,1 0 0,3 0 0,0 1 0,-4-1 215,-4 1 0,-3 0 0,-1 0 0,-1 0 0,0 0 0,-2 1 290,24 4 1,0 2-291,-3 3 0,-2 3 0,-5 3 0,-2 2 0,-2 1 0,0 0 167,12 0 0,-2-3-167,-21-5 0,-1-3 0,9 0 0,-3-5 0,6-13 902,-11-5-902,-11-2 162,-9 5-162,-3 7 0,21 3 0,10 2 0,-4 0 0,10 0 0,-9 1 0,12 0 0,7 0 0,2 0 0,-2 0 0,-8 0 0,4-1 0,-6 0 0,0 1 0,6-1-404,-1 1 1,6 0-1,2 0 1,1 0-1,-4 0 1,-7-1 403,0 1 0,-5-1 0,-3-1 0,1 1 0,-2 0 0,0 0 0,0 0 0,2 0-345,11 2 1,4 0 0,0 0-1,-5 0 345,-2-1 0,-3 0 0,3 1-153,1 1 1,6 1 0,-3 0-1,-9-1 153,2-2 0,-5 1 0,4 0 0,-4 1 0,9 2 0,3 4 0,-13-4 0,10-1 0,7-1 0,-15-4 0,3-1 0,4-2 0,2 0 0,0 0 234,-2 0 1,1-1 0,2 0 0,0 0 0,0-1 0,-1 0-235,1 0 0,0-2 0,1 1 0,-2-1 0,-2 0 0,-3-1 0,13-2 0,-3-1 0,-5 1 0,-4 0 481,-7 1 0,-5 1 0,-6-1-481,-4-1 0,-7-2 718,14-13-718,-16 1 0,5-5 0,-6-3 839,4-4-839,4-1 0,-1 4 0,-8 10 0,-7 6 0,-9 6 0,-6-1 0,-3-1 0,-1-6 0,1-9 0,-1-11 0,-1-7 0,0-5 0,-3-1 0,-1-3 0,2-12 0,-1 1 0,-1 17 0,-2 6 0,-4-18 0,-7 27 0,-9-3 0,-3-1 0,-2-3 0,2 6 0,-2 0 0,-9-17 0,-2 0 0,4 12 0,-2 4 0,-3-1 0,-9 4 0,-14 10 0,-12 5 0,5 2 0,-2-1 0,-2 4-167,17 7 0,-6 2 0,1 2 1,5 1 166,-16 5 0,4 2 0,-2 1 0,0 0 0,3 1 0,-7-1 0,17-2 0,-9-1 0,-3 0 0,2 0 0,7-1 0,0 1 0,5-1 0,-6 0-168,1 0 0,-7 0 1,-2 0-1,3 0 1,10-2 167,-11-1 0,4-1-103,6-1 0,-3 1 0,3-2 103,-7-1 0,2-1 209,9 1 1,0 1 0,2-1-210,-2 0 0,2 1 0,-1 0 0,1 1 0,1 1 0,-1 0 426,-10 1 0,2 0-426,15 1 0,0 0 166,-5 0 1,1 0-167,-14 0 0,-2 0 0,4 0 0,-5 0 0,11 0 0,-2 0 0,1 0 0,-4 0 0,2 0-224,-18 0 0,0 0 224,21 0 0,-1 0 0,-1 0 0,-6 0 0,0 0 0,-2 0 0,0 0 0,-1 0 0,-5 0 0,11 0 0,-3 0 0,-2 0 0,-2 0 0,1 1 0,-5 1 0,-1 1 0,0 0 0,0 0 0,0-1 0,3 0 0,0-1 0,1 1 0,-1-1 0,0 1 0,-5 0 0,-2 1 0,0 0 0,5 0 0,5-1 0,1-1 0,7 0 0,-3-1 0,1 2 0,-4-1 0,1 0 0,7 0 0,-10-1 0,5 1 0,-9 1 0,2 0 0,14-2 0,1 0 0,1 0 0,-1 0 0,0 0 0,0 0 0,1 0 0,-1 0 0,-9 0 0,-1 0 224,15 0 0,0 0-224,-18 0 0,0 0 0,17 0 0,2 0 0,-1 0 0,-4 0 0,-8 0 0,-7-1 0,1 0 0,7-1 0,2-1 0,-1 0 0,-3 1 0,1 1 0,3-2 0,-5-1 0,11 0 0,17 3 0,7 1 0,0 0 0,7 0 0,-3-3 0,-1-4 0,-6-4 0,-10-5 0,-4 5 0,-10 2 0,2 5 0,-9 1 0,-3 0 0,3 1 0,-5-2 0,0 0 0,-3 1 0,-3 1 0,-5 1 0,-1 1 0,3 2 0,11 1 0,2 0 0,0 2 0,0 1 0,1 0 0,0 2 0,0 0 0,1-1 0,-14 2 0,1 0 0,3 1 0,13-1 0,3 0 0,7-2 0,-15-2 0,20-5 0,15 0 0,9 0 0,6 0 0,2 0 0,-6 0 0,-52 0 0,18 0 0,2 0 0,0 0 0,-10 0 0,0 0 0,-13 0 0,15 0 0,1 0 0,27 0 0,14 0 0,1-1 0,0-1 0,-9 0 0,1 0 0,-2 2 0,1 0 0,4 0 0,4 0 0,4 0 0,1 0 0,1 0 0,-16 0 0,-6 0 0,-8 0 0,12 0 0,5 0 0,10-3 0,-6-2 0,5 0 0,4 1 0,3 3 0</inkml:trace>
  <inkml:trace contextRef="#ctx0" brushRef="#br0" timeOffset="5758">4145 10575 24575,'-12'0'0,"-39"0"0,8 0 0,-15 0 0,-9-2 0,3-2 0,-3-2 0,8 2 0,-4-1 0,-1 0 0,-4-3 0,-1 0 0,0 0 0,-1 0 0,0 1 0,0 0 0,-2 2 0,-1 0 0,1 0 0,4 0 0,1 1 0,3 1 0,12 1 0,2 1 0,2 0 0,-16-1 0,6 0 0,-12 1 0,28-1 0,-1 5 0,-6 17 0,2 6 0,10-13 0,3 4 0,-4 17 0,8 4 0,5 10 0,-4 19 0,16-32 0,3 3 0,-1 15 0,3 2 0,2-8 0,4-1 0,1-3 0,3-2 0,6 21 0,10-21 0,11 6 0,5-3 0,8 3 0,-8-12 0,4 2 0,2-1 0,11 6 0,3 0 0,0-2 0,-4-6 0,-1-2 0,2-4 0,-4-6 0,2-3 0,2-3 0,12-3 0,4-3 0,2 0 0,-11-2 0,1 1 0,3-1 0,2 0 0,-2 1 0,4-1 0,1 0 0,-1 0 0,-1 1-395,6 1 1,-1 0 0,-1 0-1,-2 1 395,-2 0 0,0 1 0,-2 0 0,-3 0 0,2 2 0,-3 0 0,-1 1-259,1 1 0,0 1 0,0 0 259,0 0 0,1-1 0,0 0 0,2-1 0,1 0 0,1-1 0,1 0 0,0-2 0,1 0 0,2-1 0,0-2 0,2 0-486,3 0 0,1-1 0,1 0 486,-15-3 0,0-1 0,2 0 0,5 0 0,-6-2 0,4 0 0,2 0 0,2 0 0,1-1 0,-1 0 0,3 0 0,1 0 0,1 0 0,1-1 0,-1 0 0,0 1 0,-1-1 0,0 0 0,0 0 0,0 0 0,2 0 0,0 0 0,-1 0 0,3 0 0,1 0 0,0 0 0,-2 0 0,-3 0 0,-6 0 0,10 0 0,-6 0 0,-2 0 0,5 0-335,-1 0 1,4 0-1,1 0 1,-3 0-1,-5 0 335,-8 0 0,-4-1 0,-2 1 0,1 1 0,16-1 0,0 1 0,-1 0 132,-2 1 1,-2 0 0,1 0-133,-2 0 0,0 1 0,0-1 0,0 0 0,0 0 0,0 0 0,0-1 0,0 0 0,0 0 0,-4-1 0,0 0 0,0 0 0,-4 0 0,0 0 0,-1 0 158,-5-1 1,0 1-1,-1 1-158,19 0 0,-2 1 694,-6 2 0,1 2-694,-11 0 0,1 3 0,-4 0 0,5 1 0,-1 1 963,14 4 0,-2-1-963,-24-5 0,-1-1 531,20 3 1,1-2-532,-15-4 0,4-1 0,7 0 0,7-1 0,-6-1 0,-4-1 0,-1-2 118,18 1 0,5 0-118,-19 4 0,2 2 0,-3-1 0,11-1 0,2 0-1213,-5 1 0,3 1 0,-4-1 1213,-1-2 0,-2-1-107,9-4 1,1-1 106,-6-1 0,3-1 0,-6-1 0,5 0 0,1-1-370,-12 2 1,0 0-1,2 0 1,1-1 369,6 1 0,2 0 0,0 0 0,-1 0 0,0 0 0,-1 1 0,0 0 0,-1 0 0,-7 0 0,-1 1 0,0 0 0,1-1 0,2 1 0,2-2 0,-1 1 0,-4 0 1091,2-1 0,-4 0 0,1-2-1091,3 0 0,0-2 0,-6-3 118,1-6 1,-6-6-119,-5-6 0,-3-4 910,-8 4 0,-3-1-910,0 0 0,-2 1 0,5-5 0,-9 9 0,-8 5 0,-6 2 0,-5-5 0,-3-5 0,-17-33 0,-6 13 0,-4-3 0,-8-13 0,-1-1 0,-1 7 0,-1 3 0,3 5 0,3 6 0,-11-5 0,-4 7 0,-4 3 0,-2 8 0,-4-1 0,13 8 0,0-1 0,-22-9 0,1 0 0,16 10 0,3 3 0,3 0 0,-4 1 0,-1 5 0,-5 1 0,2 1 0,-9-1 0,-1 2 0,7 3 0,-3 1 0,2 1 0,-8 3 0,2 1 0,3 0 0,-4 1 0,1 1 0,-4 0 0,1 0 0,13 1 0,1 0 0,-3 0-216,-17-1 0,-4 2 0,4-1 216,16 1 0,3 0 0,0 0 0,-3 0 0,0 0 0,0 0 0,2 0 0,-1 0 0,0 0 0,2 0 0,0 0 0,0 0 0,-2 0 0,0 0 0,0 0 0,-21 0 0,1 0 0,21 0 0,0 0 0,0 0 0,-1 0 0,0-1 0,-1 0 0,-1 0 0,0 0 0,-1 0 0,-3 0 0,0-1 0,0 0 0,3-1 0,1 0 0,-1 1 0,-1-1 0,-1 1 0,-4 0 0,0 1 0,-4-1 0,-1 1 0,3 0 0,-6 0 0,2 0 0,-3 1-319,3 0 1,-4 0 0,1 0 0,4 0 318,0 0 0,4 0 0,1 0 0,3 0 0,0 1 0,-4-2 0,-2-2 0,-5-1 0,1 0 0,6 0 0,7 1 0,5-1 0,-3 0-7,-20-3 0,-3-1 0,10 0 7,20 1 0,4 1 0,-11-4 0,1 0 0,15 4 0,0 0 302,-7-2 1,-5 0-303,-9-1 0,-8 0 0,3 2 0,-8 0 0,-2 1 0,5-2 0,-5 0 0,7 2 0,-2 2 0,8 1 656,14 0 1,-1 0-657,-2 1 0,-4-1 0,1 1 0,-10 0 0,0 0 0,9 1 0,-3-1 0,-2 0 0,-14 0 0,-3 1 0,5 1 0,0-1 0,-1-1 8,2 1 0,-6-1 0,5 0-8,16 1 0,4 1 0,0-1 0,0 0 0,0 0 0,0 0 0,-24 0 0,3 0 0,9 1 0,3 0 0,3 0 0,1 0 0,-3 0 0,-2 0 0,10 0 0,-1 0 0,2 0 0,-8 0 0,2 0 0,3 0 0,3 0 0,-19 0 0,16 0 0,-2 0 0,11 0 0,-3 0 0,-3 0 0,-7 0 0,3 0 0,-17 0 0,2 0 0,-1 0 0,2 0 0,4 0 0,4 0 0,10 0 0,3 0 0,-19 0 0,10 0 0,34 0 0,19 0 0,1 0 0</inkml:trace>
  <inkml:trace contextRef="#ctx0" brushRef="#br0" timeOffset="14470">5899 14792 24575,'-38'0'0,"0"0"0,-26 0 0,3 0 0,-2 0 0,13 0 0,0 0 0,-24 0 0,0 0 0,20 0 0,1 0 0,-13 0 0,1 0 0,11 0 0,1 0 0,-2 0 0,-1 0 0,3-1 0,1 0 0,5 0 0,0-1 0,-2-3 0,1-3 0,9 1 0,-1-2 0,-17-1 0,-2 0 0,8 1 0,1 1 0,7 3 0,-1 0 0,-4 1 0,0 1 0,8 0 0,1 1 0,-3-1 0,0 1 0,-2 1 0,0 0 0,-2 1 0,-4 0 0,-2 1 0,-4 0 0,-1 2 0,3 1 0,-1 1 0,-1 0 0,-8 1 0,-2 1 0,2 0 0,11 0 0,2 1 0,2 0 0,-16 2 0,2 0 0,0 1 0,1-1 0,3 1 0,1 1 0,7 0 0,3 1 0,-19 14 0,30-8 0,15 0 0,6-7 0,-1 3 0,-5 12 0,8-8 0,0 7 0,1 16 0,3-10 0,-2 5 0,-1 0 0,1 1 0,-5 7 0,11-17 0,2-3 0,3 16 0,1 6 0,0 3 0,0 22 0,0-5 0,0-2 0,0-11 0,0 1 0,0-22 0,4 15 0,5-27 0,3 2 0,5 0 0,3 0 0,25 11 0,-10-9 0,8 13 0,-16-5 0,5-2 0,23-10 0,7-3 0,-3 10 0,4-3 0,-8-16 0,4-5 0,-3 0 0,9 3 0,-3 2 0,0 3 0,-1 2 0,0 2 0,-1 1 0,0-1 0,0-1 0,-5-3 0,2-2 0,-4-5 0,5 0 0,0-2 0,1 0 0,2 0 0,6-2 0,-8 0 0,4-2 0,4 0 0,0 0 0,-1 1 0,1-1 0,-1 1 0,1 0 0,0-1 0,-1 1-399,-1-1 0,1 0 0,-1 0 0,-1 0 1,0 0 398,11 1 0,-1-1 0,-1 1 0,-4 0 0,5 0 0,-4 0 0,-1 0-338,2 0 1,-1 0-1,0 0 338,0 0 0,1 0 0,-2 0 0,-6 0 0,-2 0 0,5 0 0,-2 0 0,5 0 0,0 0 0,-4 0 0,4 0 0,-3 0 0,2 0 0,-3 0 0,3 0 0,0 0 0,-5 0 0,-2 0 0,-4 0 0,1 0 0,2 0 0,1 0 0,-1 0 0,0 0 0,-1 0 0,0 0 0,1 0 0,0 0 0,0 0 0,2 0 0,1 0 0,-1 0 0,-1 0 0,-1 0 0,1 0 0,-1 0 0,1 0 0,4 0-65,-1 0 0,3 0 0,2 0 0,0 0 65,4 0 0,0 0 0,2 0 0,2 0 0,-17 0 0,2 0 0,1 0 0,1 0 0,-1 0 0,1 0 0,-2 0 0,-1 0 0,0 0 0,2 0 0,2 0 0,5 0 0,-4 0 0,6 0 0,4 0 0,2 0 0,1 0 0,-1 0 0,-3 0 0,-3 0 0,-6 0 0,13 0 0,-7 0 0,-2 0 0,1 0 0,8 0-109,-14 0 1,7 0 0,3 0 0,3 0 0,-1 0 0,-1 0 0,-6 0 0,-5 0 0,-10 0 108,17 0 0,-12 0 0,2 0 0,-2 0 0,2 0 0,-1 0 0,-5 0 470,13 0 0,-5 0-470,-5 0 0,-1 0 130,-3 0 1,-3 0-131,-14 0 0,-1 0 0,5 0 0,0-2 0,1 0 0,7-1 0,5-1 0,10-2 0,1 0 0,-5 0 0,-5 2 0,-4 1 0,5-1 614,8-1 1,6-1 0,-1 0 0,-9 2-615,2 2 0,-5 1 0,2 0 0,0 1 0,-2 0 0,-1 0 0,-4-1 0,0 0 0,9-3 0,-2-2 0,-20 1 0,-1-2 0,7-1 0,-4-2 580,0-5-580,0-6 0,-8-6 0,0-1 0,-7-6 0,-2 5 0,1 2 0,4-1 0,-1 3 0,12-13 0,-8 4 0,-1-1 0,-16 6 0,-11-7 0,-4-3 0,-1 0 0,0 11 0,0 16 0,-3 3 0,-9-6 0,-13-5 0,-17-12 0,-15-9 0,22 16 0,-1 0 0,-5-2 0,-2 0 0,-10-2 0,-2 2 0,0 1 0,-6 0 0,6 8 0,-8-2 0,-1 2 0,6 0 0,6 3 0,4 0 0,-4 0 0,-3-1 0,-5 0 0,-1-1 0,5 0 0,-4-1 0,4 0 0,-1 0 0,-6 1 0,-1 1 0,-2-1 0,10 1 0,-1-1 0,-1 1 0,1 2 0,-15-1 0,1 2 0,5 1 0,-7-3 0,6 3 0,10 5 0,4 3 0,8 3 0,1 0 0,-5 1 0,-1 0 0,0 0 0,0 0 0,-5 0 0,1 0 0,7 0 0,1 0 0,-7 0 0,-5 0 0,2 2 0,-4 1 0,0-1 0,2 0 0,0-1 0,-1 0 0,-11 2 0,-3-1 0,4 1 0,-6-2 0,4 0 0,10-1 0,-3 0 0,1-1 0,-4 0 0,4 1 0,1-2 0,-1 1 0,-5 0 0,-7 0 0,8 0 0,8-1 0,4 0 0,-6 1 0,-4-1 0,2-1 0,-5-2 0,3 0 0,14 2 0,1 0 0,-2-1 0,-16 0 0,-3-1 0,-3-1 0,11 2 0,-2-2 0,1 1 0,4 0 0,3 0 0,5 1 0,-4-1 0,1 0 0,-4-1 0,0 1 0,3-3 0,-6-2 0,3-3 0,1 2 0,7 1 0,2 1 0,-1 0 0,-9-3 0,-1 0 0,3 1 0,-11 0 0,2 1 0,16 2 0,-2 0 0,2 1 0,-8-2 0,-2 0 0,9 0 0,-2 1 0,0 0 0,3 3 0,0 1 0,0 0 0,-23-2 0,1 1 0,1 3 0,2 0 0,10 0 0,6-1 0,-9 1 0,4-2 0,-3-3 0,12 3 0,-2-1 0,11 1 0,-1 0 0,-26-1 0,1 2 0,28 1 0,1 1 0,-8 0 0,0 0 0,-28 8 0,24 0 0,-8 4 0,27 0 0,5-3 0,4 0 0,6-2 0,7-2 0,-1 0 0,5 0 0,-3 3 0,-3 5 0,3-1 0,0-3 0,6-4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4T12:46:47.87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1851 8756 24575,'-28'0'0,"8"0"0,-11 0 0,-10 7 0,9 6 0,-15 6 0,19 1 0,5-4 0,7-2 0,6-6 0,-3 9 0,-11 13 0,-2 5 0,-7 15 0,1-2 0,2 3 0,13-16 0,3 0 0,-2 4 0,-1 0 0,0 1 0,0 0 0,0-2 0,1-2 0,-13 30 0,8-16 0,0 6 0,6-8 0,2 2 0,-1 4 0,-2 14 0,0 6 0,2-2 0,2-2 0,2-1 0,1 0-268,2 1 1,3 0-1,1-3 268,1-10 0,2-3 0,-1 1 0,1 4 0,0 1 0,0 5 0,1-8 0,-1 4 0,1 2 0,1 0 0,0-2 0,2 6 0,1-2 0,0 0 0,1 5 0,0 0 0,0 4 0,1 2 0,0-1 0,3-1 0,2-2 0,1 0 0,2-1 0,0-2 0,1-2 0,2 1 0,2-4 0,-1 0 0,-1-1 0,-3 0 0,-1 1 0,0-3 0,1-5 0,10 16 0,-1-6-100,-10-11 0,-1 1 100,5 12 0,3 1 0,-6-22 0,2 1 0,1 2 0,2 3 0,3 3 0,0 0 0,-1-3 0,2 1 0,-1-4 0,3 3-162,-2-2 1,2 2 0,1 0 0,0-5 161,1-3 0,-1-4 0,1 0 0,14 19 0,2 1 0,-7-15 0,2 2 0,1-2 0,0-2 0,1-1 0,2 2 0,-3-3 0,2 3 0,1 0 0,-2-3 0,4 3 0,0-2 0,-1 1 20,5 5 0,1 2 0,-3-3-20,-7-9 0,-2-2 0,1 0 0,4 2 0,1-1 0,0-1 0,1-2 0,1-1 0,-1 0 0,1-2 0,0 0 0,0-2 0,-2-1 0,0-2 0,-1 0 74,17 10 0,-1 0-74,-2-2 0,-1-1 0,-3-2 0,-2-3 0,-8-2 0,-3-3 652,20 9-652,-7-11 0,-18-9 0,9 2 0,6 2 0,13 4 0,6 2 0,2 0 0,-4-2-807,-7-4 0,-2-2 0,0 0 0,4 1 0,5 0 807,-5 0 0,4 1 0,3 1 0,2 1 0,2-1 0,1-1 0,1-1 0,0-2 0,-10-3 0,2-1 0,1 0 0,0-2 0,2 0 0,-1-1 0,0 0 0,-1 0 0,-1 0 0,-1 0 0,7 0 0,-2 1 0,0-2 0,-2 1 0,1-1 0,1 0 0,0 1 0,3-1 0,-7-1 0,2 0 0,2 1 0,0-1 0,1 0 0,-1 0 0,0 0 0,-1-1 0,-2 0 0,-2 0 0,4 0 0,-1-1 0,0 0 0,-2 0 0,-1 0 0,-2-1 0,-2 0 0,-3 0 117,10 0 1,-5 0-1,-2 0 1,-1 0-1,1 0-117,11 0 0,-2 0 0,2 1 0,6 0 0,-15 2 0,4 0 0,4 1 0,0 0 0,1 0 0,-1-3 0,-3-3-431,0-2 1,-4-2 0,-1-2 0,3-1 0,4-2 0,7-2 430,-19 3 0,4-1 0,4-2 0,4 0 0,2 0 0,2-2 0,1 0 0,1 0 0,-1-1 0,0-1 0,-3 0 0,-1 0 0,-4 0 0,-4 0-329,11-4 1,-3-1 0,-3 0-1,-2 0 1,-1-1 0,-1-1 0,2-1-1,0-1 1,3-2 328,-4 2 0,2-3 0,3-2 0,1 0 0,0-2 0,-1 1 0,-2 0 0,-2 1 0,-4 1 0,-4 3 0,-5 2 403,10-5 1,-7 2 0,-4 2 0,-1 2-1,0 0-403,9-2 0,0 2 0,-2 0 0,0 2 0,-3 1 0,-2 2 0,1 0 0,0-3 0,1-1 0,0-2 0,1-2 0,4-3-327,-5 2 0,4-3 0,3-1 0,-1-2 0,-1 0 0,-3-1 327,4-5 0,-3-1 0,-2-2 0,0 0 0,-2 1 0,-4 2 0,-1 0 0,-1-1 0,-1 1 0,-1-2 412,0-1 1,1-2 0,-2 0 0,-3 2 0,-5 4-413,2-1 0,-6 3 0,-1-1 1770,15-18 0,-9 2-1770,-13-15 0,0 18 0,10-14 0,5-6 0,0 1 0,-5 7 0,0-5 0,-3 6 0,4-7-43,-4 12 0,5-7 0,3-2 0,-2 0 0,-2 5 0,-8 8 43,10-16 0,-9 5 979,-10 10 0,-3-2 1,-3-3-980,-4-6 0,-4-2 0,-1-3 0,-1 7 0,0-2 0,-2-1 0,0 0 0,-2 1 0,-1 0 0,0 0 0,0 1 0,0 4 0,1 0 0,-1 1 0,0 1 0,0-18 0,0 0 0,1 1 0,0-1 0,1 1 0,0 2 0,1 6 0,1 3 0,0 0 477,1 4 0,0 1 1,2 2-478,6-20 0,1 2 0,-2 5 0,-1 2 0,1 3 0,-1 3 0,-3 12 0,-2 6 0,0 2 0,-2 15 0,3-18 0,15-24 0,3 11 0,6-10 0,-2 5 0,0-1 0,0 1 0,1 2 0,4-4 0,-7 10 0,0-9 0,-17 18 0,-3-1 0,-2 8 0,-1-2 0,-2-16 0,0-1 0,-1 10 0,0 0 0,0 0 0,0 1 0,0 5 0,0 3 0,-1-25 0,-3 16 0,-5 13 0,-19-9 0,7 17 0,-16-16 0,11 14 0,-5-6 0,0 0 0,-4-4 0,-10-3 0,-3 0 0,-1-2 0,-2 2 0,-4 2 0,0 7 0,13 15 0,2 3 0,-3 1 0,0 2 0,0 2 0,-2 1 0,3 1 0,-4 2 0,-3 0 0,-5 2 0,-5 1 0,3 1 0,-5 0 0,-2 2 0,-1 0 0,3-1 0,-3 2 0,3-1 0,-1 2 0,-6 0-159,2 0 1,-6 1 0,-4 0-1,0 1 1,2 2 0,4 2 158,-1 2 0,4 4 0,0 0 0,1 1 0,-1-1-510,-1 0 0,0 0 0,0 1 0,0 0 0,0 1 510,-2 2 0,-1 2 0,0 0 0,1 0 0,0-2 0,2-1 0,2-1 0,-1 0 0,1-2 0,0-1-77,2-3 1,1-2-1,1-1 1,-2 0-1,-1 0 77,-7 0 0,-3 0 0,0-1 0,1-1 0,2-2 0,-6-1 0,2-2 0,2-1 0,4 0 0,-6 0 0,4 0 0,3 0 0,9 0 0,3 0 0,3-1 0,-15 0 0,7 0 0,-13 2 0,35-2 0,0-5 0,-3-16 0,-5-7 269,-10 1 0,-9-1 1,-7-2-270,17 8 0,-6-1 0,-3 0 0,-1-1 0,0 1 0,3 3 0,-4-1 0,2 2 0,0 0 0,0 2 0,-3 1 53,4 1 0,-3 1 0,0 0 1,0 2-1,2 1 0,5 3-53,-5 3 0,5 3 0,1 1 0,-1 0 0,-4 0 0,0 0 0,-2 1 0,-5 1-118,9 1 0,-4 0 1,-3 2-1,-1 0 1,1 2-1,0 1 118,1 2 0,0 1 0,0 2 0,0 1 0,1-1 0,-1 0 0,1 0 0,-1-1 0,0 0 0,1 0 0,2 2 0,1 1 0,-2 3 0,2 2 0,1 1 0,2-1 0,0-1 0,-5-1 0,1-2 0,3 0 0,2-2 0,-1-1 0,4-1 0,-3-1 0,-13 1 0,-3-2 0,5-3-124,-1-2 1,3-3 123,-1 1 0,-2-2 0,12-3 0,-3-1 0,-3-2 0,3 1 0,-4 0 0,0-1 0,-1 0 0,1 0 0,-1 0 0,1 1 0,0-1 542,1 0 1,0 0 0,1 0-1,0 1-542,1 2 0,0 1 0,3 1 0,5 0 0,-14-1 0,3 0 0,12 1 0,-1 0 0,2 1 621,-6 2-1,5 0-620,17-1 0,1-1 149,-6 2 0,2-1-149,-8-9 0,-6-7 0,-12-13 0,32 11 0,-4-1 0,-26-8 0,-4 1 0,16 7 0,-1 2 0,5 4 0,-3 0 0,2 4 0,-7 2 0,1 3 0,-1 2 0,0 1 0,0 0 0,1 1 0,3 1 0,1 1 0,0 2 0,3 0 0,-7 3 0,7 1 0,29-8 0,-12-1 0,-15 0 0,-2 0 0,5 0 0,10 0 0,4 2 0,2 3 0,0 4 0,1 1 0,4-1 0,4-2 0,1-1 0,-1-3 0,-5-2 0,-13 0 0,11 1 0,-4 1 0,22 2 0,4-1 0,3 16 0,2-13 0,0 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93872-D41B-4988-B8AB-8B78793D6A51}" type="datetimeFigureOut">
              <a:rPr lang="en-US" smtClean="0"/>
              <a:t>9/21/23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54B4E-1689-4C16-9D71-159B19BFE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7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possible</a:t>
            </a:r>
            <a:r>
              <a:rPr lang="en-US" baseline="0" dirty="0"/>
              <a:t> combinations for (x, y) pairs?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54B4E-1689-4C16-9D71-159B19BFEC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49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may show first on how to get all possible</a:t>
            </a:r>
            <a:r>
              <a:rPr lang="en-US" baseline="0" dirty="0"/>
              <a:t> (x, y) pairs in tabular format. Then select from there the (x, y) pairs that satisfy 2x+5y = 15,</a:t>
            </a:r>
          </a:p>
          <a:p>
            <a:r>
              <a:rPr lang="en-US" baseline="0" dirty="0"/>
              <a:t>which should be written as 2*x + 5*y == 15 in Java. </a:t>
            </a:r>
          </a:p>
          <a:p>
            <a:endParaRPr lang="en-US" baseline="0" dirty="0"/>
          </a:p>
          <a:p>
            <a:r>
              <a:rPr lang="en-US" baseline="0" dirty="0"/>
              <a:t>People might tend to write</a:t>
            </a:r>
          </a:p>
          <a:p>
            <a:r>
              <a:rPr lang="en-US" baseline="0" dirty="0"/>
              <a:t>For (</a:t>
            </a:r>
            <a:r>
              <a:rPr lang="en-US" baseline="0" dirty="0" err="1"/>
              <a:t>int</a:t>
            </a:r>
            <a:r>
              <a:rPr lang="en-US" baseline="0" dirty="0"/>
              <a:t> x = 0, </a:t>
            </a:r>
            <a:r>
              <a:rPr lang="en-US" baseline="0" dirty="0" err="1"/>
              <a:t>int</a:t>
            </a:r>
            <a:r>
              <a:rPr lang="en-US" baseline="0" dirty="0"/>
              <a:t> y = 0; x &lt; 8 &amp;&amp; y &lt; 4; x++, y++) {</a:t>
            </a:r>
          </a:p>
          <a:p>
            <a:r>
              <a:rPr lang="en-US" baseline="0" dirty="0"/>
              <a:t>     …</a:t>
            </a:r>
          </a:p>
          <a:p>
            <a:r>
              <a:rPr lang="en-US" baseline="0" dirty="0"/>
              <a:t>}</a:t>
            </a:r>
          </a:p>
          <a:p>
            <a:r>
              <a:rPr lang="en-US" baseline="0" dirty="0"/>
              <a:t>But this is wrong! Since x and y are totally independent, unlike </a:t>
            </a:r>
            <a:r>
              <a:rPr lang="en-US" baseline="0" dirty="0" err="1"/>
              <a:t>numAsterisks</a:t>
            </a:r>
            <a:r>
              <a:rPr lang="en-US" baseline="0" dirty="0"/>
              <a:t> and </a:t>
            </a:r>
            <a:r>
              <a:rPr lang="en-US" baseline="0" dirty="0" err="1"/>
              <a:t>numSpaces</a:t>
            </a:r>
            <a:r>
              <a:rPr lang="en-US" baseline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54B4E-1689-4C16-9D71-159B19BFEC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19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54B4E-1689-4C16-9D71-159B19BFEC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38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798E-888E-4E30-8750-31BF8AE3A41F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7B01-8660-409A-A39E-312E2E671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9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798E-888E-4E30-8750-31BF8AE3A41F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7B01-8660-409A-A39E-312E2E671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0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798E-888E-4E30-8750-31BF8AE3A41F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7B01-8660-409A-A39E-312E2E671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9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798E-888E-4E30-8750-31BF8AE3A41F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7B01-8660-409A-A39E-312E2E671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0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798E-888E-4E30-8750-31BF8AE3A41F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7B01-8660-409A-A39E-312E2E671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6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798E-888E-4E30-8750-31BF8AE3A41F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7B01-8660-409A-A39E-312E2E671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9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798E-888E-4E30-8750-31BF8AE3A41F}" type="datetimeFigureOut">
              <a:rPr lang="en-US" smtClean="0"/>
              <a:t>9/21/23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7B01-8660-409A-A39E-312E2E671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2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798E-888E-4E30-8750-31BF8AE3A41F}" type="datetimeFigureOut">
              <a:rPr lang="en-US" smtClean="0"/>
              <a:t>9/21/23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7B01-8660-409A-A39E-312E2E671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1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798E-888E-4E30-8750-31BF8AE3A41F}" type="datetimeFigureOut">
              <a:rPr lang="en-US" smtClean="0"/>
              <a:t>9/21/23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7B01-8660-409A-A39E-312E2E671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798E-888E-4E30-8750-31BF8AE3A41F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7B01-8660-409A-A39E-312E2E671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3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9798E-888E-4E30-8750-31BF8AE3A41F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7B01-8660-409A-A39E-312E2E671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5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9798E-888E-4E30-8750-31BF8AE3A41F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F7B01-8660-409A-A39E-312E2E671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7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Nested Repetition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for-statement</a:t>
            </a:r>
          </a:p>
          <a:p>
            <a:pPr algn="l"/>
            <a:r>
              <a:rPr lang="en-US" dirty="0"/>
              <a:t>Brute force approach</a:t>
            </a:r>
          </a:p>
        </p:txBody>
      </p:sp>
    </p:spTree>
    <p:extLst>
      <p:ext uri="{BB962C8B-B14F-4D97-AF65-F5344CB8AC3E}">
        <p14:creationId xmlns:p14="http://schemas.microsoft.com/office/powerpoint/2010/main" val="1190364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 all possible integer pairs in a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to get all possible integer pairs (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) where </a:t>
            </a:r>
            <a:r>
              <a:rPr lang="en-US" dirty="0">
                <a:solidFill>
                  <a:srgbClr val="FF0000"/>
                </a:solidFill>
              </a:rPr>
              <a:t>x in [0, 7] </a:t>
            </a:r>
            <a:r>
              <a:rPr lang="en-US" dirty="0"/>
              <a:t>and </a:t>
            </a:r>
            <a:r>
              <a:rPr lang="en-US" dirty="0">
                <a:solidFill>
                  <a:srgbClr val="00B0F0"/>
                </a:solidFill>
              </a:rPr>
              <a:t>y in [0, 3]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= 7;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0;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1;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2;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3;			   </a:t>
            </a:r>
          </a:p>
        </p:txBody>
      </p:sp>
    </p:spTree>
    <p:extLst>
      <p:ext uri="{BB962C8B-B14F-4D97-AF65-F5344CB8AC3E}">
        <p14:creationId xmlns:p14="http://schemas.microsoft.com/office/powerpoint/2010/main" val="1005450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 all possible integer pairs in a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Get all integer pairs (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), where </a:t>
            </a:r>
            <a:r>
              <a:rPr lang="en-US" dirty="0">
                <a:solidFill>
                  <a:srgbClr val="FF0000"/>
                </a:solidFill>
              </a:rPr>
              <a:t>x in [0, 7] </a:t>
            </a:r>
            <a:r>
              <a:rPr lang="en-US" dirty="0"/>
              <a:t>and </a:t>
            </a:r>
            <a:r>
              <a:rPr lang="en-US" dirty="0">
                <a:solidFill>
                  <a:srgbClr val="00B0F0"/>
                </a:solidFill>
              </a:rPr>
              <a:t>y in [0, 3]</a:t>
            </a:r>
            <a:r>
              <a:rPr lang="en-US" dirty="0"/>
              <a:t>, such that 2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+ 5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15.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= 0;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0; 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1; 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2; 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3;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= 1;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0; 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1; 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2; 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3;</a:t>
            </a:r>
          </a:p>
          <a:p>
            <a:pPr marL="0" indent="0">
              <a:buNone/>
            </a:pPr>
            <a:r>
              <a:rPr lang="en-US" dirty="0"/>
              <a:t>….	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= 7;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y</a:t>
            </a:r>
            <a:r>
              <a:rPr lang="en-US" dirty="0"/>
              <a:t> = 0; 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1; 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2; 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3;	  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014062"/>
              </p:ext>
            </p:extLst>
          </p:nvPr>
        </p:nvGraphicFramePr>
        <p:xfrm>
          <a:off x="5105400" y="3126509"/>
          <a:ext cx="358140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0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1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2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500" dirty="0"/>
                        <a:t>,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>
                          <a:solidFill>
                            <a:srgbClr val="00B0F0"/>
                          </a:solidFill>
                        </a:rPr>
                        <a:t>3</a:t>
                      </a:r>
                      <a:r>
                        <a:rPr lang="en-US" sz="1500" baseline="0" dirty="0"/>
                        <a:t>)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0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1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2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3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500" dirty="0"/>
                        <a:t>,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>
                          <a:solidFill>
                            <a:srgbClr val="00B0F0"/>
                          </a:solidFill>
                        </a:rPr>
                        <a:t>0</a:t>
                      </a:r>
                      <a:r>
                        <a:rPr lang="en-US" sz="1500" baseline="0" dirty="0"/>
                        <a:t>)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1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2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3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sz="1500" dirty="0"/>
                        <a:t>,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>
                          <a:solidFill>
                            <a:srgbClr val="00B0F0"/>
                          </a:solidFill>
                        </a:rPr>
                        <a:t>0</a:t>
                      </a:r>
                      <a:r>
                        <a:rPr lang="en-US" sz="1500" baseline="0" dirty="0"/>
                        <a:t>)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1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2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3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0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1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3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3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257800" y="3163454"/>
            <a:ext cx="3048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671" y="3278909"/>
            <a:ext cx="1466601" cy="630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586382"/>
            <a:ext cx="1295399" cy="553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488218" y="340943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94236" y="4495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√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548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 all possible integer pairs in a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Get all integer pairs (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), where </a:t>
            </a:r>
            <a:r>
              <a:rPr lang="en-US" dirty="0">
                <a:solidFill>
                  <a:srgbClr val="FF0000"/>
                </a:solidFill>
              </a:rPr>
              <a:t>x in [0, 7] </a:t>
            </a:r>
            <a:r>
              <a:rPr lang="en-US" dirty="0"/>
              <a:t>and </a:t>
            </a:r>
            <a:r>
              <a:rPr lang="en-US" dirty="0">
                <a:solidFill>
                  <a:srgbClr val="00B0F0"/>
                </a:solidFill>
              </a:rPr>
              <a:t>y in [0, 3]</a:t>
            </a:r>
            <a:r>
              <a:rPr lang="en-US" dirty="0"/>
              <a:t>, such that 2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+ 5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15.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= 0;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F0"/>
                </a:solidFill>
              </a:rPr>
              <a:t>for (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y = 0; y &lt; 4; y++) …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= 1;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F0"/>
                </a:solidFill>
              </a:rPr>
              <a:t>for (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y = 0; y &lt; 4; y++) …</a:t>
            </a:r>
          </a:p>
          <a:p>
            <a:pPr marL="0" indent="0">
              <a:buNone/>
            </a:pPr>
            <a:r>
              <a:rPr lang="en-US" dirty="0"/>
              <a:t>….	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= 7;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for (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y = 0; y &lt; 4; y++) …</a:t>
            </a:r>
            <a:r>
              <a:rPr lang="en-US" dirty="0"/>
              <a:t>	  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862770"/>
              </p:ext>
            </p:extLst>
          </p:nvPr>
        </p:nvGraphicFramePr>
        <p:xfrm>
          <a:off x="5105400" y="3126509"/>
          <a:ext cx="358140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0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1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2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500" dirty="0"/>
                        <a:t>,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>
                          <a:solidFill>
                            <a:srgbClr val="00B0F0"/>
                          </a:solidFill>
                        </a:rPr>
                        <a:t>3</a:t>
                      </a:r>
                      <a:r>
                        <a:rPr lang="en-US" sz="1500" baseline="0" dirty="0"/>
                        <a:t>)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0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1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2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3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500" dirty="0"/>
                        <a:t>,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>
                          <a:solidFill>
                            <a:srgbClr val="00B0F0"/>
                          </a:solidFill>
                        </a:rPr>
                        <a:t>0</a:t>
                      </a:r>
                      <a:r>
                        <a:rPr lang="en-US" sz="1500" baseline="0" dirty="0"/>
                        <a:t>)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1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2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3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sz="1500" dirty="0"/>
                        <a:t>,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>
                          <a:solidFill>
                            <a:srgbClr val="00B0F0"/>
                          </a:solidFill>
                        </a:rPr>
                        <a:t>0</a:t>
                      </a:r>
                      <a:r>
                        <a:rPr lang="en-US" sz="1500" baseline="0" dirty="0"/>
                        <a:t>)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1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2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3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0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1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3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3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5257800" y="3163454"/>
            <a:ext cx="30480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88218" y="340943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√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0400" y="4495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√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BAB8C7-A5CD-146F-CC2E-178C76B25AA5}"/>
                  </a:ext>
                </a:extLst>
              </p14:cNvPr>
              <p14:cNvContentPartPr/>
              <p14:nvPr/>
            </p14:nvContentPartPr>
            <p14:xfrm>
              <a:off x="700920" y="2862000"/>
              <a:ext cx="4443480" cy="3017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BAB8C7-A5CD-146F-CC2E-178C76B25A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1560" y="2852640"/>
                <a:ext cx="4462200" cy="303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0966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 all possible integer pairs in a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5344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Get all integer pairs (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), where </a:t>
            </a:r>
            <a:r>
              <a:rPr lang="en-US" dirty="0">
                <a:solidFill>
                  <a:srgbClr val="FF0000"/>
                </a:solidFill>
              </a:rPr>
              <a:t>x in [0, 7] </a:t>
            </a:r>
            <a:r>
              <a:rPr lang="en-US" dirty="0"/>
              <a:t>and </a:t>
            </a:r>
            <a:r>
              <a:rPr lang="en-US" dirty="0">
                <a:solidFill>
                  <a:srgbClr val="00B0F0"/>
                </a:solidFill>
              </a:rPr>
              <a:t>y in [0, 3]</a:t>
            </a:r>
            <a:r>
              <a:rPr lang="en-US" dirty="0"/>
              <a:t>, such that 2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+ 5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15.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for (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x = 0; x &lt;= 15/2; x++)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F0"/>
                </a:solidFill>
              </a:rPr>
              <a:t>for (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y = 0; y &lt;= 15/5; y++)</a:t>
            </a: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00B050"/>
                </a:solidFill>
              </a:rPr>
              <a:t>//check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whether</a:t>
            </a:r>
            <a:r>
              <a:rPr lang="en-US" dirty="0">
                <a:solidFill>
                  <a:srgbClr val="00B050"/>
                </a:solidFill>
              </a:rPr>
              <a:t> x &amp; y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00B050"/>
                </a:solidFill>
              </a:rPr>
              <a:t>//satisfy 2x + 5y = 15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00B050"/>
                </a:solidFill>
              </a:rPr>
              <a:t>//or not.</a:t>
            </a:r>
          </a:p>
          <a:p>
            <a:pPr marL="0" indent="0">
              <a:buNone/>
            </a:pPr>
            <a:r>
              <a:rPr lang="en-US" dirty="0"/>
              <a:t>      }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714411"/>
              </p:ext>
            </p:extLst>
          </p:nvPr>
        </p:nvGraphicFramePr>
        <p:xfrm>
          <a:off x="5353833" y="3112479"/>
          <a:ext cx="358140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\  </a:t>
                      </a:r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0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1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2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sz="1500" dirty="0"/>
                        <a:t>,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>
                          <a:solidFill>
                            <a:srgbClr val="00B0F0"/>
                          </a:solidFill>
                        </a:rPr>
                        <a:t>3</a:t>
                      </a:r>
                      <a:r>
                        <a:rPr lang="en-US" sz="1500" baseline="0" dirty="0"/>
                        <a:t>)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0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1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2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3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500" dirty="0"/>
                        <a:t>,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>
                          <a:solidFill>
                            <a:srgbClr val="00B0F0"/>
                          </a:solidFill>
                        </a:rPr>
                        <a:t>0</a:t>
                      </a:r>
                      <a:r>
                        <a:rPr lang="en-US" sz="1500" baseline="0" dirty="0"/>
                        <a:t>)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1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2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3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sz="1500" dirty="0"/>
                        <a:t>,</a:t>
                      </a:r>
                      <a:r>
                        <a:rPr lang="en-US" sz="1500" baseline="0" dirty="0"/>
                        <a:t> </a:t>
                      </a:r>
                      <a:r>
                        <a:rPr lang="en-US" sz="1500" baseline="0" dirty="0">
                          <a:solidFill>
                            <a:srgbClr val="00B0F0"/>
                          </a:solidFill>
                        </a:rPr>
                        <a:t>0</a:t>
                      </a:r>
                      <a:r>
                        <a:rPr lang="en-US" sz="1500" baseline="0" dirty="0"/>
                        <a:t>)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1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2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3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0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1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3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(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500" dirty="0"/>
                        <a:t>, </a:t>
                      </a:r>
                      <a:r>
                        <a:rPr lang="en-US" sz="1500" dirty="0">
                          <a:solidFill>
                            <a:srgbClr val="00B0F0"/>
                          </a:solidFill>
                        </a:rPr>
                        <a:t>3</a:t>
                      </a:r>
                      <a:r>
                        <a:rPr lang="en-US" sz="15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488218" y="340943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√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0400" y="456270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√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D25595-E523-1EA8-8DEB-E1E375CA39B8}"/>
                  </a:ext>
                </a:extLst>
              </p14:cNvPr>
              <p14:cNvContentPartPr/>
              <p14:nvPr/>
            </p14:nvContentPartPr>
            <p14:xfrm>
              <a:off x="388440" y="3064680"/>
              <a:ext cx="4932000" cy="2691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D25595-E523-1EA8-8DEB-E1E375CA39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80" y="3055320"/>
                <a:ext cx="4950720" cy="271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8387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Lower triangle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434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Here is a lower triangle of size 4</a:t>
            </a:r>
          </a:p>
          <a:p>
            <a:pPr marL="0" indent="0">
              <a:buNone/>
            </a:pPr>
            <a:r>
              <a:rPr lang="en-US" dirty="0"/>
              <a:t>*</a:t>
            </a:r>
          </a:p>
          <a:p>
            <a:pPr marL="0" indent="0">
              <a:buNone/>
            </a:pPr>
            <a:r>
              <a:rPr lang="en-US" dirty="0"/>
              <a:t>**</a:t>
            </a:r>
          </a:p>
          <a:p>
            <a:pPr marL="0" indent="0">
              <a:buNone/>
            </a:pPr>
            <a:r>
              <a:rPr lang="en-US" dirty="0"/>
              <a:t>***</a:t>
            </a:r>
          </a:p>
          <a:p>
            <a:pPr marL="0" indent="0">
              <a:buNone/>
            </a:pPr>
            <a:r>
              <a:rPr lang="en-US" dirty="0"/>
              <a:t>****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for (int x = 0; x &lt; size; x++)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F0"/>
                </a:solidFill>
              </a:rPr>
              <a:t>for (int y = 0; y &lt; size; y++)</a:t>
            </a: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00B050"/>
                </a:solidFill>
              </a:rPr>
              <a:t>//check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when to draw *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   //when to draw space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/>
              <a:t>}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B69D5-22A4-06C4-6AEE-18CD0200C8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436845"/>
              </p:ext>
            </p:extLst>
          </p:nvPr>
        </p:nvGraphicFramePr>
        <p:xfrm>
          <a:off x="4876800" y="2923381"/>
          <a:ext cx="358140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\  </a:t>
                      </a:r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606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Two diagonals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434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Here is a lower triangle of size 4</a:t>
            </a:r>
          </a:p>
          <a:p>
            <a:pPr marL="0" indent="0">
              <a:buNone/>
            </a:pPr>
            <a:r>
              <a:rPr lang="en-US" dirty="0"/>
              <a:t>*  *</a:t>
            </a:r>
          </a:p>
          <a:p>
            <a:pPr marL="0" indent="0">
              <a:buNone/>
            </a:pPr>
            <a:r>
              <a:rPr lang="en-US" dirty="0"/>
              <a:t> **</a:t>
            </a:r>
          </a:p>
          <a:p>
            <a:pPr marL="0" indent="0">
              <a:buNone/>
            </a:pPr>
            <a:r>
              <a:rPr lang="en-US" dirty="0"/>
              <a:t> **</a:t>
            </a:r>
          </a:p>
          <a:p>
            <a:pPr marL="0" indent="0">
              <a:buNone/>
            </a:pPr>
            <a:r>
              <a:rPr lang="en-US" dirty="0"/>
              <a:t>*   *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for (int x = 0; x &lt; size; x++)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F0"/>
                </a:solidFill>
              </a:rPr>
              <a:t>for (int y = 0; y &lt; size; y++)</a:t>
            </a: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00B050"/>
                </a:solidFill>
              </a:rPr>
              <a:t>//check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when to draw *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   //when to draw space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/>
              <a:t>}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B69D5-22A4-06C4-6AEE-18CD0200C8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365973"/>
              </p:ext>
            </p:extLst>
          </p:nvPr>
        </p:nvGraphicFramePr>
        <p:xfrm>
          <a:off x="4953000" y="2923381"/>
          <a:ext cx="358140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\  </a:t>
                      </a:r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39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Two diagonals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3434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Here is a lower triangle of size 4</a:t>
            </a:r>
          </a:p>
          <a:p>
            <a:pPr marL="0" indent="0">
              <a:buNone/>
            </a:pPr>
            <a:r>
              <a:rPr lang="en-US" dirty="0"/>
              <a:t>*  *</a:t>
            </a:r>
          </a:p>
          <a:p>
            <a:pPr marL="0" indent="0">
              <a:buNone/>
            </a:pPr>
            <a:r>
              <a:rPr lang="en-US" dirty="0"/>
              <a:t> **</a:t>
            </a:r>
          </a:p>
          <a:p>
            <a:pPr marL="0" indent="0">
              <a:buNone/>
            </a:pPr>
            <a:r>
              <a:rPr lang="en-US" dirty="0"/>
              <a:t> **</a:t>
            </a:r>
          </a:p>
          <a:p>
            <a:pPr marL="0" indent="0">
              <a:buNone/>
            </a:pPr>
            <a:r>
              <a:rPr lang="en-US" dirty="0"/>
              <a:t>*   *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for (int x = 0; x &lt; size; x++)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B0F0"/>
                </a:solidFill>
              </a:rPr>
              <a:t>for (int y = 0; y &lt; size; y++)</a:t>
            </a: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00B050"/>
                </a:solidFill>
              </a:rPr>
              <a:t>//check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when to draw *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    //when to draw space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/>
              <a:t>}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B69D5-22A4-06C4-6AEE-18CD0200C8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006279"/>
              </p:ext>
            </p:extLst>
          </p:nvPr>
        </p:nvGraphicFramePr>
        <p:xfrm>
          <a:off x="4648200" y="2923381"/>
          <a:ext cx="3886199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row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\  </a:t>
                      </a:r>
                      <a:r>
                        <a:rPr lang="en-US" b="1" dirty="0">
                          <a:solidFill>
                            <a:srgbClr val="00B0F0"/>
                          </a:solidFill>
                        </a:rPr>
                        <a:t>col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42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(Pythagorean Triples) A right triangle can have sides whose lengths are all integers. For example, 3 and 4 are two sides, and 5 is the hypotenuse. Write an application to display a table of Pythagorean triples for side1, side2, and hypotenuse, all no larger than 500.</a:t>
            </a:r>
          </a:p>
          <a:p>
            <a:pPr marL="0" indent="0">
              <a:buNone/>
            </a:pPr>
            <a:r>
              <a:rPr lang="en-US" dirty="0"/>
              <a:t>Hint: since triangle (3, 4, 5) is equivalent to triangle (4, 3, 5), we may assume that side1 &lt; side2 to eliminate redundancy. (Can side1 = side2 if all edges are integers?) </a:t>
            </a:r>
          </a:p>
          <a:p>
            <a:pPr marL="0" indent="0">
              <a:buNone/>
            </a:pPr>
            <a:r>
              <a:rPr lang="en-US" dirty="0"/>
              <a:t>Count the number of such triangles.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count	 side 1            side 2            hypotenuse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/>
              <a:t>	 3	          4	                5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2</a:t>
            </a:r>
            <a:r>
              <a:rPr lang="en-US" dirty="0"/>
              <a:t>	 5	        12	              13</a:t>
            </a:r>
          </a:p>
          <a:p>
            <a:pPr marL="514350" indent="-514350">
              <a:buAutoNum type="arabicPlain" startAt="3"/>
            </a:pPr>
            <a:r>
              <a:rPr lang="en-US" dirty="0"/>
              <a:t>         6	          </a:t>
            </a:r>
            <a:r>
              <a:rPr lang="en-US"/>
              <a:t>8                   10</a:t>
            </a:r>
            <a:endParaRPr lang="en-US" dirty="0"/>
          </a:p>
          <a:p>
            <a:pPr marL="514350" indent="-514350">
              <a:buAutoNum type="arabicPlain" startAt="3"/>
            </a:pPr>
            <a:r>
              <a:rPr lang="en-US" dirty="0"/>
              <a:t>         7                      24                   25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4</a:t>
            </a:r>
            <a:r>
              <a:rPr lang="en-US" dirty="0"/>
              <a:t>	 8	        15	              17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8383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Given enough cents, nickels, dimes, and quarters, find out all possible ways to get one dollar (for example, 100 cents is one dollar, so is 20 nickels, and so on.)</a:t>
            </a:r>
          </a:p>
        </p:txBody>
      </p:sp>
    </p:spTree>
    <p:extLst>
      <p:ext uri="{BB962C8B-B14F-4D97-AF65-F5344CB8AC3E}">
        <p14:creationId xmlns:p14="http://schemas.microsoft.com/office/powerpoint/2010/main" val="300553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Q1: With sufficient $2 and $5 bills, list all possible combinations to get $15.</a:t>
            </a:r>
          </a:p>
          <a:p>
            <a:pPr marL="0" indent="0">
              <a:buNone/>
            </a:pPr>
            <a:r>
              <a:rPr lang="en-US" dirty="0"/>
              <a:t>A: </a:t>
            </a:r>
            <a:r>
              <a:rPr lang="en-US" dirty="0">
                <a:solidFill>
                  <a:srgbClr val="00B0F0"/>
                </a:solidFill>
              </a:rPr>
              <a:t># of $2 bills	      # of $5 bills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-------------------------------------------</a:t>
            </a:r>
          </a:p>
          <a:p>
            <a:pPr marL="0" indent="0">
              <a:buNone/>
            </a:pPr>
            <a:r>
              <a:rPr lang="en-US" dirty="0"/>
              <a:t>	   5			1</a:t>
            </a:r>
          </a:p>
          <a:p>
            <a:pPr marL="0" indent="0">
              <a:buNone/>
            </a:pPr>
            <a:r>
              <a:rPr lang="en-US" dirty="0"/>
              <a:t> 	   0			3</a:t>
            </a:r>
          </a:p>
          <a:p>
            <a:pPr marL="0" indent="0">
              <a:buNone/>
            </a:pPr>
            <a:r>
              <a:rPr lang="en-US" dirty="0"/>
              <a:t> 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956" y="3962400"/>
            <a:ext cx="270875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2800927" y="5181600"/>
            <a:ext cx="2819400" cy="838200"/>
          </a:xfrm>
          <a:prstGeom prst="wedgeRoundRectCallout">
            <a:avLst>
              <a:gd name="adj1" fmla="val -63355"/>
              <a:gd name="adj2" fmla="val -215064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Five(5) two dollar bills  and  one(1) five dollar bills adds up to  $15.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956" y="2667000"/>
            <a:ext cx="272570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275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question: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Q2: Can Alice get $11 by selling two kinds of cookies: $4 and $5 per box?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Answer: NO.</a:t>
            </a:r>
            <a:r>
              <a:rPr lang="en-US" dirty="0"/>
              <a:t> </a:t>
            </a:r>
          </a:p>
          <a:p>
            <a:r>
              <a:rPr lang="en-US" dirty="0"/>
              <a:t>None of $4 cookies sold.</a:t>
            </a:r>
          </a:p>
          <a:p>
            <a:r>
              <a:rPr lang="en-US" dirty="0"/>
              <a:t>One box of $4 cookies sold.</a:t>
            </a:r>
          </a:p>
          <a:p>
            <a:r>
              <a:rPr lang="en-US" dirty="0"/>
              <a:t>Two boxes of $4 cookies sold.</a:t>
            </a:r>
          </a:p>
          <a:p>
            <a:r>
              <a:rPr lang="en-US" dirty="0"/>
              <a:t>Need to consider three or </a:t>
            </a:r>
          </a:p>
          <a:p>
            <a:pPr marL="0" indent="0">
              <a:buNone/>
            </a:pPr>
            <a:r>
              <a:rPr lang="en-US" dirty="0"/>
              <a:t>    more boxes of cookies?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133600"/>
            <a:ext cx="2307011" cy="3966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290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Connection between Q1 and Q2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Q1: With sufficient $2 and $5 bills, list all possible combinations to get $15.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x: number of $2 bills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y: number of $5 bills</a:t>
            </a:r>
          </a:p>
          <a:p>
            <a:pPr marL="0" indent="0">
              <a:buNone/>
            </a:pPr>
            <a:r>
              <a:rPr lang="en-US" dirty="0"/>
              <a:t>What is min and max value of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? </a:t>
            </a:r>
          </a:p>
          <a:p>
            <a:pPr marL="0" indent="0">
              <a:buNone/>
            </a:pPr>
            <a:r>
              <a:rPr lang="en-US" dirty="0"/>
              <a:t>What is min and max value of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?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Find all integer pairs (x, y) so that </a:t>
            </a:r>
            <a:r>
              <a:rPr lang="en-US" dirty="0"/>
              <a:t>2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+ 5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15,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where                   and              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6172200" y="3108036"/>
            <a:ext cx="1981200" cy="609600"/>
          </a:xfrm>
          <a:prstGeom prst="wedgeRoundRectCallout">
            <a:avLst>
              <a:gd name="adj1" fmla="val -72098"/>
              <a:gd name="adj2" fmla="val 4734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min=0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max = 15/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= 7 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172200" y="3886200"/>
            <a:ext cx="1981200" cy="609600"/>
          </a:xfrm>
          <a:prstGeom prst="wedgeRoundRectCallout">
            <a:avLst>
              <a:gd name="adj1" fmla="val -65795"/>
              <a:gd name="adj2" fmla="val 5492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min=0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max = 15/</a:t>
            </a:r>
            <a:r>
              <a:rPr lang="en-US" dirty="0">
                <a:solidFill>
                  <a:srgbClr val="00B0F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 = 3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52600" y="5283200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 in [0, 7]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114800" y="5283200"/>
            <a:ext cx="14478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 in [0, 3]</a:t>
            </a:r>
          </a:p>
        </p:txBody>
      </p:sp>
    </p:spTree>
    <p:extLst>
      <p:ext uri="{BB962C8B-B14F-4D97-AF65-F5344CB8AC3E}">
        <p14:creationId xmlns:p14="http://schemas.microsoft.com/office/powerpoint/2010/main" val="150056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Connection between Q1 and Q2: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Q2: Can Alice get $11 by selling two kinds of cookies: $4 and $5 per box?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x: number of $4 cookies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y: number of $5 cookies</a:t>
            </a:r>
          </a:p>
          <a:p>
            <a:pPr marL="0" indent="0">
              <a:buNone/>
            </a:pPr>
            <a:r>
              <a:rPr lang="en-US" dirty="0"/>
              <a:t>What is min and max value of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? </a:t>
            </a:r>
          </a:p>
          <a:p>
            <a:pPr marL="0" indent="0">
              <a:buNone/>
            </a:pPr>
            <a:r>
              <a:rPr lang="en-US" dirty="0"/>
              <a:t>What is min and max value of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? 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Find all integer pairs (x, y) so that </a:t>
            </a:r>
            <a:r>
              <a:rPr lang="en-US" dirty="0"/>
              <a:t>4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+ 5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11,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where                   and              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6172200" y="3108036"/>
            <a:ext cx="1905000" cy="609600"/>
          </a:xfrm>
          <a:prstGeom prst="wedgeRoundRectCallout">
            <a:avLst>
              <a:gd name="adj1" fmla="val -72098"/>
              <a:gd name="adj2" fmla="val 4734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min=0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max = 11/4 = 2 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172200" y="3886200"/>
            <a:ext cx="1905000" cy="609600"/>
          </a:xfrm>
          <a:prstGeom prst="wedgeRoundRectCallout">
            <a:avLst>
              <a:gd name="adj1" fmla="val -65795"/>
              <a:gd name="adj2" fmla="val 5492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min=0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max = 11/5 = 2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52600" y="5283200"/>
            <a:ext cx="1447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 in [0, 2]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114800" y="5283200"/>
            <a:ext cx="14478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 in [0, 2]</a:t>
            </a:r>
          </a:p>
        </p:txBody>
      </p:sp>
    </p:spTree>
    <p:extLst>
      <p:ext uri="{BB962C8B-B14F-4D97-AF65-F5344CB8AC3E}">
        <p14:creationId xmlns:p14="http://schemas.microsoft.com/office/powerpoint/2010/main" val="231940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 all possible integer pairs in a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Rephrase Q1: Get all integer pairs (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), where </a:t>
            </a:r>
            <a:r>
              <a:rPr lang="en-US" dirty="0">
                <a:solidFill>
                  <a:srgbClr val="FF0000"/>
                </a:solidFill>
              </a:rPr>
              <a:t>x in [0, 7] </a:t>
            </a:r>
            <a:r>
              <a:rPr lang="en-US" dirty="0"/>
              <a:t>and </a:t>
            </a:r>
            <a:r>
              <a:rPr lang="en-US" dirty="0">
                <a:solidFill>
                  <a:srgbClr val="00B0F0"/>
                </a:solidFill>
              </a:rPr>
              <a:t>y in [0, 3</a:t>
            </a:r>
            <a:r>
              <a:rPr lang="en-US" dirty="0"/>
              <a:t>], such that 2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+ 5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15.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x, y;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0; 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1;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2;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3;			(to be continued)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 all possible integer pairs in a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Get all integer pairs (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), where </a:t>
            </a:r>
            <a:r>
              <a:rPr lang="en-US" dirty="0">
                <a:solidFill>
                  <a:srgbClr val="FF0000"/>
                </a:solidFill>
              </a:rPr>
              <a:t>x in [0, 7] </a:t>
            </a:r>
            <a:r>
              <a:rPr lang="en-US" dirty="0"/>
              <a:t>and </a:t>
            </a:r>
            <a:r>
              <a:rPr lang="en-US" dirty="0">
                <a:solidFill>
                  <a:srgbClr val="00B0F0"/>
                </a:solidFill>
              </a:rPr>
              <a:t>y in [0, 3].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= 1;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0;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1;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2;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00B0F0"/>
                </a:solidFill>
              </a:rPr>
              <a:t>y</a:t>
            </a:r>
            <a:r>
              <a:rPr lang="en-US" dirty="0"/>
              <a:t> = 3;			   </a:t>
            </a:r>
          </a:p>
          <a:p>
            <a:pPr marL="0" indent="0">
              <a:buNone/>
            </a:pPr>
            <a:r>
              <a:rPr lang="en-US" dirty="0"/>
              <a:t>…					      (to be continued)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7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9004</TotalTime>
  <Words>1789</Words>
  <Application>Microsoft Macintosh PowerPoint</Application>
  <PresentationFormat>On-screen Show (4:3)</PresentationFormat>
  <Paragraphs>308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Nested Repetition</vt:lpstr>
      <vt:lpstr>Exercise</vt:lpstr>
      <vt:lpstr>Exercise II</vt:lpstr>
      <vt:lpstr>Related question</vt:lpstr>
      <vt:lpstr>Related question: II</vt:lpstr>
      <vt:lpstr>Connection between Q1 and Q2</vt:lpstr>
      <vt:lpstr>Connection between Q1 and Q2: II</vt:lpstr>
      <vt:lpstr>Get all possible integer pairs in a range</vt:lpstr>
      <vt:lpstr>Get all possible integer pairs in a range</vt:lpstr>
      <vt:lpstr>Get all possible integer pairs in a range</vt:lpstr>
      <vt:lpstr>Get all possible integer pairs in a range</vt:lpstr>
      <vt:lpstr>Get all possible integer pairs in a range</vt:lpstr>
      <vt:lpstr>Get all possible integer pairs in a range</vt:lpstr>
      <vt:lpstr>Lower triangle</vt:lpstr>
      <vt:lpstr>Two diagonals</vt:lpstr>
      <vt:lpstr>Two diagonals</vt:lpstr>
    </vt:vector>
  </TitlesOfParts>
  <Company>Iowa Wesleyan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Repetition VIII</dc:title>
  <dc:creator>Windows User</dc:creator>
  <cp:lastModifiedBy>Tong Yi</cp:lastModifiedBy>
  <cp:revision>85</cp:revision>
  <dcterms:created xsi:type="dcterms:W3CDTF">2011-10-05T19:55:09Z</dcterms:created>
  <dcterms:modified xsi:type="dcterms:W3CDTF">2023-09-21T10:07:28Z</dcterms:modified>
</cp:coreProperties>
</file>