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0" r:id="rId2"/>
    <p:sldId id="969" r:id="rId3"/>
    <p:sldId id="713" r:id="rId4"/>
    <p:sldId id="717" r:id="rId5"/>
    <p:sldId id="721" r:id="rId6"/>
    <p:sldId id="963" r:id="rId7"/>
    <p:sldId id="722" r:id="rId8"/>
    <p:sldId id="725" r:id="rId9"/>
    <p:sldId id="724" r:id="rId10"/>
    <p:sldId id="916" r:id="rId11"/>
    <p:sldId id="933" r:id="rId12"/>
    <p:sldId id="934" r:id="rId13"/>
    <p:sldId id="736" r:id="rId14"/>
    <p:sldId id="73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0175" y="5334000"/>
            <a:ext cx="4899025" cy="457200"/>
          </a:xfrm>
        </p:spPr>
        <p:txBody>
          <a:bodyPr/>
          <a:lstStyle/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Chapter Three: Decisions</a:t>
            </a:r>
          </a:p>
        </p:txBody>
      </p:sp>
      <p:pic>
        <p:nvPicPr>
          <p:cNvPr id="2" name="Picture 1" descr="Arial photo of train switchyard showing how track splits into multiple branches, most of which contain train car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5" y="1004450"/>
            <a:ext cx="4760383" cy="3999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6200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; // ERROR ?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floor--;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This is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a compiler error.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compiler does not complain.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It interprets this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as follows: 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609600" y="40386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If floor is greater than 13, execute the </a:t>
            </a:r>
            <a:r>
              <a:rPr lang="en-US" altLang="en-US" sz="2400" b="0" dirty="0">
                <a:latin typeface="Arial" panose="020B0604020202020204" pitchFamily="34" charset="0"/>
              </a:rPr>
              <a:t>do-nothing statement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200" b="0" i="0" dirty="0">
                <a:latin typeface="Arial" panose="020B0604020202020204" pitchFamily="34" charset="0"/>
              </a:rPr>
              <a:t>(semicolon by itself is the do nothing statement)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09600" y="5029200"/>
            <a:ext cx="7896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Then execute the code enclosed in the braces.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Any statements enclosed in the braces are no longer a part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statement.</a:t>
            </a:r>
          </a:p>
        </p:txBody>
      </p:sp>
      <p:sp>
        <p:nvSpPr>
          <p:cNvPr id="419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300">
                <a:ea typeface="ＭＳ Ｐゴシック" panose="020B0600070205080204" pitchFamily="34" charset="-128"/>
              </a:rPr>
              <a:t>The if Statement – Common Error – The Do-nothing Statement</a:t>
            </a:r>
          </a:p>
        </p:txBody>
      </p:sp>
      <p:sp>
        <p:nvSpPr>
          <p:cNvPr id="419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C++ has the conditional operator of the form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2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	condition ? value1 : value2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value of that expression is either </a:t>
            </a:r>
            <a:r>
              <a:rPr lang="en-US" altLang="en-US" sz="2400" i="0" dirty="0"/>
              <a:t>value1</a:t>
            </a:r>
            <a:r>
              <a:rPr lang="en-US" altLang="en-US" sz="2400" b="0" i="0" dirty="0">
                <a:latin typeface="Arial" panose="020B0604020202020204" pitchFamily="34" charset="0"/>
              </a:rPr>
              <a:t> if the test passes or </a:t>
            </a:r>
            <a:r>
              <a:rPr lang="en-US" altLang="en-US" sz="2400" i="0" dirty="0"/>
              <a:t>value2</a:t>
            </a:r>
            <a:r>
              <a:rPr lang="en-US" altLang="en-US" sz="2400" b="0" i="0" dirty="0">
                <a:latin typeface="Arial" panose="020B0604020202020204" pitchFamily="34" charset="0"/>
              </a:rPr>
              <a:t> if it fails.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?: The Conditional Operator</a:t>
            </a:r>
          </a:p>
        </p:txBody>
      </p:sp>
      <p:sp>
        <p:nvSpPr>
          <p:cNvPr id="471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For example, we can compute the actual floor number as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 </a:t>
            </a:r>
            <a:r>
              <a:rPr lang="en-US" altLang="en-US" i="0"/>
              <a:t>actual_floor = floor &gt; 13 ? floor - 1 : floor;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which is equivalent to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i="0"/>
              <a:t>if (floor &gt; 13)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 - 1;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else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Conditional Operator vs.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Removing Duplication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6096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Do you find anything redundant in this code?</a:t>
            </a:r>
          </a:p>
        </p:txBody>
      </p:sp>
      <p:sp>
        <p:nvSpPr>
          <p:cNvPr id="501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Duplication Removed</a:t>
            </a:r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293511" y="914400"/>
            <a:ext cx="817315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endParaRPr lang="en-US" altLang="en-US" i="0" dirty="0"/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You can remove the duplication by moving the two identical </a:t>
            </a:r>
            <a:r>
              <a:rPr lang="en-US" altLang="en-US" sz="2400" i="0" dirty="0" err="1">
                <a:cs typeface="Courier New" panose="02070309020205020404" pitchFamily="49" charset="0"/>
              </a:rPr>
              <a:t>cout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b="0" i="0" dirty="0">
                <a:latin typeface="Arial" panose="020B0604020202020204" pitchFamily="34" charset="0"/>
              </a:rPr>
              <a:t>statements outside of and after the braces, and of course deleting one of the two.</a:t>
            </a:r>
          </a:p>
        </p:txBody>
      </p:sp>
      <p:sp>
        <p:nvSpPr>
          <p:cNvPr id="5325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The </a:t>
            </a:r>
            <a:r>
              <a:rPr lang="en-US" sz="2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u="sng" dirty="0">
                <a:solidFill>
                  <a:srgbClr val="FF0000"/>
                </a:solidFill>
              </a:rPr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23925"/>
            <a:ext cx="8753475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is used to implement a decision.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a condition is fulfilled,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one set of statements is executed.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Otherwise,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another set of statements is executed.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Like a fork in the road</a:t>
            </a:r>
          </a:p>
        </p:txBody>
      </p:sp>
      <p:sp>
        <p:nvSpPr>
          <p:cNvPr id="204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Statement: Elevator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277" y="1060803"/>
            <a:ext cx="3630612" cy="32940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must write the code to control the elevator.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How can we skip the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13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floor?</a:t>
            </a:r>
          </a:p>
        </p:txBody>
      </p:sp>
      <p:sp>
        <p:nvSpPr>
          <p:cNvPr id="2560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" name="Picture 1" descr="Photo of elevator control panel, with buttons for floors 1-18, but no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685800"/>
            <a:ext cx="8772525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If the user inputs 20,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 program must set the actual floor to 19.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Otherwise,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simply use the supplied floor number.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We need to decrement the input only under a certain condition: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 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22724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 </a:t>
            </a:r>
            <a:r>
              <a:rPr lang="en-US" altLang="en-US" dirty="0">
                <a:ea typeface="ＭＳ Ｐゴシック" panose="020B0600070205080204" pitchFamily="34" charset="-128"/>
              </a:rPr>
              <a:t>Elevator Example Code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if()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1135737"/>
            <a:ext cx="864973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(condition)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statement1; //executed if condition is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  //the else part is optional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statement2; //executed if condition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//braces are optional but recommended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308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Statement, Example without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7" y="923925"/>
            <a:ext cx="7933672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Here is another way to write this code: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only need to decrement</a:t>
            </a:r>
            <a:b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when the floor is greater than 13.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can set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before testing: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//general case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//special case: floor &gt; 13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--;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 No else needed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(And you’ll notice we used the decrement operator this time.)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Flowcharts</a:t>
            </a:r>
          </a:p>
        </p:txBody>
      </p:sp>
      <p:sp>
        <p:nvSpPr>
          <p:cNvPr id="296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9700" name="Picture 7" descr="Flowchart with else statement has a diamond decision box leading to 2 action boxes below.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8" y="1475493"/>
            <a:ext cx="3996157" cy="31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3111" y="5712178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else					Without else</a:t>
            </a:r>
          </a:p>
        </p:txBody>
      </p:sp>
      <p:pic>
        <p:nvPicPr>
          <p:cNvPr id="6" name="Picture 5" descr="Flowchart without else statement has a diamond decision box leading to 1 action box below for the true condition, and another arrow line bypassing the box, for the false condition.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25" y="1475494"/>
            <a:ext cx="4105750" cy="298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1413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A Complete Elevator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695325"/>
            <a:ext cx="8696325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248400" y="914400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ch03/elevator1.cpp</a:t>
            </a:r>
          </a:p>
        </p:txBody>
      </p:sp>
      <p:sp>
        <p:nvSpPr>
          <p:cNvPr id="337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1052</Words>
  <Application>Microsoft Macintosh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Comic Sans MS</vt:lpstr>
      <vt:lpstr>Courier New</vt:lpstr>
      <vt:lpstr>Default Design</vt:lpstr>
      <vt:lpstr>Chapter Three: Decisions</vt:lpstr>
      <vt:lpstr>Topic 1</vt:lpstr>
      <vt:lpstr>The if Statement</vt:lpstr>
      <vt:lpstr>The if Statement: Elevator Example</vt:lpstr>
      <vt:lpstr>if() Elevator Example Code</vt:lpstr>
      <vt:lpstr>Syntax of the if() Statement</vt:lpstr>
      <vt:lpstr>The if Statement, Example without an else</vt:lpstr>
      <vt:lpstr>The if Statement Flowcharts</vt:lpstr>
      <vt:lpstr>The if Statement – A Complete Elevator Program</vt:lpstr>
      <vt:lpstr>The if Statement – Common Error – The Do-nothing Statement</vt:lpstr>
      <vt:lpstr>?: The Conditional Operator</vt:lpstr>
      <vt:lpstr>The Conditional Operator vs. an if()</vt:lpstr>
      <vt:lpstr>The if Statement – Removing Duplication</vt:lpstr>
      <vt:lpstr>The if Statement – Duplication Removed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1894</cp:revision>
  <dcterms:created xsi:type="dcterms:W3CDTF">2010-12-29T15:18:28Z</dcterms:created>
  <dcterms:modified xsi:type="dcterms:W3CDTF">2020-09-21T11:41:32Z</dcterms:modified>
</cp:coreProperties>
</file>