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331" r:id="rId4"/>
    <p:sldId id="306" r:id="rId5"/>
    <p:sldId id="332" r:id="rId6"/>
    <p:sldId id="309" r:id="rId7"/>
    <p:sldId id="312" r:id="rId8"/>
    <p:sldId id="333" r:id="rId9"/>
    <p:sldId id="334" r:id="rId10"/>
    <p:sldId id="335" r:id="rId11"/>
    <p:sldId id="336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76" d="100"/>
          <a:sy n="76" d="100"/>
        </p:scale>
        <p:origin x="182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949973" y="1730333"/>
            <a:ext cx="4170800" cy="3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1219170" lvl="1" indent="-44025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146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ctrTitle"/>
          </p:nvPr>
        </p:nvSpPr>
        <p:spPr>
          <a:xfrm flipH="1">
            <a:off x="6834891" y="4712109"/>
            <a:ext cx="249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ubTitle" idx="1"/>
          </p:nvPr>
        </p:nvSpPr>
        <p:spPr>
          <a:xfrm flipH="1">
            <a:off x="6834891" y="3955800"/>
            <a:ext cx="2492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ctrTitle" idx="2"/>
          </p:nvPr>
        </p:nvSpPr>
        <p:spPr>
          <a:xfrm flipH="1">
            <a:off x="6867091" y="2780581"/>
            <a:ext cx="24280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3"/>
          </p:nvPr>
        </p:nvSpPr>
        <p:spPr>
          <a:xfrm flipH="1">
            <a:off x="6834891" y="2022867"/>
            <a:ext cx="2492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ctrTitle" idx="4"/>
          </p:nvPr>
        </p:nvSpPr>
        <p:spPr>
          <a:xfrm flipH="1">
            <a:off x="2989289" y="2785248"/>
            <a:ext cx="23916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subTitle" idx="5"/>
          </p:nvPr>
        </p:nvSpPr>
        <p:spPr>
          <a:xfrm flipH="1">
            <a:off x="2938889" y="2022880"/>
            <a:ext cx="2492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ctrTitle" idx="6"/>
          </p:nvPr>
        </p:nvSpPr>
        <p:spPr>
          <a:xfrm flipH="1">
            <a:off x="2938889" y="4712109"/>
            <a:ext cx="249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ubTitle" idx="7"/>
          </p:nvPr>
        </p:nvSpPr>
        <p:spPr>
          <a:xfrm flipH="1">
            <a:off x="2938889" y="3955800"/>
            <a:ext cx="2492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title" idx="8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354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>
            <a:spLocks noGrp="1"/>
          </p:cNvSpPr>
          <p:nvPr>
            <p:ph type="title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12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-1123" y="4962768"/>
            <a:ext cx="12191852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altLang="ko-KR" sz="1867" dirty="0">
                <a:solidFill>
                  <a:schemeClr val="bg1"/>
                </a:solidFill>
                <a:cs typeface="Arial" pitchFamily="34" charset="0"/>
              </a:rPr>
              <a:t>MEMBER:</a:t>
            </a:r>
          </a:p>
          <a:p>
            <a:pPr marL="342900" indent="-342900" algn="ctr">
              <a:buFontTx/>
              <a:buChar char="-"/>
            </a:pPr>
            <a:r>
              <a:rPr lang="vi-VN" altLang="ko-KR" sz="1867" dirty="0">
                <a:solidFill>
                  <a:schemeClr val="bg1"/>
                </a:solidFill>
                <a:cs typeface="Arial" pitchFamily="34" charset="0"/>
              </a:rPr>
              <a:t>Tống Ngọc Anh</a:t>
            </a:r>
          </a:p>
          <a:p>
            <a:pPr marL="342900" indent="-342900" algn="ctr">
              <a:buFontTx/>
              <a:buChar char="-"/>
            </a:pPr>
            <a:r>
              <a:rPr lang="vi-VN" altLang="ko-KR" sz="1867" dirty="0" err="1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vi-VN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867" dirty="0" err="1">
                <a:solidFill>
                  <a:schemeClr val="bg1"/>
                </a:solidFill>
                <a:cs typeface="Arial" pitchFamily="34" charset="0"/>
              </a:rPr>
              <a:t>Thị</a:t>
            </a:r>
            <a:r>
              <a:rPr lang="vi-VN" altLang="ko-KR" sz="1867" dirty="0">
                <a:solidFill>
                  <a:schemeClr val="bg1"/>
                </a:solidFill>
                <a:cs typeface="Arial" pitchFamily="34" charset="0"/>
              </a:rPr>
              <a:t> Ngọc </a:t>
            </a:r>
            <a:r>
              <a:rPr lang="vi-VN" altLang="ko-KR" sz="1867" dirty="0" err="1">
                <a:solidFill>
                  <a:schemeClr val="bg1"/>
                </a:solidFill>
                <a:cs typeface="Arial" pitchFamily="34" charset="0"/>
              </a:rPr>
              <a:t>Diễm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FD2392F-C380-4BD9-902C-28202B55DC4C}"/>
              </a:ext>
            </a:extLst>
          </p:cNvPr>
          <p:cNvGrpSpPr/>
          <p:nvPr/>
        </p:nvGrpSpPr>
        <p:grpSpPr>
          <a:xfrm>
            <a:off x="10026187" y="373222"/>
            <a:ext cx="1544830" cy="379655"/>
            <a:chOff x="864753" y="5771941"/>
            <a:chExt cx="1544830" cy="379655"/>
          </a:xfrm>
        </p:grpSpPr>
        <p:sp>
          <p:nvSpPr>
            <p:cNvPr id="82" name="Rounded Rectangle 7">
              <a:extLst>
                <a:ext uri="{FF2B5EF4-FFF2-40B4-BE49-F238E27FC236}">
                  <a16:creationId xmlns:a16="http://schemas.microsoft.com/office/drawing/2014/main" id="{627FFB3F-80CA-4BB5-8943-16BEAEAB0DC0}"/>
                </a:ext>
              </a:extLst>
            </p:cNvPr>
            <p:cNvSpPr/>
            <p:nvPr/>
          </p:nvSpPr>
          <p:spPr>
            <a:xfrm>
              <a:off x="864753" y="5771941"/>
              <a:ext cx="1544830" cy="3796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DE70F6E-F165-447D-8E24-575D935A9C62}"/>
                </a:ext>
              </a:extLst>
            </p:cNvPr>
            <p:cNvSpPr/>
            <p:nvPr/>
          </p:nvSpPr>
          <p:spPr>
            <a:xfrm>
              <a:off x="1588921" y="5849255"/>
              <a:ext cx="476008" cy="230584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23A6D75-8027-4C8C-8624-E745F7E07DB1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D388C9-1881-44A7-B4B8-4382DB29814B}"/>
                </a:ext>
              </a:extLst>
            </p:cNvPr>
            <p:cNvSpPr/>
            <p:nvPr/>
          </p:nvSpPr>
          <p:spPr>
            <a:xfrm>
              <a:off x="1303867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8E5F55-EBDC-4B38-ABD4-52F874873570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982F98-C055-4FA6-959D-60D0CEC7E650}"/>
                </a:ext>
              </a:extLst>
            </p:cNvPr>
            <p:cNvSpPr/>
            <p:nvPr/>
          </p:nvSpPr>
          <p:spPr>
            <a:xfrm>
              <a:off x="2031107" y="6013315"/>
              <a:ext cx="217276" cy="66524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3" name="TextBox 79">
            <a:extLst>
              <a:ext uri="{FF2B5EF4-FFF2-40B4-BE49-F238E27FC236}">
                <a16:creationId xmlns:a16="http://schemas.microsoft.com/office/drawing/2014/main" id="{B887CB02-3762-4249-A2D1-2A42C93B10AD}"/>
              </a:ext>
            </a:extLst>
          </p:cNvPr>
          <p:cNvSpPr txBox="1"/>
          <p:nvPr/>
        </p:nvSpPr>
        <p:spPr>
          <a:xfrm>
            <a:off x="26457" y="3146192"/>
            <a:ext cx="121918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altLang="ko-KR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1</a:t>
            </a:r>
            <a:r>
              <a:rPr lang="vi-VN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>
            <a:spLocks noGrp="1"/>
          </p:cNvSpPr>
          <p:nvPr>
            <p:ph type="title" idx="8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Arial"/>
                <a:ea typeface="Arial"/>
                <a:cs typeface="Arial"/>
                <a:sym typeface="Arial"/>
              </a:rPr>
              <a:t>Function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"/>
          <p:cNvSpPr/>
          <p:nvPr/>
        </p:nvSpPr>
        <p:spPr>
          <a:xfrm rot="10800000">
            <a:off x="6231295" y="1912825"/>
            <a:ext cx="39368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"/>
          <p:cNvSpPr/>
          <p:nvPr/>
        </p:nvSpPr>
        <p:spPr>
          <a:xfrm rot="10800000">
            <a:off x="8107365" y="3894467"/>
            <a:ext cx="31148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"/>
          <p:cNvSpPr/>
          <p:nvPr/>
        </p:nvSpPr>
        <p:spPr>
          <a:xfrm rot="10800000">
            <a:off x="10574380" y="4066761"/>
            <a:ext cx="1256800" cy="12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"/>
          <p:cNvSpPr/>
          <p:nvPr/>
        </p:nvSpPr>
        <p:spPr>
          <a:xfrm rot="10800000">
            <a:off x="10735761" y="4132700"/>
            <a:ext cx="1094000" cy="109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"/>
          <p:cNvSpPr/>
          <p:nvPr/>
        </p:nvSpPr>
        <p:spPr>
          <a:xfrm rot="10800000">
            <a:off x="9647113" y="2169528"/>
            <a:ext cx="1256800" cy="12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709568" y="3804300"/>
            <a:ext cx="31032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2023905" y="1912825"/>
            <a:ext cx="39368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1288087" y="2175305"/>
            <a:ext cx="1256800" cy="12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 txBox="1">
            <a:spLocks noGrp="1"/>
          </p:cNvSpPr>
          <p:nvPr>
            <p:ph type="ctrTitle"/>
          </p:nvPr>
        </p:nvSpPr>
        <p:spPr>
          <a:xfrm flipH="1">
            <a:off x="8243367" y="4141460"/>
            <a:ext cx="24924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Arial"/>
                <a:ea typeface="Arial"/>
                <a:cs typeface="Arial"/>
                <a:sym typeface="Arial"/>
              </a:rPr>
              <a:t>View Log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 txBox="1">
            <a:spLocks noGrp="1"/>
          </p:cNvSpPr>
          <p:nvPr>
            <p:ph type="ctrTitle" idx="2"/>
          </p:nvPr>
        </p:nvSpPr>
        <p:spPr>
          <a:xfrm flipH="1">
            <a:off x="6867100" y="2136152"/>
            <a:ext cx="24280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Arial"/>
                <a:ea typeface="Arial"/>
                <a:cs typeface="Arial"/>
                <a:sym typeface="Arial"/>
              </a:rPr>
              <a:t>Sign 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"/>
          <p:cNvSpPr txBox="1">
            <a:spLocks noGrp="1"/>
          </p:cNvSpPr>
          <p:nvPr>
            <p:ph type="ctrTitle" idx="4"/>
          </p:nvPr>
        </p:nvSpPr>
        <p:spPr>
          <a:xfrm flipH="1">
            <a:off x="2910472" y="2127680"/>
            <a:ext cx="23916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</p:txBody>
      </p:sp>
      <p:sp>
        <p:nvSpPr>
          <p:cNvPr id="286" name="Google Shape;286;p6"/>
          <p:cNvSpPr txBox="1">
            <a:spLocks noGrp="1"/>
          </p:cNvSpPr>
          <p:nvPr>
            <p:ph type="ctrTitle" idx="6"/>
          </p:nvPr>
        </p:nvSpPr>
        <p:spPr>
          <a:xfrm flipH="1">
            <a:off x="1431533" y="4057067"/>
            <a:ext cx="20300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Arial"/>
                <a:ea typeface="Arial"/>
                <a:cs typeface="Arial"/>
                <a:sym typeface="Arial"/>
              </a:rPr>
              <a:t>Play Game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1388939" y="2256700"/>
            <a:ext cx="1094000" cy="109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54287" y="3971305"/>
            <a:ext cx="1256800" cy="12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215688" y="4132700"/>
            <a:ext cx="934000" cy="93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1439655" y="2336700"/>
            <a:ext cx="934000" cy="93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10735755" y="4228167"/>
            <a:ext cx="934000" cy="93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9801755" y="2336700"/>
            <a:ext cx="934000" cy="93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6"/>
          <p:cNvGrpSpPr/>
          <p:nvPr/>
        </p:nvGrpSpPr>
        <p:grpSpPr>
          <a:xfrm>
            <a:off x="10963425" y="4455824"/>
            <a:ext cx="478665" cy="478665"/>
            <a:chOff x="-55988800" y="3982600"/>
            <a:chExt cx="319025" cy="319025"/>
          </a:xfrm>
        </p:grpSpPr>
        <p:sp>
          <p:nvSpPr>
            <p:cNvPr id="294" name="Google Shape;294;p6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6"/>
          <p:cNvGrpSpPr/>
          <p:nvPr/>
        </p:nvGrpSpPr>
        <p:grpSpPr>
          <a:xfrm>
            <a:off x="1659482" y="2559196"/>
            <a:ext cx="477465" cy="477465"/>
            <a:chOff x="-57568775" y="3198925"/>
            <a:chExt cx="318225" cy="318225"/>
          </a:xfrm>
        </p:grpSpPr>
        <p:sp>
          <p:nvSpPr>
            <p:cNvPr id="300" name="Google Shape;300;p6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6"/>
          <p:cNvGrpSpPr/>
          <p:nvPr/>
        </p:nvGrpSpPr>
        <p:grpSpPr>
          <a:xfrm>
            <a:off x="10065750" y="2548896"/>
            <a:ext cx="419549" cy="478665"/>
            <a:chOff x="-55576850" y="3198125"/>
            <a:chExt cx="279625" cy="319025"/>
          </a:xfrm>
        </p:grpSpPr>
        <p:sp>
          <p:nvSpPr>
            <p:cNvPr id="307" name="Google Shape;307;p6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6"/>
          <p:cNvGrpSpPr/>
          <p:nvPr/>
        </p:nvGrpSpPr>
        <p:grpSpPr>
          <a:xfrm>
            <a:off x="472936" y="4360395"/>
            <a:ext cx="419549" cy="478628"/>
            <a:chOff x="-56766175" y="3198925"/>
            <a:chExt cx="279625" cy="319000"/>
          </a:xfrm>
        </p:grpSpPr>
        <p:sp>
          <p:nvSpPr>
            <p:cNvPr id="312" name="Google Shape;312;p6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800"/>
            </a:pPr>
            <a:fld id="{00000000-1234-1234-1234-123412341234}" type="slidenum">
              <a:rPr lang="en" sz="2400" b="1">
                <a:latin typeface="Hind Vadodara"/>
                <a:ea typeface="Hind Vadodara"/>
                <a:cs typeface="Hind Vadodara"/>
                <a:sym typeface="Hind Vadodara"/>
              </a:rPr>
              <a:pPr algn="ctr">
                <a:buSzPts val="1800"/>
              </a:pPr>
              <a:t>10</a:t>
            </a:fld>
            <a:endParaRPr sz="2400" b="1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320" name="Google Shape;320;p6"/>
          <p:cNvSpPr/>
          <p:nvPr/>
        </p:nvSpPr>
        <p:spPr>
          <a:xfrm rot="10800000">
            <a:off x="4216133" y="3894467"/>
            <a:ext cx="35528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"/>
          <p:cNvSpPr txBox="1">
            <a:spLocks noGrp="1"/>
          </p:cNvSpPr>
          <p:nvPr>
            <p:ph type="ctrTitle"/>
          </p:nvPr>
        </p:nvSpPr>
        <p:spPr>
          <a:xfrm flipH="1">
            <a:off x="4713867" y="4141460"/>
            <a:ext cx="24924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Arial"/>
                <a:ea typeface="Arial"/>
                <a:cs typeface="Arial"/>
                <a:sym typeface="Arial"/>
              </a:rPr>
              <a:t>View Ranking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"/>
          <p:cNvSpPr txBox="1">
            <a:spLocks noGrp="1"/>
          </p:cNvSpPr>
          <p:nvPr>
            <p:ph type="title"/>
          </p:nvPr>
        </p:nvSpPr>
        <p:spPr>
          <a:xfrm>
            <a:off x="2316000" y="378133"/>
            <a:ext cx="7560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sz="4000" dirty="0" err="1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lang="vi-VN" sz="40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-Đăng </a:t>
            </a:r>
            <a:r>
              <a:rPr lang="vi-VN" sz="4000" dirty="0" err="1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ký</a:t>
            </a:r>
            <a:r>
              <a:rPr lang="vi-VN" sz="40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4000" dirty="0" err="1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vi-VN" sz="40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4000" dirty="0" err="1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khoản</a:t>
            </a:r>
            <a:r>
              <a:rPr lang="vi-VN" sz="40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327" name="Google Shape;327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800"/>
            </a:pPr>
            <a:fld id="{00000000-1234-1234-1234-123412341234}" type="slidenum">
              <a:rPr lang="en" sz="2400" b="1">
                <a:latin typeface="Hind Vadodara"/>
                <a:ea typeface="Hind Vadodara"/>
                <a:cs typeface="Hind Vadodara"/>
                <a:sym typeface="Hind Vadodara"/>
              </a:rPr>
              <a:pPr algn="ctr">
                <a:buSzPts val="1800"/>
              </a:pPr>
              <a:t>11</a:t>
            </a:fld>
            <a:endParaRPr sz="2400" b="1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A34DF52-9FE5-43CE-9074-3EFB0D41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79" y="1821946"/>
            <a:ext cx="5585285" cy="29587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"/>
          <p:cNvSpPr txBox="1">
            <a:spLocks noGrp="1"/>
          </p:cNvSpPr>
          <p:nvPr>
            <p:ph type="title"/>
          </p:nvPr>
        </p:nvSpPr>
        <p:spPr>
          <a:xfrm>
            <a:off x="2525267" y="378133"/>
            <a:ext cx="7560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sz="3000" dirty="0"/>
              <a:t>Đăng </a:t>
            </a:r>
            <a:r>
              <a:rPr lang="vi-VN" sz="3000" dirty="0" err="1"/>
              <a:t>ký</a:t>
            </a:r>
            <a:r>
              <a:rPr lang="vi-VN" sz="3000" dirty="0"/>
              <a:t> </a:t>
            </a:r>
            <a:r>
              <a:rPr lang="vi-VN" sz="3000" dirty="0" err="1"/>
              <a:t>tài</a:t>
            </a:r>
            <a:r>
              <a:rPr lang="vi-VN" sz="3000" dirty="0"/>
              <a:t> </a:t>
            </a:r>
            <a:r>
              <a:rPr lang="vi-VN" sz="3000" dirty="0" err="1"/>
              <a:t>khoản</a:t>
            </a:r>
            <a:r>
              <a:rPr lang="vi-VN" sz="3000" dirty="0"/>
              <a:t> ( </a:t>
            </a:r>
            <a:r>
              <a:rPr lang="vi-VN" sz="3000" dirty="0" err="1"/>
              <a:t>trường</a:t>
            </a:r>
            <a:r>
              <a:rPr lang="vi-VN" sz="3000" dirty="0"/>
              <a:t> </a:t>
            </a:r>
            <a:r>
              <a:rPr lang="vi-VN" sz="3000" dirty="0" err="1"/>
              <a:t>hợp</a:t>
            </a:r>
            <a:r>
              <a:rPr lang="vi-VN" sz="3000" dirty="0"/>
              <a:t> </a:t>
            </a:r>
            <a:r>
              <a:rPr lang="vi-VN" sz="3000" dirty="0" err="1"/>
              <a:t>mật</a:t>
            </a:r>
            <a:r>
              <a:rPr lang="vi-VN" sz="3000" dirty="0"/>
              <a:t> </a:t>
            </a:r>
            <a:r>
              <a:rPr lang="vi-VN" sz="3000" dirty="0" err="1"/>
              <a:t>password</a:t>
            </a:r>
            <a:r>
              <a:rPr lang="vi-VN" sz="3000" dirty="0"/>
              <a:t> </a:t>
            </a:r>
            <a:r>
              <a:rPr lang="vi-VN" sz="3000" dirty="0" err="1"/>
              <a:t>và</a:t>
            </a:r>
            <a:r>
              <a:rPr lang="vi-VN" sz="3000" dirty="0"/>
              <a:t> </a:t>
            </a:r>
            <a:r>
              <a:rPr lang="vi-VN" sz="3000" dirty="0" err="1"/>
              <a:t>repeat</a:t>
            </a:r>
            <a:r>
              <a:rPr lang="vi-VN" sz="3000" dirty="0"/>
              <a:t> </a:t>
            </a:r>
            <a:r>
              <a:rPr lang="vi-VN" sz="3000" dirty="0" err="1"/>
              <a:t>pasword</a:t>
            </a:r>
            <a:r>
              <a:rPr lang="vi-VN" sz="3000" dirty="0"/>
              <a:t> không </a:t>
            </a:r>
            <a:r>
              <a:rPr lang="vi-VN" sz="3000" dirty="0" err="1"/>
              <a:t>khớp</a:t>
            </a:r>
            <a:r>
              <a:rPr lang="vi-VN" sz="3000" dirty="0"/>
              <a:t> nhau.</a:t>
            </a:r>
            <a:endParaRPr sz="3000" dirty="0"/>
          </a:p>
        </p:txBody>
      </p:sp>
      <p:sp>
        <p:nvSpPr>
          <p:cNvPr id="334" name="Google Shape;334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800"/>
            </a:pPr>
            <a:fld id="{00000000-1234-1234-1234-123412341234}" type="slidenum">
              <a:rPr lang="en" sz="2400" b="1">
                <a:latin typeface="Hind Vadodara"/>
                <a:ea typeface="Hind Vadodara"/>
                <a:cs typeface="Hind Vadodara"/>
                <a:sym typeface="Hind Vadodara"/>
              </a:rPr>
              <a:pPr algn="ctr">
                <a:buSzPts val="1800"/>
              </a:pPr>
              <a:t>12</a:t>
            </a:fld>
            <a:endParaRPr sz="2400" b="1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327A8B6-A4EE-450F-95BF-9BD8BF9C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094" y="2807916"/>
            <a:ext cx="4061812" cy="124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729639" y="453747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altLang="ko-KR" sz="5400" dirty="0" err="1">
                <a:solidFill>
                  <a:schemeClr val="accent2"/>
                </a:solidFill>
                <a:cs typeface="Arial" pitchFamily="34" charset="0"/>
              </a:rPr>
              <a:t>Bố</a:t>
            </a:r>
            <a:r>
              <a:rPr lang="vi-VN" altLang="ko-KR" sz="5400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vi-VN" altLang="ko-KR" sz="5400" dirty="0" err="1">
                <a:solidFill>
                  <a:schemeClr val="accent2"/>
                </a:solidFill>
                <a:cs typeface="Arial" pitchFamily="34" charset="0"/>
              </a:rPr>
              <a:t>cục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956690"/>
            <a:chOff x="665833" y="2698787"/>
            <a:chExt cx="3322837" cy="9566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mọi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biết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nhôm.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Biết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nhóm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muốn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đang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cái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gì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vi-VN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Giới</a:t>
              </a:r>
              <a:r>
                <a:rPr lang="vi-VN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thiệu</a:t>
              </a:r>
              <a:r>
                <a:rPr lang="vi-VN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vi-VN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project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940165"/>
            <a:ext cx="5737181" cy="956690"/>
            <a:chOff x="665833" y="2698787"/>
            <a:chExt cx="3322837" cy="9566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bày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mẫu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Usecase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sơ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tuần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tự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mô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hình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cho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bài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toán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tại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vi-VN" altLang="ko-KR" sz="1400" b="1" dirty="0">
                  <a:solidFill>
                    <a:schemeClr val="bg1"/>
                  </a:solidFill>
                  <a:cs typeface="Arial" pitchFamily="34" charset="0"/>
                </a:rPr>
                <a:t>Phân </a:t>
              </a:r>
              <a:r>
                <a:rPr lang="vi-VN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vi-VN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vi-VN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20" y="4144215"/>
            <a:ext cx="5737181" cy="864357"/>
            <a:chOff x="665833" y="2698787"/>
            <a:chExt cx="3322837" cy="8643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Show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năng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đến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điểm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checkpoint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1.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vi-VN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vi-VN" altLang="ko-KR" sz="1400" b="1" dirty="0">
                  <a:solidFill>
                    <a:schemeClr val="bg1"/>
                  </a:solidFill>
                  <a:cs typeface="Arial" pitchFamily="34" charset="0"/>
                </a:rPr>
                <a:t> năng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730920" y="5348265"/>
            <a:ext cx="5737181" cy="864357"/>
            <a:chOff x="665833" y="2698787"/>
            <a:chExt cx="3322837" cy="86435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tả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qua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kỹ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thuật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sẽ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trong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vi-VN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Kỹ</a:t>
              </a:r>
              <a:r>
                <a:rPr lang="vi-VN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thuật</a:t>
              </a:r>
              <a:r>
                <a:rPr lang="vi-VN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vi-VN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>
            <a:spLocks noGrp="1"/>
          </p:cNvSpPr>
          <p:nvPr>
            <p:ph type="title"/>
          </p:nvPr>
        </p:nvSpPr>
        <p:spPr>
          <a:xfrm>
            <a:off x="1958224" y="299411"/>
            <a:ext cx="7299600" cy="70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vi-VN" dirty="0" err="1"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vi-VN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dirty="0" err="1"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vi-VN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dirty="0" err="1"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vi-VN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dirty="0" err="1">
                <a:latin typeface="Arial"/>
                <a:ea typeface="Arial"/>
                <a:cs typeface="Arial"/>
                <a:sym typeface="Arial"/>
              </a:rPr>
              <a:t>project</a:t>
            </a:r>
            <a:endParaRPr dirty="0"/>
          </a:p>
        </p:txBody>
      </p:sp>
      <p:sp>
        <p:nvSpPr>
          <p:cNvPr id="182" name="Google Shape;182;p4"/>
          <p:cNvSpPr txBox="1">
            <a:spLocks noGrp="1"/>
          </p:cNvSpPr>
          <p:nvPr>
            <p:ph type="body" idx="1"/>
          </p:nvPr>
        </p:nvSpPr>
        <p:spPr>
          <a:xfrm>
            <a:off x="2807066" y="2946261"/>
            <a:ext cx="2646801" cy="55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Caro Game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800"/>
            </a:pPr>
            <a:fld id="{00000000-1234-1234-1234-123412341234}" type="slidenum">
              <a:rPr lang="en" sz="2400" b="1">
                <a:latin typeface="Hind Vadodara"/>
                <a:ea typeface="Hind Vadodara"/>
                <a:cs typeface="Hind Vadodara"/>
                <a:sym typeface="Hind Vadodara"/>
              </a:rPr>
              <a:pPr algn="ctr">
                <a:buSzPts val="1800"/>
              </a:pPr>
              <a:t>3</a:t>
            </a:fld>
            <a:endParaRPr sz="2400" b="1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586301"/>
            <a:ext cx="4170800" cy="2599700"/>
          </a:xfrm>
          <a:prstGeom prst="rect">
            <a:avLst/>
          </a:prstGeom>
          <a:noFill/>
          <a:ln w="19050" cap="flat" cmpd="sng">
            <a:solidFill>
              <a:srgbClr val="3F424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4567201"/>
            <a:ext cx="2540000" cy="2039833"/>
          </a:xfrm>
          <a:prstGeom prst="rect">
            <a:avLst/>
          </a:prstGeom>
          <a:noFill/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6" name="Google Shape;186;p4"/>
          <p:cNvSpPr txBox="1">
            <a:spLocks noGrp="1"/>
          </p:cNvSpPr>
          <p:nvPr>
            <p:ph type="body" idx="1"/>
          </p:nvPr>
        </p:nvSpPr>
        <p:spPr>
          <a:xfrm>
            <a:off x="2649413" y="5421164"/>
            <a:ext cx="2962111" cy="80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Tic Tac Toe Game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362EF8-E3E3-4F1C-B04B-CAB308B6274C}"/>
              </a:ext>
            </a:extLst>
          </p:cNvPr>
          <p:cNvSpPr/>
          <p:nvPr/>
        </p:nvSpPr>
        <p:spPr>
          <a:xfrm>
            <a:off x="2063181" y="2669398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3F40C8-8010-4108-9F73-2A5D4A82ACEE}"/>
              </a:ext>
            </a:extLst>
          </p:cNvPr>
          <p:cNvSpPr/>
          <p:nvPr/>
        </p:nvSpPr>
        <p:spPr>
          <a:xfrm>
            <a:off x="9350920" y="2669398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ACF17-5B62-4CCD-9969-2CD787F39748}"/>
              </a:ext>
            </a:extLst>
          </p:cNvPr>
          <p:cNvSpPr/>
          <p:nvPr/>
        </p:nvSpPr>
        <p:spPr>
          <a:xfrm>
            <a:off x="9350920" y="419355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65984-D2D0-4F97-94B8-3E6E3E66E63B}"/>
              </a:ext>
            </a:extLst>
          </p:cNvPr>
          <p:cNvSpPr/>
          <p:nvPr/>
        </p:nvSpPr>
        <p:spPr>
          <a:xfrm>
            <a:off x="2063181" y="419355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1D823-0061-4D02-A486-14D3049A8C20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197318D-8121-4894-B822-57F602A9936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78B0C82D-1DB1-47F0-B784-D8CB8B58D5C0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A3E335BB-755B-4BF5-83BD-E41AF5524A35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9A027EF-60F6-44BA-86FC-8633EDA07393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4838BDB-78C9-4794-A97C-0705044498F5}"/>
              </a:ext>
            </a:extLst>
          </p:cNvPr>
          <p:cNvSpPr/>
          <p:nvPr/>
        </p:nvSpPr>
        <p:spPr>
          <a:xfrm>
            <a:off x="4971456" y="2892582"/>
            <a:ext cx="2229169" cy="2229169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D8D1E-31DA-4C46-A886-33650C157319}"/>
              </a:ext>
            </a:extLst>
          </p:cNvPr>
          <p:cNvSpPr txBox="1"/>
          <p:nvPr/>
        </p:nvSpPr>
        <p:spPr>
          <a:xfrm>
            <a:off x="5365422" y="4341462"/>
            <a:ext cx="142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999F5-41A2-4363-9382-34B5571ED4EC}"/>
              </a:ext>
            </a:extLst>
          </p:cNvPr>
          <p:cNvGrpSpPr/>
          <p:nvPr/>
        </p:nvGrpSpPr>
        <p:grpSpPr>
          <a:xfrm>
            <a:off x="914400" y="5198583"/>
            <a:ext cx="3089650" cy="863358"/>
            <a:chOff x="803640" y="3362835"/>
            <a:chExt cx="2059657" cy="8633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E5BCA4-E702-4251-A909-9EFAFF3BE3D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0988EA-F759-4CA9-B778-11CCEEA0BA4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2A7C9F-1649-48F0-9BC0-6B34BFB3519B}"/>
              </a:ext>
            </a:extLst>
          </p:cNvPr>
          <p:cNvGrpSpPr/>
          <p:nvPr/>
        </p:nvGrpSpPr>
        <p:grpSpPr>
          <a:xfrm>
            <a:off x="8202140" y="5198583"/>
            <a:ext cx="3089650" cy="863358"/>
            <a:chOff x="803640" y="3362835"/>
            <a:chExt cx="2059657" cy="863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01B335-A283-4D4C-B76B-15ED1739011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0B21A-2BC2-4B51-AAAF-32439C010BA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08F97F-CC96-4532-91C4-C70B06DDE118}"/>
              </a:ext>
            </a:extLst>
          </p:cNvPr>
          <p:cNvGrpSpPr/>
          <p:nvPr/>
        </p:nvGrpSpPr>
        <p:grpSpPr>
          <a:xfrm>
            <a:off x="8202140" y="1731714"/>
            <a:ext cx="3089650" cy="863358"/>
            <a:chOff x="803640" y="3362835"/>
            <a:chExt cx="2059657" cy="8633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C59261-F70E-4D0F-A631-1D681F3A076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3E9BD1-0965-488E-AC1B-98A36E1ABE8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A89DBA-4F67-47F5-9ACC-8107986C6C7F}"/>
              </a:ext>
            </a:extLst>
          </p:cNvPr>
          <p:cNvGrpSpPr/>
          <p:nvPr/>
        </p:nvGrpSpPr>
        <p:grpSpPr>
          <a:xfrm>
            <a:off x="914400" y="1731714"/>
            <a:ext cx="3089650" cy="863358"/>
            <a:chOff x="803640" y="3362835"/>
            <a:chExt cx="2059657" cy="8633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FFEBF-DCA0-4CDB-9289-3F10BBBFDF4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80E282-6051-48C1-9D22-C32924B3CBE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Donut 2">
            <a:extLst>
              <a:ext uri="{FF2B5EF4-FFF2-40B4-BE49-F238E27FC236}">
                <a16:creationId xmlns:a16="http://schemas.microsoft.com/office/drawing/2014/main" id="{02043B42-7927-4089-BD3F-E8EA7E5B3827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623682D8-78B9-49F5-B8FC-F7D515E2C56D}"/>
              </a:ext>
            </a:extLst>
          </p:cNvPr>
          <p:cNvSpPr/>
          <p:nvPr/>
        </p:nvSpPr>
        <p:spPr>
          <a:xfrm flipH="1">
            <a:off x="2273090" y="443421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378C8268-5CEE-4334-A6AB-938539C083F9}"/>
              </a:ext>
            </a:extLst>
          </p:cNvPr>
          <p:cNvSpPr/>
          <p:nvPr/>
        </p:nvSpPr>
        <p:spPr>
          <a:xfrm rot="18805991">
            <a:off x="2278292" y="28905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A23D1EC5-16E0-4897-8EC7-D7477FB50A68}"/>
              </a:ext>
            </a:extLst>
          </p:cNvPr>
          <p:cNvSpPr/>
          <p:nvPr/>
        </p:nvSpPr>
        <p:spPr>
          <a:xfrm>
            <a:off x="9553150" y="290929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Chord 15">
            <a:extLst>
              <a:ext uri="{FF2B5EF4-FFF2-40B4-BE49-F238E27FC236}">
                <a16:creationId xmlns:a16="http://schemas.microsoft.com/office/drawing/2014/main" id="{B7747C17-4661-48AB-9F07-833A32786940}"/>
              </a:ext>
            </a:extLst>
          </p:cNvPr>
          <p:cNvSpPr/>
          <p:nvPr/>
        </p:nvSpPr>
        <p:spPr>
          <a:xfrm>
            <a:off x="9647402" y="439515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3D007A-D82A-49D7-B3B8-18453E891372}"/>
              </a:ext>
            </a:extLst>
          </p:cNvPr>
          <p:cNvGrpSpPr/>
          <p:nvPr/>
        </p:nvGrpSpPr>
        <p:grpSpPr>
          <a:xfrm>
            <a:off x="5275903" y="3456149"/>
            <a:ext cx="1689597" cy="840075"/>
            <a:chOff x="6670497" y="4267516"/>
            <a:chExt cx="4190656" cy="208361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3E3A74-7550-42F6-B91B-C021B5D15F8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E38D91-E45F-4EB9-8423-C4C5FA1698F8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F754D1-733D-4023-8E93-A07336970229}"/>
              </a:ext>
            </a:extLst>
          </p:cNvPr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/>
              <a:t>2.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4EAE7-4514-4493-B948-59E0E9D04414}"/>
              </a:ext>
            </a:extLst>
          </p:cNvPr>
          <p:cNvSpPr txBox="1"/>
          <p:nvPr/>
        </p:nvSpPr>
        <p:spPr>
          <a:xfrm>
            <a:off x="8389285" y="2440898"/>
            <a:ext cx="3139396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UseCase</a:t>
            </a:r>
            <a:endParaRPr lang="vi-VN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CCCF9-6F23-430E-A1CB-FE1309A59E07}"/>
              </a:ext>
            </a:extLst>
          </p:cNvPr>
          <p:cNvSpPr txBox="1"/>
          <p:nvPr/>
        </p:nvSpPr>
        <p:spPr>
          <a:xfrm>
            <a:off x="8389285" y="4722043"/>
            <a:ext cx="313939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Sequence</a:t>
            </a:r>
            <a:r>
              <a:rPr lang="vi-VN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Diagram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D8753E-C8F4-412D-AB64-40487770D6EE}"/>
              </a:ext>
            </a:extLst>
          </p:cNvPr>
          <p:cNvSpPr txBox="1"/>
          <p:nvPr/>
        </p:nvSpPr>
        <p:spPr>
          <a:xfrm>
            <a:off x="739950" y="3543208"/>
            <a:ext cx="3139396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sz="1400" dirty="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Server-Client Architecture</a:t>
            </a:r>
          </a:p>
          <a:p>
            <a:pPr algn="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401305-87E7-4615-BBC7-97E97278CCEE}"/>
              </a:ext>
            </a:extLst>
          </p:cNvPr>
          <p:cNvSpPr/>
          <p:nvPr/>
        </p:nvSpPr>
        <p:spPr>
          <a:xfrm>
            <a:off x="6507193" y="5220013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E7F8FD-E379-4FEA-883F-640C4F216E1A}"/>
              </a:ext>
            </a:extLst>
          </p:cNvPr>
          <p:cNvSpPr/>
          <p:nvPr/>
        </p:nvSpPr>
        <p:spPr>
          <a:xfrm>
            <a:off x="4768254" y="410513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8A0B55-72B4-4275-AC6F-547A65DAB621}"/>
              </a:ext>
            </a:extLst>
          </p:cNvPr>
          <p:cNvSpPr/>
          <p:nvPr/>
        </p:nvSpPr>
        <p:spPr>
          <a:xfrm>
            <a:off x="6507193" y="299025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04059F-B17A-4859-B533-E5DC9C40A7FE}"/>
              </a:ext>
            </a:extLst>
          </p:cNvPr>
          <p:cNvSpPr/>
          <p:nvPr/>
        </p:nvSpPr>
        <p:spPr>
          <a:xfrm>
            <a:off x="4768254" y="1875369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Freeform 65">
            <a:extLst>
              <a:ext uri="{FF2B5EF4-FFF2-40B4-BE49-F238E27FC236}">
                <a16:creationId xmlns:a16="http://schemas.microsoft.com/office/drawing/2014/main" id="{FE5E6AD3-3D85-4639-99FE-C82031315256}"/>
              </a:ext>
            </a:extLst>
          </p:cNvPr>
          <p:cNvSpPr/>
          <p:nvPr/>
        </p:nvSpPr>
        <p:spPr>
          <a:xfrm>
            <a:off x="5898078" y="2309064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98179F7F-6EF5-4A5F-9239-D5436AE57A64}"/>
              </a:ext>
            </a:extLst>
          </p:cNvPr>
          <p:cNvSpPr/>
          <p:nvPr/>
        </p:nvSpPr>
        <p:spPr>
          <a:xfrm flipH="1">
            <a:off x="3962382" y="3433026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7">
            <a:extLst>
              <a:ext uri="{FF2B5EF4-FFF2-40B4-BE49-F238E27FC236}">
                <a16:creationId xmlns:a16="http://schemas.microsoft.com/office/drawing/2014/main" id="{2D923EA8-C29E-4304-95DE-179DF439515E}"/>
              </a:ext>
            </a:extLst>
          </p:cNvPr>
          <p:cNvSpPr/>
          <p:nvPr/>
        </p:nvSpPr>
        <p:spPr>
          <a:xfrm>
            <a:off x="5898078" y="4590209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6E92A7-423D-4AE9-891F-C06010EC5818}"/>
              </a:ext>
            </a:extLst>
          </p:cNvPr>
          <p:cNvGrpSpPr/>
          <p:nvPr/>
        </p:nvGrpSpPr>
        <p:grpSpPr>
          <a:xfrm>
            <a:off x="6747873" y="5386815"/>
            <a:ext cx="538752" cy="643027"/>
            <a:chOff x="3570" y="619306"/>
            <a:chExt cx="4703649" cy="5614032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7E1548-4AE2-463E-BF44-6CCE879B3DAF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A06BBB-1073-4CC7-842D-C31E16921687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AE96DD-62B6-4DCE-B9F0-FB889134136E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B83C6B-A966-4C70-8493-7C1034B63FC1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AE0EA0-36F8-4A8E-B5BB-BA9713739A52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7DAEF536-4D4C-4BB5-9B53-D9CAC6A8BB60}"/>
              </a:ext>
            </a:extLst>
          </p:cNvPr>
          <p:cNvSpPr/>
          <p:nvPr/>
        </p:nvSpPr>
        <p:spPr>
          <a:xfrm>
            <a:off x="4992724" y="4380431"/>
            <a:ext cx="569876" cy="41762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1BF4A8-53A4-4A9B-A35E-F641E79147AC}"/>
              </a:ext>
            </a:extLst>
          </p:cNvPr>
          <p:cNvGrpSpPr/>
          <p:nvPr/>
        </p:nvGrpSpPr>
        <p:grpSpPr>
          <a:xfrm>
            <a:off x="6628313" y="3112869"/>
            <a:ext cx="727915" cy="640314"/>
            <a:chOff x="9544125" y="314311"/>
            <a:chExt cx="1802975" cy="158599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68C6C4-BD62-413C-BB81-073F69EFA0E4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6E98EC1-DA89-4AD0-9329-F5058F172E06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758BA1-0869-4300-9264-620EE23232D6}"/>
              </a:ext>
            </a:extLst>
          </p:cNvPr>
          <p:cNvGrpSpPr/>
          <p:nvPr/>
        </p:nvGrpSpPr>
        <p:grpSpPr>
          <a:xfrm>
            <a:off x="5093894" y="2056866"/>
            <a:ext cx="344881" cy="643695"/>
            <a:chOff x="3501573" y="3178068"/>
            <a:chExt cx="1340594" cy="273784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A6B4D30-7E69-4697-8BEA-FF32BD94C426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B4478DD-C0A6-4B03-B07D-F3E3243B07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23DA3C6-496D-427E-BDD0-F7C7BCF927F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93E7D3-24EF-4C1C-8138-F2401BB3CEB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FD183FF-403A-4DE6-9640-5C57AA155E68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DF28A2B-6614-41AE-B9B1-566B0C2E144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A982C81-DE48-47D2-BABB-18B047155709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E0F9CC7-873A-4441-8F24-071DA44E7E4E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1E77260-EE44-4B19-A19B-7DD931C7AB8B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92993A2-E0FA-4AC5-902A-4291FAED3E07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966DE52-AB86-4AF8-A628-2906AA05CDC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E536FA7-386B-4850-9B1F-EDF05B745332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309D054-D4D5-4713-A75B-242C18EEA650}"/>
              </a:ext>
            </a:extLst>
          </p:cNvPr>
          <p:cNvSpPr/>
          <p:nvPr/>
        </p:nvSpPr>
        <p:spPr>
          <a:xfrm>
            <a:off x="5154425" y="2292340"/>
            <a:ext cx="233193" cy="171664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/>
              <a:t>2.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FB725ACE-DB9C-4865-9CA8-2DE9F64C37A9}"/>
              </a:ext>
            </a:extLst>
          </p:cNvPr>
          <p:cNvSpPr txBox="1"/>
          <p:nvPr/>
        </p:nvSpPr>
        <p:spPr>
          <a:xfrm>
            <a:off x="1296540" y="2231242"/>
            <a:ext cx="313939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2.1 </a:t>
            </a:r>
            <a:r>
              <a:rPr lang="en-US" altLang="ko-KR" sz="1400" b="1" dirty="0" err="1">
                <a:solidFill>
                  <a:srgbClr val="FF0000"/>
                </a:solidFill>
                <a:cs typeface="Arial" pitchFamily="34" charset="0"/>
              </a:rPr>
              <a:t>Usecase</a:t>
            </a:r>
            <a:r>
              <a:rPr lang="en-US" altLang="ko-KR" sz="1400" b="1" dirty="0">
                <a:solidFill>
                  <a:srgbClr val="FF0000"/>
                </a:solidFill>
                <a:cs typeface="Arial" pitchFamily="34" charset="0"/>
              </a:rPr>
              <a:t> Diagram</a:t>
            </a:r>
          </a:p>
        </p:txBody>
      </p:sp>
      <p:sp>
        <p:nvSpPr>
          <p:cNvPr id="38" name="Google Shape;202;gb69f507cd5_0_14">
            <a:extLst>
              <a:ext uri="{FF2B5EF4-FFF2-40B4-BE49-F238E27FC236}">
                <a16:creationId xmlns:a16="http://schemas.microsoft.com/office/drawing/2014/main" id="{495FE026-E6DB-42DE-A611-4A2E68478EF2}"/>
              </a:ext>
            </a:extLst>
          </p:cNvPr>
          <p:cNvSpPr txBox="1"/>
          <p:nvPr/>
        </p:nvSpPr>
        <p:spPr>
          <a:xfrm>
            <a:off x="948340" y="2699556"/>
            <a:ext cx="30000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Kiến</a:t>
            </a:r>
            <a:r>
              <a:rPr lang="vi-V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Client-server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vi-V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Mô </a:t>
            </a: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hình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Nhiều</a:t>
            </a:r>
            <a:r>
              <a:rPr lang="vi-V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vi-V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cùng</a:t>
            </a:r>
            <a:r>
              <a:rPr lang="vi-V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kết</a:t>
            </a:r>
            <a:r>
              <a:rPr lang="vi-V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nối</a:t>
            </a:r>
            <a:r>
              <a:rPr lang="vi-V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vi-V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Server trong </a:t>
            </a: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cùng</a:t>
            </a:r>
            <a:r>
              <a:rPr lang="vi-V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vi-V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điểm</a:t>
            </a:r>
            <a:r>
              <a:rPr lang="vi-V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Máy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chủ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nhiệm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vụ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đăng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ký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trao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đổi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máy</a:t>
            </a:r>
            <a:r>
              <a:rPr lang="en-US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khách</a:t>
            </a:r>
            <a:endParaRPr dirty="0"/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037CC1A9-D060-4204-8F0A-B2231230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253" y="1063756"/>
            <a:ext cx="7430818" cy="56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5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/>
              <a:t>2.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FB725ACE-DB9C-4865-9CA8-2DE9F64C37A9}"/>
              </a:ext>
            </a:extLst>
          </p:cNvPr>
          <p:cNvSpPr txBox="1"/>
          <p:nvPr/>
        </p:nvSpPr>
        <p:spPr>
          <a:xfrm>
            <a:off x="232929" y="2231242"/>
            <a:ext cx="42030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2.2 </a:t>
            </a:r>
            <a:r>
              <a:rPr lang="vi-VN" altLang="ko-KR" sz="1400" b="1" dirty="0" err="1">
                <a:solidFill>
                  <a:srgbClr val="FF0000"/>
                </a:solidFill>
                <a:cs typeface="Arial" pitchFamily="34" charset="0"/>
              </a:rPr>
              <a:t>Sequence</a:t>
            </a:r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rgbClr val="FF0000"/>
                </a:solidFill>
                <a:cs typeface="Arial" pitchFamily="34" charset="0"/>
              </a:rPr>
              <a:t>diagram</a:t>
            </a:r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vi-VN" altLang="ko-KR" sz="1400" b="1" dirty="0" err="1">
                <a:solidFill>
                  <a:srgbClr val="FF0000"/>
                </a:solidFill>
                <a:cs typeface="Arial" pitchFamily="34" charset="0"/>
              </a:rPr>
              <a:t>biểu</a:t>
            </a:r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rgbClr val="FF0000"/>
                </a:solidFill>
                <a:cs typeface="Arial" pitchFamily="34" charset="0"/>
              </a:rPr>
              <a:t>đồ</a:t>
            </a:r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rgbClr val="FF0000"/>
                </a:solidFill>
                <a:cs typeface="Arial" pitchFamily="34" charset="0"/>
              </a:rPr>
              <a:t>tuần</a:t>
            </a:r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rgbClr val="FF0000"/>
                </a:solidFill>
                <a:cs typeface="Arial" pitchFamily="34" charset="0"/>
              </a:rPr>
              <a:t>tự</a:t>
            </a:r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)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EE24E5B-415A-4274-A0F9-CFBAD9B43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77" y="988737"/>
            <a:ext cx="8285923" cy="5869263"/>
          </a:xfrm>
          <a:prstGeom prst="rect">
            <a:avLst/>
          </a:prstGeom>
        </p:spPr>
      </p:pic>
      <p:sp>
        <p:nvSpPr>
          <p:cNvPr id="10" name="TextBox 17">
            <a:extLst>
              <a:ext uri="{FF2B5EF4-FFF2-40B4-BE49-F238E27FC236}">
                <a16:creationId xmlns:a16="http://schemas.microsoft.com/office/drawing/2014/main" id="{D8115A5C-0936-4B3E-AF10-5ED2B2D5C84C}"/>
              </a:ext>
            </a:extLst>
          </p:cNvPr>
          <p:cNvSpPr txBox="1"/>
          <p:nvPr/>
        </p:nvSpPr>
        <p:spPr>
          <a:xfrm>
            <a:off x="323529" y="2820835"/>
            <a:ext cx="42030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2.2</a:t>
            </a:r>
            <a:r>
              <a:rPr lang="en-US" altLang="ko-KR" sz="1400" b="1" dirty="0">
                <a:solidFill>
                  <a:srgbClr val="FF0000"/>
                </a:solidFill>
                <a:cs typeface="Arial" pitchFamily="34" charset="0"/>
              </a:rPr>
              <a:t>.1</a:t>
            </a:r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cs typeface="Arial" pitchFamily="34" charset="0"/>
              </a:rPr>
              <a:t>SignIn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6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/>
              <a:t>2.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C5229C00-5547-4B0B-80D0-D861366876DD}"/>
              </a:ext>
            </a:extLst>
          </p:cNvPr>
          <p:cNvSpPr txBox="1"/>
          <p:nvPr/>
        </p:nvSpPr>
        <p:spPr>
          <a:xfrm>
            <a:off x="323529" y="2029655"/>
            <a:ext cx="42030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2.2</a:t>
            </a:r>
            <a:r>
              <a:rPr lang="en-US" altLang="ko-KR" sz="1400" b="1" dirty="0">
                <a:solidFill>
                  <a:srgbClr val="FF0000"/>
                </a:solidFill>
                <a:cs typeface="Arial" pitchFamily="34" charset="0"/>
              </a:rPr>
              <a:t>.2</a:t>
            </a:r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cs typeface="Arial" pitchFamily="34" charset="0"/>
              </a:rPr>
              <a:t>SignUp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E6F089C-400A-4CB4-9043-C979A2E14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78" y="1063756"/>
            <a:ext cx="10030622" cy="58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7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/>
              <a:t>2.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72D60F5F-9CFB-4D5B-8644-3CAB58F40FE1}"/>
              </a:ext>
            </a:extLst>
          </p:cNvPr>
          <p:cNvSpPr txBox="1"/>
          <p:nvPr/>
        </p:nvSpPr>
        <p:spPr>
          <a:xfrm>
            <a:off x="323529" y="2029655"/>
            <a:ext cx="42030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400" b="1" dirty="0">
                <a:solidFill>
                  <a:srgbClr val="FF0000"/>
                </a:solidFill>
                <a:cs typeface="Arial" pitchFamily="34" charset="0"/>
              </a:rPr>
              <a:t>2.2</a:t>
            </a:r>
            <a:r>
              <a:rPr lang="en-US" altLang="ko-KR" sz="1400" b="1" dirty="0">
                <a:solidFill>
                  <a:srgbClr val="FF0000"/>
                </a:solidFill>
                <a:cs typeface="Arial" pitchFamily="34" charset="0"/>
              </a:rPr>
              <a:t>.3 </a:t>
            </a:r>
            <a:r>
              <a:rPr lang="en-US" altLang="ko-KR" sz="1400" b="1" dirty="0" err="1">
                <a:solidFill>
                  <a:srgbClr val="FF0000"/>
                </a:solidFill>
                <a:cs typeface="Arial" pitchFamily="34" charset="0"/>
              </a:rPr>
              <a:t>SinglePlayerUser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B474BE4-61A9-48F3-91C7-F2C1C283D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74" y="974035"/>
            <a:ext cx="8849952" cy="58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262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319</Words>
  <Application>Microsoft Office PowerPoint</Application>
  <PresentationFormat>Màn hình rộng</PresentationFormat>
  <Paragraphs>58</Paragraphs>
  <Slides>12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12</vt:i4>
      </vt:variant>
    </vt:vector>
  </HeadingPairs>
  <TitlesOfParts>
    <vt:vector size="23" baseType="lpstr">
      <vt:lpstr>Aharoni</vt:lpstr>
      <vt:lpstr>Arial</vt:lpstr>
      <vt:lpstr>Calibri</vt:lpstr>
      <vt:lpstr>Hind Vadodara</vt:lpstr>
      <vt:lpstr>Hind Vadodara Light</vt:lpstr>
      <vt:lpstr>Nunito</vt:lpstr>
      <vt:lpstr>Nunito Light</vt:lpstr>
      <vt:lpstr>Times New Roman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1. Giới thiệu về project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Function</vt:lpstr>
      <vt:lpstr>Register-Đăng ký tài khoản.</vt:lpstr>
      <vt:lpstr>Đăng ký tài khoản ( trường hợp mật password và repeat pasword không khớp nhau.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TONG NGOC ANH 20184040</cp:lastModifiedBy>
  <cp:revision>129</cp:revision>
  <dcterms:created xsi:type="dcterms:W3CDTF">2019-01-14T06:35:35Z</dcterms:created>
  <dcterms:modified xsi:type="dcterms:W3CDTF">2021-11-26T11:34:15Z</dcterms:modified>
</cp:coreProperties>
</file>