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2"/>
  </p:notesMasterIdLst>
  <p:sldIdLst>
    <p:sldId id="331" r:id="rId4"/>
    <p:sldId id="306" r:id="rId5"/>
    <p:sldId id="337" r:id="rId6"/>
    <p:sldId id="312" r:id="rId7"/>
    <p:sldId id="263" r:id="rId8"/>
    <p:sldId id="262" r:id="rId9"/>
    <p:sldId id="338" r:id="rId10"/>
    <p:sldId id="339" r:id="rId11"/>
    <p:sldId id="340" r:id="rId12"/>
    <p:sldId id="341" r:id="rId13"/>
    <p:sldId id="342" r:id="rId14"/>
    <p:sldId id="343" r:id="rId15"/>
    <p:sldId id="344" r:id="rId16"/>
    <p:sldId id="345"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6" autoAdjust="0"/>
    <p:restoredTop sz="96196" autoAdjust="0"/>
  </p:normalViewPr>
  <p:slideViewPr>
    <p:cSldViewPr snapToGrid="0" showGuides="1">
      <p:cViewPr varScale="1">
        <p:scale>
          <a:sx n="78" d="100"/>
          <a:sy n="78" d="100"/>
        </p:scale>
        <p:origin x="158" y="43"/>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69f507cd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69f507cd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69f507cd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69f507cd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Sử dụng giao thức TCP. Với Server, Server sẽ Tạo socket, Gán địa chỉ cho socket, Chỉ định socket lắng nghe kết nối. Client Tạo socket, Connect tới địa chỉ server. Server chấp nhận kết nối. Định nghĩa các tín hiệu để giúp client server có thể dễ dàng trao đổi dữ liệu.Client sẽ gửi ID của người chơi kèm với tín hiệu. Server nhận dữ liệu, xử lý và gửi kết quả về phía client để client hiển thị.</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30"/>
          <p:cNvSpPr txBox="1">
            <a:spLocks noGrp="1"/>
          </p:cNvSpPr>
          <p:nvPr>
            <p:ph type="ctrTitle"/>
          </p:nvPr>
        </p:nvSpPr>
        <p:spPr>
          <a:xfrm flipH="1">
            <a:off x="6834891" y="4712109"/>
            <a:ext cx="2492400" cy="77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47" name="Google Shape;47;p30"/>
          <p:cNvSpPr txBox="1">
            <a:spLocks noGrp="1"/>
          </p:cNvSpPr>
          <p:nvPr>
            <p:ph type="subTitle" idx="1"/>
          </p:nvPr>
        </p:nvSpPr>
        <p:spPr>
          <a:xfrm flipH="1">
            <a:off x="6834891" y="3955800"/>
            <a:ext cx="2492400" cy="85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867"/>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48" name="Google Shape;48;p30"/>
          <p:cNvSpPr txBox="1">
            <a:spLocks noGrp="1"/>
          </p:cNvSpPr>
          <p:nvPr>
            <p:ph type="ctrTitle" idx="2"/>
          </p:nvPr>
        </p:nvSpPr>
        <p:spPr>
          <a:xfrm flipH="1">
            <a:off x="6867091" y="2780581"/>
            <a:ext cx="2428000" cy="6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49" name="Google Shape;49;p30"/>
          <p:cNvSpPr txBox="1">
            <a:spLocks noGrp="1"/>
          </p:cNvSpPr>
          <p:nvPr>
            <p:ph type="subTitle" idx="3"/>
          </p:nvPr>
        </p:nvSpPr>
        <p:spPr>
          <a:xfrm flipH="1">
            <a:off x="6834891" y="2022867"/>
            <a:ext cx="2492400" cy="85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867"/>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50" name="Google Shape;50;p30"/>
          <p:cNvSpPr txBox="1">
            <a:spLocks noGrp="1"/>
          </p:cNvSpPr>
          <p:nvPr>
            <p:ph type="ctrTitle" idx="4"/>
          </p:nvPr>
        </p:nvSpPr>
        <p:spPr>
          <a:xfrm flipH="1">
            <a:off x="2989289" y="2785248"/>
            <a:ext cx="2391600" cy="6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51" name="Google Shape;51;p30"/>
          <p:cNvSpPr txBox="1">
            <a:spLocks noGrp="1"/>
          </p:cNvSpPr>
          <p:nvPr>
            <p:ph type="subTitle" idx="5"/>
          </p:nvPr>
        </p:nvSpPr>
        <p:spPr>
          <a:xfrm flipH="1">
            <a:off x="2938889" y="2022880"/>
            <a:ext cx="2492400" cy="85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867"/>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52" name="Google Shape;52;p30"/>
          <p:cNvSpPr txBox="1">
            <a:spLocks noGrp="1"/>
          </p:cNvSpPr>
          <p:nvPr>
            <p:ph type="ctrTitle" idx="6"/>
          </p:nvPr>
        </p:nvSpPr>
        <p:spPr>
          <a:xfrm flipH="1">
            <a:off x="2938889" y="4712109"/>
            <a:ext cx="2492400" cy="77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53" name="Google Shape;53;p30"/>
          <p:cNvSpPr txBox="1">
            <a:spLocks noGrp="1"/>
          </p:cNvSpPr>
          <p:nvPr>
            <p:ph type="subTitle" idx="7"/>
          </p:nvPr>
        </p:nvSpPr>
        <p:spPr>
          <a:xfrm flipH="1">
            <a:off x="2938889" y="3955800"/>
            <a:ext cx="2492400" cy="85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867"/>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54" name="Google Shape;54;p30"/>
          <p:cNvSpPr txBox="1">
            <a:spLocks noGrp="1"/>
          </p:cNvSpPr>
          <p:nvPr>
            <p:ph type="title" idx="8"/>
          </p:nvPr>
        </p:nvSpPr>
        <p:spPr>
          <a:xfrm>
            <a:off x="3228000" y="378144"/>
            <a:ext cx="5736000" cy="84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4800"/>
            </a:lvl1pPr>
            <a:lvl2pPr lvl="1" algn="ctr">
              <a:lnSpc>
                <a:spcPct val="100000"/>
              </a:lnSpc>
              <a:spcBef>
                <a:spcPts val="0"/>
              </a:spcBef>
              <a:spcAft>
                <a:spcPts val="0"/>
              </a:spcAft>
              <a:buSzPts val="2400"/>
              <a:buNone/>
              <a:defRPr sz="4800">
                <a:solidFill>
                  <a:schemeClr val="accent2"/>
                </a:solidFill>
              </a:defRPr>
            </a:lvl2pPr>
            <a:lvl3pPr lvl="2" algn="ctr">
              <a:lnSpc>
                <a:spcPct val="100000"/>
              </a:lnSpc>
              <a:spcBef>
                <a:spcPts val="0"/>
              </a:spcBef>
              <a:spcAft>
                <a:spcPts val="0"/>
              </a:spcAft>
              <a:buSzPts val="2400"/>
              <a:buNone/>
              <a:defRPr sz="4800">
                <a:solidFill>
                  <a:schemeClr val="accent2"/>
                </a:solidFill>
              </a:defRPr>
            </a:lvl3pPr>
            <a:lvl4pPr lvl="3" algn="ctr">
              <a:lnSpc>
                <a:spcPct val="100000"/>
              </a:lnSpc>
              <a:spcBef>
                <a:spcPts val="0"/>
              </a:spcBef>
              <a:spcAft>
                <a:spcPts val="0"/>
              </a:spcAft>
              <a:buSzPts val="2400"/>
              <a:buNone/>
              <a:defRPr sz="4800">
                <a:solidFill>
                  <a:schemeClr val="accent2"/>
                </a:solidFill>
              </a:defRPr>
            </a:lvl4pPr>
            <a:lvl5pPr lvl="4" algn="ctr">
              <a:lnSpc>
                <a:spcPct val="100000"/>
              </a:lnSpc>
              <a:spcBef>
                <a:spcPts val="0"/>
              </a:spcBef>
              <a:spcAft>
                <a:spcPts val="0"/>
              </a:spcAft>
              <a:buSzPts val="2400"/>
              <a:buNone/>
              <a:defRPr sz="4800">
                <a:solidFill>
                  <a:schemeClr val="accent2"/>
                </a:solidFill>
              </a:defRPr>
            </a:lvl5pPr>
            <a:lvl6pPr lvl="5" algn="ctr">
              <a:lnSpc>
                <a:spcPct val="100000"/>
              </a:lnSpc>
              <a:spcBef>
                <a:spcPts val="0"/>
              </a:spcBef>
              <a:spcAft>
                <a:spcPts val="0"/>
              </a:spcAft>
              <a:buSzPts val="2400"/>
              <a:buNone/>
              <a:defRPr sz="4800">
                <a:solidFill>
                  <a:schemeClr val="accent2"/>
                </a:solidFill>
              </a:defRPr>
            </a:lvl6pPr>
            <a:lvl7pPr lvl="6" algn="ctr">
              <a:lnSpc>
                <a:spcPct val="100000"/>
              </a:lnSpc>
              <a:spcBef>
                <a:spcPts val="0"/>
              </a:spcBef>
              <a:spcAft>
                <a:spcPts val="0"/>
              </a:spcAft>
              <a:buSzPts val="2400"/>
              <a:buNone/>
              <a:defRPr sz="4800">
                <a:solidFill>
                  <a:schemeClr val="accent2"/>
                </a:solidFill>
              </a:defRPr>
            </a:lvl7pPr>
            <a:lvl8pPr lvl="7" algn="ctr">
              <a:lnSpc>
                <a:spcPct val="100000"/>
              </a:lnSpc>
              <a:spcBef>
                <a:spcPts val="0"/>
              </a:spcBef>
              <a:spcAft>
                <a:spcPts val="0"/>
              </a:spcAft>
              <a:buSzPts val="2400"/>
              <a:buNone/>
              <a:defRPr sz="4800">
                <a:solidFill>
                  <a:schemeClr val="accent2"/>
                </a:solidFill>
              </a:defRPr>
            </a:lvl8pPr>
            <a:lvl9pPr lvl="8" algn="ctr">
              <a:lnSpc>
                <a:spcPct val="100000"/>
              </a:lnSpc>
              <a:spcBef>
                <a:spcPts val="0"/>
              </a:spcBef>
              <a:spcAft>
                <a:spcPts val="0"/>
              </a:spcAft>
              <a:buSzPts val="2400"/>
              <a:buNone/>
              <a:defRPr sz="4800">
                <a:solidFill>
                  <a:schemeClr val="accent2"/>
                </a:solidFill>
              </a:defRPr>
            </a:lvl9pPr>
          </a:lstStyle>
          <a:p>
            <a:endParaRPr/>
          </a:p>
        </p:txBody>
      </p:sp>
      <p:sp>
        <p:nvSpPr>
          <p:cNvPr id="55" name="Google Shape;55;p30"/>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2790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4">
  <p:cSld name="Header 4">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32"/>
          <p:cNvSpPr txBox="1">
            <a:spLocks noGrp="1"/>
          </p:cNvSpPr>
          <p:nvPr>
            <p:ph type="ctrTitle"/>
          </p:nvPr>
        </p:nvSpPr>
        <p:spPr>
          <a:xfrm flipH="1">
            <a:off x="6462948" y="3404240"/>
            <a:ext cx="4920400" cy="604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8000">
                <a:solidFill>
                  <a:schemeClr val="accent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61" name="Google Shape;61;p32"/>
          <p:cNvSpPr txBox="1">
            <a:spLocks noGrp="1"/>
          </p:cNvSpPr>
          <p:nvPr>
            <p:ph type="subTitle" idx="1"/>
          </p:nvPr>
        </p:nvSpPr>
        <p:spPr>
          <a:xfrm flipH="1">
            <a:off x="7970148" y="3783628"/>
            <a:ext cx="3413200" cy="770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67"/>
            </a:lvl1pPr>
            <a:lvl2pPr lvl="1" algn="ctr">
              <a:lnSpc>
                <a:spcPct val="100000"/>
              </a:lnSpc>
              <a:spcBef>
                <a:spcPts val="0"/>
              </a:spcBef>
              <a:spcAft>
                <a:spcPts val="0"/>
              </a:spcAft>
              <a:buSzPts val="1000"/>
              <a:buNone/>
              <a:defRPr sz="1333"/>
            </a:lvl2pPr>
            <a:lvl3pPr lvl="2" algn="ctr">
              <a:lnSpc>
                <a:spcPct val="100000"/>
              </a:lnSpc>
              <a:spcBef>
                <a:spcPts val="0"/>
              </a:spcBef>
              <a:spcAft>
                <a:spcPts val="0"/>
              </a:spcAft>
              <a:buSzPts val="1000"/>
              <a:buNone/>
              <a:defRPr sz="1333"/>
            </a:lvl3pPr>
            <a:lvl4pPr lvl="3" algn="ctr">
              <a:lnSpc>
                <a:spcPct val="100000"/>
              </a:lnSpc>
              <a:spcBef>
                <a:spcPts val="0"/>
              </a:spcBef>
              <a:spcAft>
                <a:spcPts val="0"/>
              </a:spcAft>
              <a:buSzPts val="1000"/>
              <a:buNone/>
              <a:defRPr sz="1333"/>
            </a:lvl4pPr>
            <a:lvl5pPr lvl="4" algn="ctr">
              <a:lnSpc>
                <a:spcPct val="100000"/>
              </a:lnSpc>
              <a:spcBef>
                <a:spcPts val="0"/>
              </a:spcBef>
              <a:spcAft>
                <a:spcPts val="0"/>
              </a:spcAft>
              <a:buSzPts val="1000"/>
              <a:buNone/>
              <a:defRPr sz="1333"/>
            </a:lvl5pPr>
            <a:lvl6pPr lvl="5" algn="ctr">
              <a:lnSpc>
                <a:spcPct val="100000"/>
              </a:lnSpc>
              <a:spcBef>
                <a:spcPts val="0"/>
              </a:spcBef>
              <a:spcAft>
                <a:spcPts val="0"/>
              </a:spcAft>
              <a:buSzPts val="1000"/>
              <a:buNone/>
              <a:defRPr sz="1333"/>
            </a:lvl6pPr>
            <a:lvl7pPr lvl="6" algn="ctr">
              <a:lnSpc>
                <a:spcPct val="100000"/>
              </a:lnSpc>
              <a:spcBef>
                <a:spcPts val="0"/>
              </a:spcBef>
              <a:spcAft>
                <a:spcPts val="0"/>
              </a:spcAft>
              <a:buSzPts val="1000"/>
              <a:buNone/>
              <a:defRPr sz="1333"/>
            </a:lvl7pPr>
            <a:lvl8pPr lvl="7" algn="ctr">
              <a:lnSpc>
                <a:spcPct val="100000"/>
              </a:lnSpc>
              <a:spcBef>
                <a:spcPts val="0"/>
              </a:spcBef>
              <a:spcAft>
                <a:spcPts val="0"/>
              </a:spcAft>
              <a:buSzPts val="1000"/>
              <a:buNone/>
              <a:defRPr sz="1333"/>
            </a:lvl8pPr>
            <a:lvl9pPr lvl="8" algn="ctr">
              <a:lnSpc>
                <a:spcPct val="100000"/>
              </a:lnSpc>
              <a:spcBef>
                <a:spcPts val="0"/>
              </a:spcBef>
              <a:spcAft>
                <a:spcPts val="0"/>
              </a:spcAft>
              <a:buSzPts val="1000"/>
              <a:buNone/>
              <a:defRPr sz="1333"/>
            </a:lvl9pPr>
          </a:lstStyle>
          <a:p>
            <a:endParaRPr/>
          </a:p>
        </p:txBody>
      </p:sp>
      <p:sp>
        <p:nvSpPr>
          <p:cNvPr id="62" name="Google Shape;62;p32"/>
          <p:cNvSpPr txBox="1">
            <a:spLocks noGrp="1"/>
          </p:cNvSpPr>
          <p:nvPr>
            <p:ph type="title" idx="2"/>
          </p:nvPr>
        </p:nvSpPr>
        <p:spPr>
          <a:xfrm flipH="1">
            <a:off x="2845000" y="2772467"/>
            <a:ext cx="2666800" cy="77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9600">
                <a:solidFill>
                  <a:schemeClr val="lt1"/>
                </a:solidFill>
              </a:defRPr>
            </a:lvl1pPr>
            <a:lvl2pPr lvl="1" algn="ctr">
              <a:lnSpc>
                <a:spcPct val="100000"/>
              </a:lnSpc>
              <a:spcBef>
                <a:spcPts val="0"/>
              </a:spcBef>
              <a:spcAft>
                <a:spcPts val="0"/>
              </a:spcAft>
              <a:buSzPts val="5500"/>
              <a:buFont typeface="Fira Sans Extra Condensed Medium"/>
              <a:buNone/>
              <a:defRPr sz="7333">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5500"/>
              <a:buFont typeface="Fira Sans Extra Condensed Medium"/>
              <a:buNone/>
              <a:defRPr sz="7333">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5500"/>
              <a:buFont typeface="Fira Sans Extra Condensed Medium"/>
              <a:buNone/>
              <a:defRPr sz="7333">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5500"/>
              <a:buFont typeface="Fira Sans Extra Condensed Medium"/>
              <a:buNone/>
              <a:defRPr sz="7333">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5500"/>
              <a:buFont typeface="Fira Sans Extra Condensed Medium"/>
              <a:buNone/>
              <a:defRPr sz="7333">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5500"/>
              <a:buFont typeface="Fira Sans Extra Condensed Medium"/>
              <a:buNone/>
              <a:defRPr sz="7333">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5500"/>
              <a:buFont typeface="Fira Sans Extra Condensed Medium"/>
              <a:buNone/>
              <a:defRPr sz="7333">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5500"/>
              <a:buFont typeface="Fira Sans Extra Condensed Medium"/>
              <a:buNone/>
              <a:defRPr sz="7333">
                <a:latin typeface="Fira Sans Extra Condensed Medium"/>
                <a:ea typeface="Fira Sans Extra Condensed Medium"/>
                <a:cs typeface="Fira Sans Extra Condensed Medium"/>
                <a:sym typeface="Fira Sans Extra Condensed Medium"/>
              </a:defRPr>
            </a:lvl9pPr>
          </a:lstStyle>
          <a:p>
            <a:endParaRPr/>
          </a:p>
        </p:txBody>
      </p:sp>
      <p:sp>
        <p:nvSpPr>
          <p:cNvPr id="63" name="Google Shape;63;p32"/>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919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33"/>
          <p:cNvSpPr txBox="1">
            <a:spLocks noGrp="1"/>
          </p:cNvSpPr>
          <p:nvPr>
            <p:ph type="ctrTitle"/>
          </p:nvPr>
        </p:nvSpPr>
        <p:spPr>
          <a:xfrm flipH="1">
            <a:off x="7210768" y="1449580"/>
            <a:ext cx="3000000" cy="77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4000">
                <a:solidFill>
                  <a:schemeClr val="accent1"/>
                </a:solidFill>
              </a:defRPr>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66" name="Google Shape;66;p33"/>
          <p:cNvSpPr txBox="1">
            <a:spLocks noGrp="1"/>
          </p:cNvSpPr>
          <p:nvPr>
            <p:ph type="subTitle" idx="1"/>
          </p:nvPr>
        </p:nvSpPr>
        <p:spPr>
          <a:xfrm flipH="1">
            <a:off x="1978216" y="5549193"/>
            <a:ext cx="3000000" cy="8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333"/>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67" name="Google Shape;67;p33"/>
          <p:cNvSpPr txBox="1">
            <a:spLocks noGrp="1"/>
          </p:cNvSpPr>
          <p:nvPr>
            <p:ph type="ctrTitle" idx="2"/>
          </p:nvPr>
        </p:nvSpPr>
        <p:spPr>
          <a:xfrm flipH="1">
            <a:off x="2007868" y="4936019"/>
            <a:ext cx="2940800" cy="83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4000">
                <a:solidFill>
                  <a:schemeClr val="accent1"/>
                </a:solidFill>
              </a:defRPr>
            </a:lvl1pPr>
            <a:lvl2pPr lvl="1" algn="ctr">
              <a:lnSpc>
                <a:spcPct val="100000"/>
              </a:lnSpc>
              <a:spcBef>
                <a:spcPts val="0"/>
              </a:spcBef>
              <a:spcAft>
                <a:spcPts val="0"/>
              </a:spcAft>
              <a:buClr>
                <a:srgbClr val="434343"/>
              </a:buClr>
              <a:buSzPts val="1800"/>
              <a:buNone/>
              <a:defRPr sz="2400">
                <a:solidFill>
                  <a:srgbClr val="434343"/>
                </a:solidFill>
              </a:defRPr>
            </a:lvl2pPr>
            <a:lvl3pPr lvl="2" algn="ctr">
              <a:lnSpc>
                <a:spcPct val="100000"/>
              </a:lnSpc>
              <a:spcBef>
                <a:spcPts val="0"/>
              </a:spcBef>
              <a:spcAft>
                <a:spcPts val="0"/>
              </a:spcAft>
              <a:buClr>
                <a:srgbClr val="434343"/>
              </a:buClr>
              <a:buSzPts val="1800"/>
              <a:buNone/>
              <a:defRPr sz="2400">
                <a:solidFill>
                  <a:srgbClr val="434343"/>
                </a:solidFill>
              </a:defRPr>
            </a:lvl3pPr>
            <a:lvl4pPr lvl="3" algn="ctr">
              <a:lnSpc>
                <a:spcPct val="100000"/>
              </a:lnSpc>
              <a:spcBef>
                <a:spcPts val="0"/>
              </a:spcBef>
              <a:spcAft>
                <a:spcPts val="0"/>
              </a:spcAft>
              <a:buClr>
                <a:srgbClr val="434343"/>
              </a:buClr>
              <a:buSzPts val="1800"/>
              <a:buNone/>
              <a:defRPr sz="2400">
                <a:solidFill>
                  <a:srgbClr val="434343"/>
                </a:solidFill>
              </a:defRPr>
            </a:lvl4pPr>
            <a:lvl5pPr lvl="4" algn="ctr">
              <a:lnSpc>
                <a:spcPct val="100000"/>
              </a:lnSpc>
              <a:spcBef>
                <a:spcPts val="0"/>
              </a:spcBef>
              <a:spcAft>
                <a:spcPts val="0"/>
              </a:spcAft>
              <a:buClr>
                <a:srgbClr val="434343"/>
              </a:buClr>
              <a:buSzPts val="1800"/>
              <a:buNone/>
              <a:defRPr sz="2400">
                <a:solidFill>
                  <a:srgbClr val="434343"/>
                </a:solidFill>
              </a:defRPr>
            </a:lvl5pPr>
            <a:lvl6pPr lvl="5" algn="ctr">
              <a:lnSpc>
                <a:spcPct val="100000"/>
              </a:lnSpc>
              <a:spcBef>
                <a:spcPts val="0"/>
              </a:spcBef>
              <a:spcAft>
                <a:spcPts val="0"/>
              </a:spcAft>
              <a:buClr>
                <a:srgbClr val="434343"/>
              </a:buClr>
              <a:buSzPts val="1800"/>
              <a:buNone/>
              <a:defRPr sz="2400">
                <a:solidFill>
                  <a:srgbClr val="434343"/>
                </a:solidFill>
              </a:defRPr>
            </a:lvl6pPr>
            <a:lvl7pPr lvl="6" algn="ctr">
              <a:lnSpc>
                <a:spcPct val="100000"/>
              </a:lnSpc>
              <a:spcBef>
                <a:spcPts val="0"/>
              </a:spcBef>
              <a:spcAft>
                <a:spcPts val="0"/>
              </a:spcAft>
              <a:buClr>
                <a:srgbClr val="434343"/>
              </a:buClr>
              <a:buSzPts val="1800"/>
              <a:buNone/>
              <a:defRPr sz="2400">
                <a:solidFill>
                  <a:srgbClr val="434343"/>
                </a:solidFill>
              </a:defRPr>
            </a:lvl7pPr>
            <a:lvl8pPr lvl="7" algn="ctr">
              <a:lnSpc>
                <a:spcPct val="100000"/>
              </a:lnSpc>
              <a:spcBef>
                <a:spcPts val="0"/>
              </a:spcBef>
              <a:spcAft>
                <a:spcPts val="0"/>
              </a:spcAft>
              <a:buClr>
                <a:srgbClr val="434343"/>
              </a:buClr>
              <a:buSzPts val="1800"/>
              <a:buNone/>
              <a:defRPr sz="2400">
                <a:solidFill>
                  <a:srgbClr val="434343"/>
                </a:solidFill>
              </a:defRPr>
            </a:lvl8pPr>
            <a:lvl9pPr lvl="8" algn="ctr">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68" name="Google Shape;68;p33"/>
          <p:cNvSpPr txBox="1">
            <a:spLocks noGrp="1"/>
          </p:cNvSpPr>
          <p:nvPr>
            <p:ph type="subTitle" idx="3"/>
          </p:nvPr>
        </p:nvSpPr>
        <p:spPr>
          <a:xfrm flipH="1">
            <a:off x="7210768" y="1996731"/>
            <a:ext cx="3000000" cy="81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333"/>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a:endParaRPr/>
          </a:p>
        </p:txBody>
      </p:sp>
      <p:sp>
        <p:nvSpPr>
          <p:cNvPr id="69" name="Google Shape;69;p33"/>
          <p:cNvSpPr txBox="1">
            <a:spLocks noGrp="1"/>
          </p:cNvSpPr>
          <p:nvPr>
            <p:ph type="title" idx="4"/>
          </p:nvPr>
        </p:nvSpPr>
        <p:spPr>
          <a:xfrm>
            <a:off x="3228000" y="378144"/>
            <a:ext cx="5736000" cy="84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4800"/>
            </a:lvl1pPr>
            <a:lvl2pPr lvl="1" algn="ctr">
              <a:lnSpc>
                <a:spcPct val="100000"/>
              </a:lnSpc>
              <a:spcBef>
                <a:spcPts val="0"/>
              </a:spcBef>
              <a:spcAft>
                <a:spcPts val="0"/>
              </a:spcAft>
              <a:buSzPts val="2400"/>
              <a:buNone/>
              <a:defRPr sz="4800">
                <a:solidFill>
                  <a:schemeClr val="accent2"/>
                </a:solidFill>
              </a:defRPr>
            </a:lvl2pPr>
            <a:lvl3pPr lvl="2" algn="ctr">
              <a:lnSpc>
                <a:spcPct val="100000"/>
              </a:lnSpc>
              <a:spcBef>
                <a:spcPts val="0"/>
              </a:spcBef>
              <a:spcAft>
                <a:spcPts val="0"/>
              </a:spcAft>
              <a:buSzPts val="2400"/>
              <a:buNone/>
              <a:defRPr sz="4800">
                <a:solidFill>
                  <a:schemeClr val="accent2"/>
                </a:solidFill>
              </a:defRPr>
            </a:lvl3pPr>
            <a:lvl4pPr lvl="3" algn="ctr">
              <a:lnSpc>
                <a:spcPct val="100000"/>
              </a:lnSpc>
              <a:spcBef>
                <a:spcPts val="0"/>
              </a:spcBef>
              <a:spcAft>
                <a:spcPts val="0"/>
              </a:spcAft>
              <a:buSzPts val="2400"/>
              <a:buNone/>
              <a:defRPr sz="4800">
                <a:solidFill>
                  <a:schemeClr val="accent2"/>
                </a:solidFill>
              </a:defRPr>
            </a:lvl4pPr>
            <a:lvl5pPr lvl="4" algn="ctr">
              <a:lnSpc>
                <a:spcPct val="100000"/>
              </a:lnSpc>
              <a:spcBef>
                <a:spcPts val="0"/>
              </a:spcBef>
              <a:spcAft>
                <a:spcPts val="0"/>
              </a:spcAft>
              <a:buSzPts val="2400"/>
              <a:buNone/>
              <a:defRPr sz="4800">
                <a:solidFill>
                  <a:schemeClr val="accent2"/>
                </a:solidFill>
              </a:defRPr>
            </a:lvl5pPr>
            <a:lvl6pPr lvl="5" algn="ctr">
              <a:lnSpc>
                <a:spcPct val="100000"/>
              </a:lnSpc>
              <a:spcBef>
                <a:spcPts val="0"/>
              </a:spcBef>
              <a:spcAft>
                <a:spcPts val="0"/>
              </a:spcAft>
              <a:buSzPts val="2400"/>
              <a:buNone/>
              <a:defRPr sz="4800">
                <a:solidFill>
                  <a:schemeClr val="accent2"/>
                </a:solidFill>
              </a:defRPr>
            </a:lvl6pPr>
            <a:lvl7pPr lvl="6" algn="ctr">
              <a:lnSpc>
                <a:spcPct val="100000"/>
              </a:lnSpc>
              <a:spcBef>
                <a:spcPts val="0"/>
              </a:spcBef>
              <a:spcAft>
                <a:spcPts val="0"/>
              </a:spcAft>
              <a:buSzPts val="2400"/>
              <a:buNone/>
              <a:defRPr sz="4800">
                <a:solidFill>
                  <a:schemeClr val="accent2"/>
                </a:solidFill>
              </a:defRPr>
            </a:lvl7pPr>
            <a:lvl8pPr lvl="7" algn="ctr">
              <a:lnSpc>
                <a:spcPct val="100000"/>
              </a:lnSpc>
              <a:spcBef>
                <a:spcPts val="0"/>
              </a:spcBef>
              <a:spcAft>
                <a:spcPts val="0"/>
              </a:spcAft>
              <a:buSzPts val="2400"/>
              <a:buNone/>
              <a:defRPr sz="4800">
                <a:solidFill>
                  <a:schemeClr val="accent2"/>
                </a:solidFill>
              </a:defRPr>
            </a:lvl8pPr>
            <a:lvl9pPr lvl="8" algn="ctr">
              <a:lnSpc>
                <a:spcPct val="100000"/>
              </a:lnSpc>
              <a:spcBef>
                <a:spcPts val="0"/>
              </a:spcBef>
              <a:spcAft>
                <a:spcPts val="0"/>
              </a:spcAft>
              <a:buSzPts val="2400"/>
              <a:buNone/>
              <a:defRPr sz="4800">
                <a:solidFill>
                  <a:schemeClr val="accent2"/>
                </a:solidFill>
              </a:defRPr>
            </a:lvl9pPr>
          </a:lstStyle>
          <a:p>
            <a:endParaRPr/>
          </a:p>
        </p:txBody>
      </p:sp>
      <p:sp>
        <p:nvSpPr>
          <p:cNvPr id="70" name="Google Shape;70;p33"/>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1pPr>
            <a:lvl2pPr marL="0" marR="0" lvl="1"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2pPr>
            <a:lvl3pPr marL="0" marR="0" lvl="2"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3pPr>
            <a:lvl4pPr marL="0" marR="0" lvl="3"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4pPr>
            <a:lvl5pPr marL="0" marR="0" lvl="4"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5pPr>
            <a:lvl6pPr marL="0" marR="0" lvl="5"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6pPr>
            <a:lvl7pPr marL="0" marR="0" lvl="6"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7pPr>
            <a:lvl8pPr marL="0" marR="0" lvl="7"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8pPr>
            <a:lvl9pPr marL="0" marR="0" lvl="8" indent="0" algn="r">
              <a:lnSpc>
                <a:spcPct val="100000"/>
              </a:lnSpc>
              <a:spcBef>
                <a:spcPts val="0"/>
              </a:spcBef>
              <a:spcAft>
                <a:spcPts val="0"/>
              </a:spcAft>
              <a:buClr>
                <a:srgbClr val="000000"/>
              </a:buClr>
              <a:buSzPts val="1300"/>
              <a:buFont typeface="Arial"/>
              <a:buNone/>
              <a:defRPr sz="1733" b="0" i="0" u="none" strike="noStrike" cap="none">
                <a:solidFill>
                  <a:schemeClr val="dk1"/>
                </a:solidFill>
                <a:latin typeface="Hind Vadodara Light"/>
                <a:ea typeface="Hind Vadodara Light"/>
                <a:cs typeface="Hind Vadodara Light"/>
                <a:sym typeface="Hind Vadodara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7595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6" r:id="rId3"/>
    <p:sldLayoutId id="214748367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 id="214748367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242749"/>
            <a:ext cx="3451519" cy="2538224"/>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0" y="2982614"/>
            <a:ext cx="3046078"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9" name="Freeform: Shape 98">
            <a:extLst>
              <a:ext uri="{FF2B5EF4-FFF2-40B4-BE49-F238E27FC236}">
                <a16:creationId xmlns:a16="http://schemas.microsoft.com/office/drawing/2014/main" id="{3CD6C908-6459-4021-AE8E-283EF4C1ED44}"/>
              </a:ext>
            </a:extLst>
          </p:cNvPr>
          <p:cNvSpPr/>
          <p:nvPr/>
        </p:nvSpPr>
        <p:spPr>
          <a:xfrm>
            <a:off x="8831560" y="298101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id="{4A8E10A3-87FE-411F-8160-E4A16FBE5C18}"/>
              </a:ext>
            </a:extLst>
          </p:cNvPr>
          <p:cNvGrpSpPr/>
          <p:nvPr/>
        </p:nvGrpSpPr>
        <p:grpSpPr>
          <a:xfrm>
            <a:off x="9303434" y="3492246"/>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80" name="TextBox 79">
            <a:extLst>
              <a:ext uri="{FF2B5EF4-FFF2-40B4-BE49-F238E27FC236}">
                <a16:creationId xmlns:a16="http://schemas.microsoft.com/office/drawing/2014/main" id="{F10AD175-3BE0-4030-A3E2-687241974AF5}"/>
              </a:ext>
            </a:extLst>
          </p:cNvPr>
          <p:cNvSpPr txBox="1"/>
          <p:nvPr/>
        </p:nvSpPr>
        <p:spPr>
          <a:xfrm>
            <a:off x="-1123" y="4962768"/>
            <a:ext cx="12191852" cy="954300"/>
          </a:xfrm>
          <a:prstGeom prst="rect">
            <a:avLst/>
          </a:prstGeom>
          <a:noFill/>
        </p:spPr>
        <p:txBody>
          <a:bodyPr wrap="square" rtlCol="0" anchor="ctr">
            <a:spAutoFit/>
          </a:bodyPr>
          <a:lstStyle/>
          <a:p>
            <a:pPr algn="ctr"/>
            <a:r>
              <a:rPr lang="vi-VN" altLang="ko-KR" sz="1867" dirty="0">
                <a:solidFill>
                  <a:schemeClr val="bg1"/>
                </a:solidFill>
                <a:cs typeface="Arial" pitchFamily="34" charset="0"/>
              </a:rPr>
              <a:t>MEMBER:</a:t>
            </a:r>
          </a:p>
          <a:p>
            <a:pPr algn="ctr"/>
            <a:r>
              <a:rPr lang="vi-VN" altLang="ko-KR" sz="1867" dirty="0">
                <a:solidFill>
                  <a:schemeClr val="bg1"/>
                </a:solidFill>
                <a:cs typeface="Arial" pitchFamily="34" charset="0"/>
              </a:rPr>
              <a:t>Tống Ngọc Anh</a:t>
            </a:r>
          </a:p>
          <a:p>
            <a:pPr algn="ctr"/>
            <a:r>
              <a:rPr lang="vi-VN" altLang="ko-KR" sz="1867" dirty="0" err="1">
                <a:solidFill>
                  <a:schemeClr val="bg1"/>
                </a:solidFill>
                <a:cs typeface="Arial" pitchFamily="34" charset="0"/>
              </a:rPr>
              <a:t>Nguyễn</a:t>
            </a:r>
            <a:r>
              <a:rPr lang="vi-VN" altLang="ko-KR" sz="1867" dirty="0">
                <a:solidFill>
                  <a:schemeClr val="bg1"/>
                </a:solidFill>
                <a:cs typeface="Arial" pitchFamily="34" charset="0"/>
              </a:rPr>
              <a:t> </a:t>
            </a:r>
            <a:r>
              <a:rPr lang="vi-VN" altLang="ko-KR" sz="1867" dirty="0" err="1">
                <a:solidFill>
                  <a:schemeClr val="bg1"/>
                </a:solidFill>
                <a:cs typeface="Arial" pitchFamily="34" charset="0"/>
              </a:rPr>
              <a:t>Thị</a:t>
            </a:r>
            <a:r>
              <a:rPr lang="vi-VN" altLang="ko-KR" sz="1867" dirty="0">
                <a:solidFill>
                  <a:schemeClr val="bg1"/>
                </a:solidFill>
                <a:cs typeface="Arial" pitchFamily="34" charset="0"/>
              </a:rPr>
              <a:t> Ngọc </a:t>
            </a:r>
            <a:r>
              <a:rPr lang="vi-VN" altLang="ko-KR" sz="1867" dirty="0" err="1">
                <a:solidFill>
                  <a:schemeClr val="bg1"/>
                </a:solidFill>
                <a:cs typeface="Arial" pitchFamily="34" charset="0"/>
              </a:rPr>
              <a:t>Diễm</a:t>
            </a:r>
            <a:endParaRPr lang="ko-KR" altLang="en-US" sz="1867" dirty="0">
              <a:solidFill>
                <a:schemeClr val="bg1"/>
              </a:solidFill>
              <a:cs typeface="Arial" pitchFamily="34" charset="0"/>
            </a:endParaRPr>
          </a:p>
        </p:txBody>
      </p:sp>
      <p:grpSp>
        <p:nvGrpSpPr>
          <p:cNvPr id="81" name="Group 80">
            <a:extLst>
              <a:ext uri="{FF2B5EF4-FFF2-40B4-BE49-F238E27FC236}">
                <a16:creationId xmlns:a16="http://schemas.microsoft.com/office/drawing/2014/main" id="{8FD2392F-C380-4BD9-902C-28202B55DC4C}"/>
              </a:ext>
            </a:extLst>
          </p:cNvPr>
          <p:cNvGrpSpPr/>
          <p:nvPr/>
        </p:nvGrpSpPr>
        <p:grpSpPr>
          <a:xfrm>
            <a:off x="10026187" y="373222"/>
            <a:ext cx="1544830" cy="379655"/>
            <a:chOff x="864753" y="5771941"/>
            <a:chExt cx="1544830" cy="379655"/>
          </a:xfrm>
        </p:grpSpPr>
        <p:sp>
          <p:nvSpPr>
            <p:cNvPr id="82" name="Rounded Rectangle 7">
              <a:extLst>
                <a:ext uri="{FF2B5EF4-FFF2-40B4-BE49-F238E27FC236}">
                  <a16:creationId xmlns:a16="http://schemas.microsoft.com/office/drawing/2014/main" id="{627FFB3F-80CA-4BB5-8943-16BEAEAB0DC0}"/>
                </a:ext>
              </a:extLst>
            </p:cNvPr>
            <p:cNvSpPr/>
            <p:nvPr/>
          </p:nvSpPr>
          <p:spPr>
            <a:xfrm>
              <a:off x="864753" y="5771941"/>
              <a:ext cx="1544830" cy="379655"/>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3" name="Freeform: Shape 82">
              <a:extLst>
                <a:ext uri="{FF2B5EF4-FFF2-40B4-BE49-F238E27FC236}">
                  <a16:creationId xmlns:a16="http://schemas.microsoft.com/office/drawing/2014/main" id="{2DE70F6E-F165-447D-8E24-575D935A9C62}"/>
                </a:ext>
              </a:extLst>
            </p:cNvPr>
            <p:cNvSpPr/>
            <p:nvPr/>
          </p:nvSpPr>
          <p:spPr>
            <a:xfrm>
              <a:off x="1588921" y="5849255"/>
              <a:ext cx="476008" cy="230584"/>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423A6D75-8027-4C8C-8624-E745F7E07DB1}"/>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CCD388C9-1881-44A7-B4B8-4382DB29814B}"/>
                </a:ext>
              </a:extLst>
            </p:cNvPr>
            <p:cNvSpPr/>
            <p:nvPr/>
          </p:nvSpPr>
          <p:spPr>
            <a:xfrm>
              <a:off x="1303867"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418E5F55-EBDC-4B38-ABD4-52F874873570}"/>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5E982F98-C055-4FA6-959D-60D0CEC7E650}"/>
                </a:ext>
              </a:extLst>
            </p:cNvPr>
            <p:cNvSpPr/>
            <p:nvPr/>
          </p:nvSpPr>
          <p:spPr>
            <a:xfrm>
              <a:off x="2031107" y="6013315"/>
              <a:ext cx="217276" cy="66524"/>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8443A88D-85DD-43A3-8732-47D97401EECE}"/>
              </a:ext>
            </a:extLst>
          </p:cNvPr>
          <p:cNvGrpSpPr/>
          <p:nvPr/>
        </p:nvGrpSpPr>
        <p:grpSpPr>
          <a:xfrm>
            <a:off x="2904492" y="1491640"/>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173" name="TextBox 79">
            <a:extLst>
              <a:ext uri="{FF2B5EF4-FFF2-40B4-BE49-F238E27FC236}">
                <a16:creationId xmlns:a16="http://schemas.microsoft.com/office/drawing/2014/main" id="{B887CB02-3762-4249-A2D1-2A42C93B10AD}"/>
              </a:ext>
            </a:extLst>
          </p:cNvPr>
          <p:cNvSpPr txBox="1"/>
          <p:nvPr/>
        </p:nvSpPr>
        <p:spPr>
          <a:xfrm>
            <a:off x="26457" y="3146192"/>
            <a:ext cx="12191852" cy="1015663"/>
          </a:xfrm>
          <a:prstGeom prst="rect">
            <a:avLst/>
          </a:prstGeom>
          <a:noFill/>
        </p:spPr>
        <p:txBody>
          <a:bodyPr wrap="square" rtlCol="0" anchor="ctr">
            <a:spAutoFit/>
          </a:bodyPr>
          <a:lstStyle/>
          <a:p>
            <a:pPr algn="ctr"/>
            <a:r>
              <a:rPr lang="vi-VN" altLang="ko-KR" sz="6000" dirty="0">
                <a:solidFill>
                  <a:schemeClr val="bg1"/>
                </a:solidFill>
                <a:latin typeface="Times New Roman" panose="02020603050405020304" pitchFamily="18" charset="0"/>
                <a:cs typeface="Times New Roman" panose="02020603050405020304" pitchFamily="18" charset="0"/>
              </a:rPr>
              <a:t>CHECKPOINT 1</a:t>
            </a:r>
            <a:r>
              <a:rPr lang="vi-VN" altLang="ko-KR" sz="4000" dirty="0">
                <a:solidFill>
                  <a:schemeClr val="bg1"/>
                </a:solidFill>
                <a:latin typeface="Times New Roman" panose="02020603050405020304" pitchFamily="18" charset="0"/>
                <a:cs typeface="Times New Roman" panose="02020603050405020304" pitchFamily="18" charset="0"/>
              </a:rPr>
              <a:t> </a:t>
            </a:r>
            <a:endParaRPr lang="ko-KR" alt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3C1316F8-B4C1-409F-B42D-E79B3A25F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974" y="1132656"/>
            <a:ext cx="8476532" cy="5635694"/>
          </a:xfrm>
          <a:prstGeom prst="rect">
            <a:avLst/>
          </a:prstGeom>
        </p:spPr>
      </p:pic>
      <p:sp>
        <p:nvSpPr>
          <p:cNvPr id="3" name="Text Placeholder 1">
            <a:extLst>
              <a:ext uri="{FF2B5EF4-FFF2-40B4-BE49-F238E27FC236}">
                <a16:creationId xmlns:a16="http://schemas.microsoft.com/office/drawing/2014/main" id="{81105CB7-0F94-4BB2-8782-F1D5CA7373E5}"/>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sz="4000" dirty="0">
                <a:solidFill>
                  <a:schemeClr val="bg1"/>
                </a:solidFill>
              </a:rPr>
              <a:t>2. </a:t>
            </a:r>
            <a:r>
              <a:rPr lang="vi-VN" sz="4000" dirty="0" err="1">
                <a:solidFill>
                  <a:schemeClr val="bg1"/>
                </a:solidFill>
              </a:rPr>
              <a:t>Thiết</a:t>
            </a:r>
            <a:r>
              <a:rPr lang="vi-VN" sz="4000" dirty="0">
                <a:solidFill>
                  <a:schemeClr val="bg1"/>
                </a:solidFill>
              </a:rPr>
              <a:t> </a:t>
            </a:r>
            <a:r>
              <a:rPr lang="vi-VN" sz="4000" dirty="0" err="1">
                <a:solidFill>
                  <a:schemeClr val="bg1"/>
                </a:solidFill>
              </a:rPr>
              <a:t>kế</a:t>
            </a:r>
            <a:endParaRPr lang="en-US" sz="4000" dirty="0">
              <a:solidFill>
                <a:schemeClr val="bg1"/>
              </a:solidFill>
            </a:endParaRPr>
          </a:p>
        </p:txBody>
      </p:sp>
      <p:sp>
        <p:nvSpPr>
          <p:cNvPr id="4" name="TextBox 17">
            <a:extLst>
              <a:ext uri="{FF2B5EF4-FFF2-40B4-BE49-F238E27FC236}">
                <a16:creationId xmlns:a16="http://schemas.microsoft.com/office/drawing/2014/main" id="{866AA7E7-7D49-4D84-B7C1-26661BBB77C0}"/>
              </a:ext>
            </a:extLst>
          </p:cNvPr>
          <p:cNvSpPr txBox="1"/>
          <p:nvPr/>
        </p:nvSpPr>
        <p:spPr>
          <a:xfrm>
            <a:off x="323529" y="1572455"/>
            <a:ext cx="4203007" cy="369332"/>
          </a:xfrm>
          <a:prstGeom prst="rect">
            <a:avLst/>
          </a:prstGeom>
          <a:noFill/>
        </p:spPr>
        <p:txBody>
          <a:bodyPr wrap="square" lIns="108000" rIns="108000" rtlCol="0">
            <a:spAutoFit/>
          </a:bodyPr>
          <a:lstStyle/>
          <a:p>
            <a:r>
              <a:rPr lang="vi-VN" altLang="ko-KR" b="1" dirty="0">
                <a:solidFill>
                  <a:schemeClr val="bg1"/>
                </a:solidFill>
                <a:cs typeface="Arial" pitchFamily="34" charset="0"/>
              </a:rPr>
              <a:t>2.2</a:t>
            </a:r>
            <a:r>
              <a:rPr lang="en-US" altLang="ko-KR" b="1" dirty="0">
                <a:solidFill>
                  <a:schemeClr val="bg1"/>
                </a:solidFill>
                <a:cs typeface="Arial" pitchFamily="34" charset="0"/>
              </a:rPr>
              <a:t>.3 </a:t>
            </a:r>
            <a:r>
              <a:rPr lang="en-US" altLang="ko-KR" b="1" dirty="0" err="1">
                <a:solidFill>
                  <a:schemeClr val="bg1"/>
                </a:solidFill>
                <a:cs typeface="Arial" pitchFamily="34" charset="0"/>
              </a:rPr>
              <a:t>SinglePlayerUser</a:t>
            </a:r>
            <a:endParaRPr lang="en-US" altLang="ko-KR" b="1" dirty="0">
              <a:solidFill>
                <a:schemeClr val="bg1"/>
              </a:solidFill>
              <a:cs typeface="Arial" pitchFamily="34" charset="0"/>
            </a:endParaRPr>
          </a:p>
        </p:txBody>
      </p:sp>
    </p:spTree>
    <p:extLst>
      <p:ext uri="{BB962C8B-B14F-4D97-AF65-F5344CB8AC3E}">
        <p14:creationId xmlns:p14="http://schemas.microsoft.com/office/powerpoint/2010/main" val="249914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5;p6">
            <a:extLst>
              <a:ext uri="{FF2B5EF4-FFF2-40B4-BE49-F238E27FC236}">
                <a16:creationId xmlns:a16="http://schemas.microsoft.com/office/drawing/2014/main" id="{8DF7E365-1F28-412B-AB48-3E42D43F1632}"/>
              </a:ext>
            </a:extLst>
          </p:cNvPr>
          <p:cNvSpPr/>
          <p:nvPr/>
        </p:nvSpPr>
        <p:spPr>
          <a:xfrm rot="10800000">
            <a:off x="6231295" y="1912825"/>
            <a:ext cx="3936800" cy="1750800"/>
          </a:xfrm>
          <a:prstGeom prst="roundRect">
            <a:avLst>
              <a:gd name="adj" fmla="val 9231"/>
            </a:avLst>
          </a:pr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 name="Google Shape;276;p6">
            <a:extLst>
              <a:ext uri="{FF2B5EF4-FFF2-40B4-BE49-F238E27FC236}">
                <a16:creationId xmlns:a16="http://schemas.microsoft.com/office/drawing/2014/main" id="{085A1078-5C85-4054-9A40-569709B7C78A}"/>
              </a:ext>
            </a:extLst>
          </p:cNvPr>
          <p:cNvSpPr/>
          <p:nvPr/>
        </p:nvSpPr>
        <p:spPr>
          <a:xfrm rot="10800000">
            <a:off x="8107365" y="3894467"/>
            <a:ext cx="3114800" cy="1750800"/>
          </a:xfrm>
          <a:prstGeom prst="roundRect">
            <a:avLst>
              <a:gd name="adj" fmla="val 9231"/>
            </a:avLst>
          </a:pr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 name="Google Shape;279;p6">
            <a:extLst>
              <a:ext uri="{FF2B5EF4-FFF2-40B4-BE49-F238E27FC236}">
                <a16:creationId xmlns:a16="http://schemas.microsoft.com/office/drawing/2014/main" id="{685DC99A-00C5-418C-B1EF-A87E7A87C959}"/>
              </a:ext>
            </a:extLst>
          </p:cNvPr>
          <p:cNvSpPr/>
          <p:nvPr/>
        </p:nvSpPr>
        <p:spPr>
          <a:xfrm rot="10800000">
            <a:off x="9647113" y="2169528"/>
            <a:ext cx="1256800" cy="1256800"/>
          </a:xfrm>
          <a:prstGeom prst="ellipse">
            <a:avLst/>
          </a:prstGeom>
          <a:solidFill>
            <a:schemeClr val="l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 name="Google Shape;280;p6">
            <a:extLst>
              <a:ext uri="{FF2B5EF4-FFF2-40B4-BE49-F238E27FC236}">
                <a16:creationId xmlns:a16="http://schemas.microsoft.com/office/drawing/2014/main" id="{B2216B3A-B2B9-4F1C-AB15-BEE5B68E3258}"/>
              </a:ext>
            </a:extLst>
          </p:cNvPr>
          <p:cNvSpPr/>
          <p:nvPr/>
        </p:nvSpPr>
        <p:spPr>
          <a:xfrm>
            <a:off x="709568" y="3804300"/>
            <a:ext cx="3103200" cy="1750800"/>
          </a:xfrm>
          <a:prstGeom prst="roundRect">
            <a:avLst>
              <a:gd name="adj" fmla="val 9231"/>
            </a:avLst>
          </a:pr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 name="Google Shape;281;p6">
            <a:extLst>
              <a:ext uri="{FF2B5EF4-FFF2-40B4-BE49-F238E27FC236}">
                <a16:creationId xmlns:a16="http://schemas.microsoft.com/office/drawing/2014/main" id="{4838492F-9AC2-48FF-8612-104C72D91BEC}"/>
              </a:ext>
            </a:extLst>
          </p:cNvPr>
          <p:cNvSpPr/>
          <p:nvPr/>
        </p:nvSpPr>
        <p:spPr>
          <a:xfrm>
            <a:off x="2023905" y="1912825"/>
            <a:ext cx="3936800" cy="1750800"/>
          </a:xfrm>
          <a:prstGeom prst="roundRect">
            <a:avLst>
              <a:gd name="adj" fmla="val 9231"/>
            </a:avLst>
          </a:pr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 name="Google Shape;282;p6">
            <a:extLst>
              <a:ext uri="{FF2B5EF4-FFF2-40B4-BE49-F238E27FC236}">
                <a16:creationId xmlns:a16="http://schemas.microsoft.com/office/drawing/2014/main" id="{7C9B9EE9-73D2-489D-B415-54C27E4E47E8}"/>
              </a:ext>
            </a:extLst>
          </p:cNvPr>
          <p:cNvSpPr/>
          <p:nvPr/>
        </p:nvSpPr>
        <p:spPr>
          <a:xfrm>
            <a:off x="1288087" y="2175305"/>
            <a:ext cx="1256800" cy="1256800"/>
          </a:xfrm>
          <a:prstGeom prst="ellipse">
            <a:avLst/>
          </a:prstGeom>
          <a:solidFill>
            <a:schemeClr val="l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8" name="Google Shape;283;p6">
            <a:extLst>
              <a:ext uri="{FF2B5EF4-FFF2-40B4-BE49-F238E27FC236}">
                <a16:creationId xmlns:a16="http://schemas.microsoft.com/office/drawing/2014/main" id="{59C9889D-08E9-4C30-B5A0-EF35E477AB7E}"/>
              </a:ext>
            </a:extLst>
          </p:cNvPr>
          <p:cNvSpPr txBox="1">
            <a:spLocks/>
          </p:cNvSpPr>
          <p:nvPr/>
        </p:nvSpPr>
        <p:spPr>
          <a:xfrm flipH="1">
            <a:off x="8243367" y="4141460"/>
            <a:ext cx="2492400" cy="1256800"/>
          </a:xfrm>
          <a:prstGeom prst="rect">
            <a:avLst/>
          </a:prstGeom>
          <a:noFill/>
          <a:ln>
            <a:noFill/>
          </a:ln>
        </p:spPr>
        <p:txBody>
          <a:bodyPr spcFirstLastPara="1" wrap="square" lIns="121900" tIns="121900" rIns="121900" bIns="1219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atin typeface="Arial"/>
                <a:ea typeface="Arial"/>
                <a:cs typeface="Arial"/>
                <a:sym typeface="Arial"/>
              </a:rPr>
              <a:t>View Log</a:t>
            </a:r>
          </a:p>
        </p:txBody>
      </p:sp>
      <p:sp>
        <p:nvSpPr>
          <p:cNvPr id="9" name="Google Shape;284;p6">
            <a:extLst>
              <a:ext uri="{FF2B5EF4-FFF2-40B4-BE49-F238E27FC236}">
                <a16:creationId xmlns:a16="http://schemas.microsoft.com/office/drawing/2014/main" id="{559C8DCE-1523-450C-8442-13EE2B9A336B}"/>
              </a:ext>
            </a:extLst>
          </p:cNvPr>
          <p:cNvSpPr txBox="1">
            <a:spLocks/>
          </p:cNvSpPr>
          <p:nvPr/>
        </p:nvSpPr>
        <p:spPr>
          <a:xfrm flipH="1">
            <a:off x="6867100" y="2136152"/>
            <a:ext cx="2428000" cy="1256800"/>
          </a:xfrm>
          <a:prstGeom prst="rect">
            <a:avLst/>
          </a:prstGeom>
          <a:noFill/>
          <a:ln>
            <a:noFill/>
          </a:ln>
        </p:spPr>
        <p:txBody>
          <a:bodyPr spcFirstLastPara="1" wrap="square" lIns="121900" tIns="121900" rIns="121900" bIns="1219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Arial"/>
                <a:ea typeface="Arial"/>
                <a:cs typeface="Arial"/>
                <a:sym typeface="Arial"/>
              </a:rPr>
              <a:t>Sign In</a:t>
            </a:r>
          </a:p>
        </p:txBody>
      </p:sp>
      <p:sp>
        <p:nvSpPr>
          <p:cNvPr id="10" name="Google Shape;285;p6">
            <a:extLst>
              <a:ext uri="{FF2B5EF4-FFF2-40B4-BE49-F238E27FC236}">
                <a16:creationId xmlns:a16="http://schemas.microsoft.com/office/drawing/2014/main" id="{9434EAA9-2AE5-46C5-AC19-22A01F190C1D}"/>
              </a:ext>
            </a:extLst>
          </p:cNvPr>
          <p:cNvSpPr txBox="1">
            <a:spLocks/>
          </p:cNvSpPr>
          <p:nvPr/>
        </p:nvSpPr>
        <p:spPr>
          <a:xfrm flipH="1">
            <a:off x="2910472" y="2127680"/>
            <a:ext cx="2391600" cy="1256800"/>
          </a:xfrm>
          <a:prstGeom prst="rect">
            <a:avLst/>
          </a:prstGeom>
          <a:noFill/>
          <a:ln>
            <a:noFill/>
          </a:ln>
        </p:spPr>
        <p:txBody>
          <a:bodyPr spcFirstLastPara="1" wrap="square" lIns="121900" tIns="121900" rIns="121900" bIns="1219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Arial"/>
                <a:ea typeface="Arial"/>
                <a:cs typeface="Arial"/>
                <a:sym typeface="Arial"/>
              </a:rPr>
              <a:t>Register</a:t>
            </a:r>
            <a:endParaRPr lang="en-GB" dirty="0"/>
          </a:p>
        </p:txBody>
      </p:sp>
      <p:sp>
        <p:nvSpPr>
          <p:cNvPr id="11" name="Google Shape;286;p6">
            <a:extLst>
              <a:ext uri="{FF2B5EF4-FFF2-40B4-BE49-F238E27FC236}">
                <a16:creationId xmlns:a16="http://schemas.microsoft.com/office/drawing/2014/main" id="{6ED5F03B-EEE8-42E9-A599-F46F19A7A0BC}"/>
              </a:ext>
            </a:extLst>
          </p:cNvPr>
          <p:cNvSpPr txBox="1">
            <a:spLocks/>
          </p:cNvSpPr>
          <p:nvPr/>
        </p:nvSpPr>
        <p:spPr>
          <a:xfrm flipH="1">
            <a:off x="1431533" y="4057067"/>
            <a:ext cx="2030000" cy="1425600"/>
          </a:xfrm>
          <a:prstGeom prst="rect">
            <a:avLst/>
          </a:prstGeom>
          <a:noFill/>
          <a:ln>
            <a:noFill/>
          </a:ln>
        </p:spPr>
        <p:txBody>
          <a:bodyPr spcFirstLastPara="1" wrap="square" lIns="121900" tIns="121900" rIns="121900" bIns="1219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atin typeface="Arial"/>
                <a:ea typeface="Arial"/>
                <a:cs typeface="Arial"/>
                <a:sym typeface="Arial"/>
              </a:rPr>
              <a:t>Play Game</a:t>
            </a:r>
          </a:p>
        </p:txBody>
      </p:sp>
      <p:sp>
        <p:nvSpPr>
          <p:cNvPr id="12" name="Google Shape;287;p6">
            <a:extLst>
              <a:ext uri="{FF2B5EF4-FFF2-40B4-BE49-F238E27FC236}">
                <a16:creationId xmlns:a16="http://schemas.microsoft.com/office/drawing/2014/main" id="{D63B168A-26F9-4872-832C-D3D2076710CE}"/>
              </a:ext>
            </a:extLst>
          </p:cNvPr>
          <p:cNvSpPr/>
          <p:nvPr/>
        </p:nvSpPr>
        <p:spPr>
          <a:xfrm>
            <a:off x="1388939" y="2256700"/>
            <a:ext cx="1094000" cy="1094000"/>
          </a:xfrm>
          <a:prstGeom prst="ellipse">
            <a:avLst/>
          </a:prstGeom>
          <a:solidFill>
            <a:schemeClr val="l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 name="Google Shape;289;p6">
            <a:extLst>
              <a:ext uri="{FF2B5EF4-FFF2-40B4-BE49-F238E27FC236}">
                <a16:creationId xmlns:a16="http://schemas.microsoft.com/office/drawing/2014/main" id="{F1457858-946A-4758-A31B-F674818A0722}"/>
              </a:ext>
            </a:extLst>
          </p:cNvPr>
          <p:cNvSpPr/>
          <p:nvPr/>
        </p:nvSpPr>
        <p:spPr>
          <a:xfrm>
            <a:off x="215688" y="4132700"/>
            <a:ext cx="934000" cy="934000"/>
          </a:xfrm>
          <a:prstGeom prst="ellipse">
            <a:avLst/>
          </a:prstGeom>
          <a:solidFill>
            <a:schemeClr val="accen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 name="Google Shape;290;p6">
            <a:extLst>
              <a:ext uri="{FF2B5EF4-FFF2-40B4-BE49-F238E27FC236}">
                <a16:creationId xmlns:a16="http://schemas.microsoft.com/office/drawing/2014/main" id="{74F3FDDF-B089-42B1-8537-C8141B97C3B8}"/>
              </a:ext>
            </a:extLst>
          </p:cNvPr>
          <p:cNvSpPr/>
          <p:nvPr/>
        </p:nvSpPr>
        <p:spPr>
          <a:xfrm>
            <a:off x="1439655" y="2336700"/>
            <a:ext cx="934000" cy="934000"/>
          </a:xfrm>
          <a:prstGeom prst="ellipse">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 name="Google Shape;291;p6">
            <a:extLst>
              <a:ext uri="{FF2B5EF4-FFF2-40B4-BE49-F238E27FC236}">
                <a16:creationId xmlns:a16="http://schemas.microsoft.com/office/drawing/2014/main" id="{CAFCD449-0A1A-4DA5-80D0-D43EDABE4179}"/>
              </a:ext>
            </a:extLst>
          </p:cNvPr>
          <p:cNvSpPr/>
          <p:nvPr/>
        </p:nvSpPr>
        <p:spPr>
          <a:xfrm>
            <a:off x="10735755" y="4228167"/>
            <a:ext cx="934000" cy="934000"/>
          </a:xfrm>
          <a:prstGeom prst="ellipse">
            <a:avLst/>
          </a:prstGeom>
          <a:solidFill>
            <a:schemeClr val="accent4"/>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 name="Google Shape;292;p6">
            <a:extLst>
              <a:ext uri="{FF2B5EF4-FFF2-40B4-BE49-F238E27FC236}">
                <a16:creationId xmlns:a16="http://schemas.microsoft.com/office/drawing/2014/main" id="{0CCF55CE-4C05-49C7-946C-9698DFC7AC0C}"/>
              </a:ext>
            </a:extLst>
          </p:cNvPr>
          <p:cNvSpPr/>
          <p:nvPr/>
        </p:nvSpPr>
        <p:spPr>
          <a:xfrm>
            <a:off x="9801755" y="2336700"/>
            <a:ext cx="934000" cy="934000"/>
          </a:xfrm>
          <a:prstGeom prst="ellipse">
            <a:avLst/>
          </a:prstGeom>
          <a:solidFill>
            <a:schemeClr val="accent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nvGrpSpPr>
          <p:cNvPr id="17" name="Google Shape;293;p6">
            <a:extLst>
              <a:ext uri="{FF2B5EF4-FFF2-40B4-BE49-F238E27FC236}">
                <a16:creationId xmlns:a16="http://schemas.microsoft.com/office/drawing/2014/main" id="{E74A9139-EE11-4A85-B5E5-DD2B6C0C65AF}"/>
              </a:ext>
            </a:extLst>
          </p:cNvPr>
          <p:cNvGrpSpPr/>
          <p:nvPr/>
        </p:nvGrpSpPr>
        <p:grpSpPr>
          <a:xfrm>
            <a:off x="10963425" y="4455824"/>
            <a:ext cx="478665" cy="478665"/>
            <a:chOff x="-55988800" y="3982600"/>
            <a:chExt cx="319025" cy="319025"/>
          </a:xfrm>
        </p:grpSpPr>
        <p:sp>
          <p:nvSpPr>
            <p:cNvPr id="18" name="Google Shape;294;p6">
              <a:extLst>
                <a:ext uri="{FF2B5EF4-FFF2-40B4-BE49-F238E27FC236}">
                  <a16:creationId xmlns:a16="http://schemas.microsoft.com/office/drawing/2014/main" id="{94D27BDA-0642-4E8B-B54E-CD84E37A4D28}"/>
                </a:ext>
              </a:extLst>
            </p:cNvPr>
            <p:cNvSpPr/>
            <p:nvPr/>
          </p:nvSpPr>
          <p:spPr>
            <a:xfrm>
              <a:off x="-55791875" y="3982600"/>
              <a:ext cx="102400" cy="102425"/>
            </a:xfrm>
            <a:custGeom>
              <a:avLst/>
              <a:gdLst/>
              <a:ahLst/>
              <a:cxnLst/>
              <a:rect l="l" t="t" r="r" b="b"/>
              <a:pathLst>
                <a:path w="4096" h="4097" extrusionOk="0">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9" name="Google Shape;295;p6">
              <a:extLst>
                <a:ext uri="{FF2B5EF4-FFF2-40B4-BE49-F238E27FC236}">
                  <a16:creationId xmlns:a16="http://schemas.microsoft.com/office/drawing/2014/main" id="{86757D0A-48DE-4BA0-9DB3-996805441610}"/>
                </a:ext>
              </a:extLst>
            </p:cNvPr>
            <p:cNvSpPr/>
            <p:nvPr/>
          </p:nvSpPr>
          <p:spPr>
            <a:xfrm>
              <a:off x="-55969100" y="3982600"/>
              <a:ext cx="102400" cy="102425"/>
            </a:xfrm>
            <a:custGeom>
              <a:avLst/>
              <a:gdLst/>
              <a:ahLst/>
              <a:cxnLst/>
              <a:rect l="l" t="t" r="r" b="b"/>
              <a:pathLst>
                <a:path w="4096" h="4097" extrusionOk="0">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0" name="Google Shape;296;p6">
              <a:extLst>
                <a:ext uri="{FF2B5EF4-FFF2-40B4-BE49-F238E27FC236}">
                  <a16:creationId xmlns:a16="http://schemas.microsoft.com/office/drawing/2014/main" id="{CB02006C-B783-4089-9BD9-466FD334732A}"/>
                </a:ext>
              </a:extLst>
            </p:cNvPr>
            <p:cNvSpPr/>
            <p:nvPr/>
          </p:nvSpPr>
          <p:spPr>
            <a:xfrm>
              <a:off x="-55819450" y="4021200"/>
              <a:ext cx="92950" cy="92175"/>
            </a:xfrm>
            <a:custGeom>
              <a:avLst/>
              <a:gdLst/>
              <a:ahLst/>
              <a:cxnLst/>
              <a:rect l="l" t="t" r="r" b="b"/>
              <a:pathLst>
                <a:path w="3718" h="3687" extrusionOk="0">
                  <a:moveTo>
                    <a:pt x="32" y="0"/>
                  </a:moveTo>
                  <a:lnTo>
                    <a:pt x="32" y="1103"/>
                  </a:lnTo>
                  <a:cubicBezTo>
                    <a:pt x="1" y="2521"/>
                    <a:pt x="1198" y="3686"/>
                    <a:pt x="2615" y="3686"/>
                  </a:cubicBezTo>
                  <a:lnTo>
                    <a:pt x="3718" y="3686"/>
                  </a:lnTo>
                  <a:cubicBezTo>
                    <a:pt x="3529" y="1733"/>
                    <a:pt x="1985" y="158"/>
                    <a:pt x="32"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1" name="Google Shape;297;p6">
              <a:extLst>
                <a:ext uri="{FF2B5EF4-FFF2-40B4-BE49-F238E27FC236}">
                  <a16:creationId xmlns:a16="http://schemas.microsoft.com/office/drawing/2014/main" id="{C3A8ED78-A7C2-42AA-8F3E-C06831054C7E}"/>
                </a:ext>
              </a:extLst>
            </p:cNvPr>
            <p:cNvSpPr/>
            <p:nvPr/>
          </p:nvSpPr>
          <p:spPr>
            <a:xfrm>
              <a:off x="-55930500" y="4021200"/>
              <a:ext cx="92950" cy="92175"/>
            </a:xfrm>
            <a:custGeom>
              <a:avLst/>
              <a:gdLst/>
              <a:ahLst/>
              <a:cxnLst/>
              <a:rect l="l" t="t" r="r" b="b"/>
              <a:pathLst>
                <a:path w="3718" h="3687" extrusionOk="0">
                  <a:moveTo>
                    <a:pt x="3718" y="0"/>
                  </a:moveTo>
                  <a:cubicBezTo>
                    <a:pt x="1733" y="158"/>
                    <a:pt x="158" y="1733"/>
                    <a:pt x="0" y="3686"/>
                  </a:cubicBezTo>
                  <a:lnTo>
                    <a:pt x="1103" y="3686"/>
                  </a:lnTo>
                  <a:cubicBezTo>
                    <a:pt x="2552" y="3686"/>
                    <a:pt x="3718" y="2521"/>
                    <a:pt x="3718" y="1103"/>
                  </a:cubicBezTo>
                  <a:lnTo>
                    <a:pt x="371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2" name="Google Shape;298;p6">
              <a:extLst>
                <a:ext uri="{FF2B5EF4-FFF2-40B4-BE49-F238E27FC236}">
                  <a16:creationId xmlns:a16="http://schemas.microsoft.com/office/drawing/2014/main" id="{EF9E2BAC-3C3F-4FA9-A801-11B64ED17846}"/>
                </a:ext>
              </a:extLst>
            </p:cNvPr>
            <p:cNvSpPr/>
            <p:nvPr/>
          </p:nvSpPr>
          <p:spPr>
            <a:xfrm>
              <a:off x="-55988800" y="4086575"/>
              <a:ext cx="319025" cy="215050"/>
            </a:xfrm>
            <a:custGeom>
              <a:avLst/>
              <a:gdLst/>
              <a:ahLst/>
              <a:cxnLst/>
              <a:rect l="l" t="t" r="r" b="b"/>
              <a:pathLst>
                <a:path w="12761" h="8602" extrusionOk="0">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23" name="Google Shape;299;p6">
            <a:extLst>
              <a:ext uri="{FF2B5EF4-FFF2-40B4-BE49-F238E27FC236}">
                <a16:creationId xmlns:a16="http://schemas.microsoft.com/office/drawing/2014/main" id="{E75A5408-9E4D-47BD-B909-82624B1A051F}"/>
              </a:ext>
            </a:extLst>
          </p:cNvPr>
          <p:cNvGrpSpPr/>
          <p:nvPr/>
        </p:nvGrpSpPr>
        <p:grpSpPr>
          <a:xfrm>
            <a:off x="1659482" y="2559196"/>
            <a:ext cx="477465" cy="477465"/>
            <a:chOff x="-57568775" y="3198925"/>
            <a:chExt cx="318225" cy="318225"/>
          </a:xfrm>
        </p:grpSpPr>
        <p:sp>
          <p:nvSpPr>
            <p:cNvPr id="24" name="Google Shape;300;p6">
              <a:extLst>
                <a:ext uri="{FF2B5EF4-FFF2-40B4-BE49-F238E27FC236}">
                  <a16:creationId xmlns:a16="http://schemas.microsoft.com/office/drawing/2014/main" id="{72BF48B0-AC7A-4140-BBF4-E89797E31BD3}"/>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5" name="Google Shape;301;p6">
              <a:extLst>
                <a:ext uri="{FF2B5EF4-FFF2-40B4-BE49-F238E27FC236}">
                  <a16:creationId xmlns:a16="http://schemas.microsoft.com/office/drawing/2014/main" id="{B5F359E0-4A45-4822-AD03-49B94179CE59}"/>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6" name="Google Shape;302;p6">
              <a:extLst>
                <a:ext uri="{FF2B5EF4-FFF2-40B4-BE49-F238E27FC236}">
                  <a16:creationId xmlns:a16="http://schemas.microsoft.com/office/drawing/2014/main" id="{69EED67B-0D8A-4BC1-8979-4FED066CE817}"/>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7" name="Google Shape;303;p6">
              <a:extLst>
                <a:ext uri="{FF2B5EF4-FFF2-40B4-BE49-F238E27FC236}">
                  <a16:creationId xmlns:a16="http://schemas.microsoft.com/office/drawing/2014/main" id="{4B9AE073-C353-4E14-A54F-8184029C164E}"/>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8" name="Google Shape;304;p6">
              <a:extLst>
                <a:ext uri="{FF2B5EF4-FFF2-40B4-BE49-F238E27FC236}">
                  <a16:creationId xmlns:a16="http://schemas.microsoft.com/office/drawing/2014/main" id="{A8C0432B-5633-44F3-898E-84CFE2769844}"/>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9" name="Google Shape;305;p6">
              <a:extLst>
                <a:ext uri="{FF2B5EF4-FFF2-40B4-BE49-F238E27FC236}">
                  <a16:creationId xmlns:a16="http://schemas.microsoft.com/office/drawing/2014/main" id="{885745D0-84AA-4C66-B281-715530370AF6}"/>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30" name="Google Shape;306;p6">
            <a:extLst>
              <a:ext uri="{FF2B5EF4-FFF2-40B4-BE49-F238E27FC236}">
                <a16:creationId xmlns:a16="http://schemas.microsoft.com/office/drawing/2014/main" id="{F45C7CEA-2045-40C6-8934-F836D94684DE}"/>
              </a:ext>
            </a:extLst>
          </p:cNvPr>
          <p:cNvGrpSpPr/>
          <p:nvPr/>
        </p:nvGrpSpPr>
        <p:grpSpPr>
          <a:xfrm>
            <a:off x="10065750" y="2548896"/>
            <a:ext cx="419549" cy="478665"/>
            <a:chOff x="-55576850" y="3198125"/>
            <a:chExt cx="279625" cy="319025"/>
          </a:xfrm>
        </p:grpSpPr>
        <p:sp>
          <p:nvSpPr>
            <p:cNvPr id="31" name="Google Shape;307;p6">
              <a:extLst>
                <a:ext uri="{FF2B5EF4-FFF2-40B4-BE49-F238E27FC236}">
                  <a16:creationId xmlns:a16="http://schemas.microsoft.com/office/drawing/2014/main" id="{17A8B482-3767-49CB-BF1A-B74BF953892F}"/>
                </a:ext>
              </a:extLst>
            </p:cNvPr>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2" name="Google Shape;308;p6">
              <a:extLst>
                <a:ext uri="{FF2B5EF4-FFF2-40B4-BE49-F238E27FC236}">
                  <a16:creationId xmlns:a16="http://schemas.microsoft.com/office/drawing/2014/main" id="{0EA4E624-0FA5-40EC-B542-9A4002348D03}"/>
                </a:ext>
              </a:extLst>
            </p:cNvPr>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3" name="Google Shape;309;p6">
              <a:extLst>
                <a:ext uri="{FF2B5EF4-FFF2-40B4-BE49-F238E27FC236}">
                  <a16:creationId xmlns:a16="http://schemas.microsoft.com/office/drawing/2014/main" id="{67FFD333-6EB7-45D7-8F14-D518D4A56FFE}"/>
                </a:ext>
              </a:extLst>
            </p:cNvPr>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4" name="Google Shape;310;p6">
              <a:extLst>
                <a:ext uri="{FF2B5EF4-FFF2-40B4-BE49-F238E27FC236}">
                  <a16:creationId xmlns:a16="http://schemas.microsoft.com/office/drawing/2014/main" id="{86224B9D-2121-40BD-B9DA-689991898F1C}"/>
                </a:ext>
              </a:extLst>
            </p:cNvPr>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35" name="Google Shape;311;p6">
            <a:extLst>
              <a:ext uri="{FF2B5EF4-FFF2-40B4-BE49-F238E27FC236}">
                <a16:creationId xmlns:a16="http://schemas.microsoft.com/office/drawing/2014/main" id="{4A3DBEBA-9711-4F2D-8236-E7283D944866}"/>
              </a:ext>
            </a:extLst>
          </p:cNvPr>
          <p:cNvGrpSpPr/>
          <p:nvPr/>
        </p:nvGrpSpPr>
        <p:grpSpPr>
          <a:xfrm>
            <a:off x="472936" y="4360395"/>
            <a:ext cx="419549" cy="478628"/>
            <a:chOff x="-56766175" y="3198925"/>
            <a:chExt cx="279625" cy="319000"/>
          </a:xfrm>
        </p:grpSpPr>
        <p:sp>
          <p:nvSpPr>
            <p:cNvPr id="36" name="Google Shape;312;p6">
              <a:extLst>
                <a:ext uri="{FF2B5EF4-FFF2-40B4-BE49-F238E27FC236}">
                  <a16:creationId xmlns:a16="http://schemas.microsoft.com/office/drawing/2014/main" id="{9FD35845-4212-4EBB-9072-E0454EC99B89}"/>
                </a:ext>
              </a:extLst>
            </p:cNvPr>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7" name="Google Shape;313;p6">
              <a:extLst>
                <a:ext uri="{FF2B5EF4-FFF2-40B4-BE49-F238E27FC236}">
                  <a16:creationId xmlns:a16="http://schemas.microsoft.com/office/drawing/2014/main" id="{7B94FAAA-88D3-4C66-9064-3E7D4C52B92F}"/>
                </a:ext>
              </a:extLst>
            </p:cNvPr>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8" name="Google Shape;314;p6">
              <a:extLst>
                <a:ext uri="{FF2B5EF4-FFF2-40B4-BE49-F238E27FC236}">
                  <a16:creationId xmlns:a16="http://schemas.microsoft.com/office/drawing/2014/main" id="{93EFF3AE-A97C-4D19-B347-84178B24DA0C}"/>
                </a:ext>
              </a:extLst>
            </p:cNvPr>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9" name="Google Shape;315;p6">
              <a:extLst>
                <a:ext uri="{FF2B5EF4-FFF2-40B4-BE49-F238E27FC236}">
                  <a16:creationId xmlns:a16="http://schemas.microsoft.com/office/drawing/2014/main" id="{ECF583C3-68AC-4E2B-A766-0B7C53D66C13}"/>
                </a:ext>
              </a:extLst>
            </p:cNvPr>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0" name="Google Shape;316;p6">
              <a:extLst>
                <a:ext uri="{FF2B5EF4-FFF2-40B4-BE49-F238E27FC236}">
                  <a16:creationId xmlns:a16="http://schemas.microsoft.com/office/drawing/2014/main" id="{B776F810-80A9-4055-B08F-D1D2FF981A5C}"/>
                </a:ext>
              </a:extLst>
            </p:cNvPr>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1" name="Google Shape;317;p6">
              <a:extLst>
                <a:ext uri="{FF2B5EF4-FFF2-40B4-BE49-F238E27FC236}">
                  <a16:creationId xmlns:a16="http://schemas.microsoft.com/office/drawing/2014/main" id="{9EA2B997-9E1E-4D09-B1EA-D16AC00A030E}"/>
                </a:ext>
              </a:extLst>
            </p:cNvPr>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2" name="Google Shape;318;p6">
              <a:extLst>
                <a:ext uri="{FF2B5EF4-FFF2-40B4-BE49-F238E27FC236}">
                  <a16:creationId xmlns:a16="http://schemas.microsoft.com/office/drawing/2014/main" id="{DD6048EB-0ACF-4169-B97E-F84C0143AAC8}"/>
                </a:ext>
              </a:extLst>
            </p:cNvPr>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43" name="Google Shape;320;p6">
            <a:extLst>
              <a:ext uri="{FF2B5EF4-FFF2-40B4-BE49-F238E27FC236}">
                <a16:creationId xmlns:a16="http://schemas.microsoft.com/office/drawing/2014/main" id="{AD6A9180-C8AA-4E8B-9944-7B83ABA561EB}"/>
              </a:ext>
            </a:extLst>
          </p:cNvPr>
          <p:cNvSpPr/>
          <p:nvPr/>
        </p:nvSpPr>
        <p:spPr>
          <a:xfrm rot="10800000">
            <a:off x="4216133" y="3894467"/>
            <a:ext cx="3552800" cy="1750800"/>
          </a:xfrm>
          <a:prstGeom prst="roundRect">
            <a:avLst>
              <a:gd name="adj" fmla="val 9231"/>
            </a:avLst>
          </a:pr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44" name="Google Shape;321;p6">
            <a:extLst>
              <a:ext uri="{FF2B5EF4-FFF2-40B4-BE49-F238E27FC236}">
                <a16:creationId xmlns:a16="http://schemas.microsoft.com/office/drawing/2014/main" id="{F28B7087-EEBB-44D6-9C9F-F9A1A95A54FA}"/>
              </a:ext>
            </a:extLst>
          </p:cNvPr>
          <p:cNvSpPr txBox="1">
            <a:spLocks/>
          </p:cNvSpPr>
          <p:nvPr/>
        </p:nvSpPr>
        <p:spPr>
          <a:xfrm flipH="1">
            <a:off x="4713867" y="4141460"/>
            <a:ext cx="2492400" cy="1256800"/>
          </a:xfrm>
          <a:prstGeom prst="rect">
            <a:avLst/>
          </a:prstGeom>
          <a:noFill/>
          <a:ln>
            <a:noFill/>
          </a:ln>
        </p:spPr>
        <p:txBody>
          <a:bodyPr spcFirstLastPara="1" wrap="square" lIns="121900" tIns="121900" rIns="121900" bIns="1219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atin typeface="Arial"/>
                <a:ea typeface="Arial"/>
                <a:cs typeface="Arial"/>
                <a:sym typeface="Arial"/>
              </a:rPr>
              <a:t>View Ranking</a:t>
            </a:r>
          </a:p>
        </p:txBody>
      </p:sp>
      <p:sp>
        <p:nvSpPr>
          <p:cNvPr id="45" name="Text Placeholder 1">
            <a:extLst>
              <a:ext uri="{FF2B5EF4-FFF2-40B4-BE49-F238E27FC236}">
                <a16:creationId xmlns:a16="http://schemas.microsoft.com/office/drawing/2014/main" id="{2734C754-A156-41FB-9C67-36AA0E1BEC8A}"/>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000" dirty="0">
                <a:solidFill>
                  <a:schemeClr val="bg1"/>
                </a:solidFill>
              </a:rPr>
              <a:t>3</a:t>
            </a:r>
            <a:r>
              <a:rPr lang="vi-VN" sz="4000" dirty="0">
                <a:solidFill>
                  <a:schemeClr val="bg1"/>
                </a:solidFill>
              </a:rPr>
              <a:t>. </a:t>
            </a:r>
            <a:r>
              <a:rPr lang="en-GB" sz="4000" dirty="0" err="1">
                <a:solidFill>
                  <a:schemeClr val="bg1"/>
                </a:solidFill>
              </a:rPr>
              <a:t>Chức</a:t>
            </a:r>
            <a:r>
              <a:rPr lang="en-GB" sz="4000" dirty="0">
                <a:solidFill>
                  <a:schemeClr val="bg1"/>
                </a:solidFill>
              </a:rPr>
              <a:t> </a:t>
            </a:r>
            <a:r>
              <a:rPr lang="en-GB" sz="4000" dirty="0" err="1">
                <a:solidFill>
                  <a:schemeClr val="bg1"/>
                </a:solidFill>
              </a:rPr>
              <a:t>năng</a:t>
            </a:r>
            <a:endParaRPr lang="en-US" sz="4000" dirty="0">
              <a:solidFill>
                <a:schemeClr val="bg1"/>
              </a:solidFill>
            </a:endParaRPr>
          </a:p>
        </p:txBody>
      </p:sp>
    </p:spTree>
    <p:extLst>
      <p:ext uri="{BB962C8B-B14F-4D97-AF65-F5344CB8AC3E}">
        <p14:creationId xmlns:p14="http://schemas.microsoft.com/office/powerpoint/2010/main" val="326348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6;p7">
            <a:extLst>
              <a:ext uri="{FF2B5EF4-FFF2-40B4-BE49-F238E27FC236}">
                <a16:creationId xmlns:a16="http://schemas.microsoft.com/office/drawing/2014/main" id="{F1F300F7-24FF-4F36-B7AE-F374A5A11812}"/>
              </a:ext>
            </a:extLst>
          </p:cNvPr>
          <p:cNvSpPr txBox="1">
            <a:spLocks/>
          </p:cNvSpPr>
          <p:nvPr/>
        </p:nvSpPr>
        <p:spPr>
          <a:xfrm>
            <a:off x="2941151" y="424786"/>
            <a:ext cx="7560000" cy="840000"/>
          </a:xfrm>
          <a:prstGeom prst="rect">
            <a:avLst/>
          </a:prstGeom>
          <a:noFill/>
          <a:ln>
            <a:noFill/>
          </a:ln>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dirty="0" err="1">
                <a:solidFill>
                  <a:srgbClr val="383536"/>
                </a:solidFill>
                <a:latin typeface="Arial"/>
                <a:ea typeface="Arial"/>
                <a:cs typeface="Arial"/>
                <a:sym typeface="Arial"/>
              </a:rPr>
              <a:t>Register</a:t>
            </a:r>
            <a:r>
              <a:rPr lang="en-GB" sz="3200" dirty="0">
                <a:solidFill>
                  <a:srgbClr val="383536"/>
                </a:solidFill>
                <a:latin typeface="Arial"/>
                <a:ea typeface="Arial"/>
                <a:cs typeface="Arial"/>
                <a:sym typeface="Arial"/>
              </a:rPr>
              <a:t> </a:t>
            </a:r>
            <a:r>
              <a:rPr lang="vi-VN" sz="3200" dirty="0">
                <a:solidFill>
                  <a:srgbClr val="383536"/>
                </a:solidFill>
                <a:latin typeface="Arial"/>
                <a:ea typeface="Arial"/>
                <a:cs typeface="Arial"/>
                <a:sym typeface="Arial"/>
              </a:rPr>
              <a:t>-</a:t>
            </a:r>
            <a:r>
              <a:rPr lang="en-GB" sz="3200" dirty="0">
                <a:solidFill>
                  <a:srgbClr val="383536"/>
                </a:solidFill>
                <a:latin typeface="Arial"/>
                <a:ea typeface="Arial"/>
                <a:cs typeface="Arial"/>
                <a:sym typeface="Arial"/>
              </a:rPr>
              <a:t> </a:t>
            </a:r>
            <a:r>
              <a:rPr lang="vi-VN" sz="3200" dirty="0">
                <a:solidFill>
                  <a:srgbClr val="383536"/>
                </a:solidFill>
                <a:latin typeface="Arial"/>
                <a:ea typeface="Arial"/>
                <a:cs typeface="Arial"/>
                <a:sym typeface="Arial"/>
              </a:rPr>
              <a:t>Đăng </a:t>
            </a:r>
            <a:r>
              <a:rPr lang="vi-VN" sz="3200" dirty="0" err="1">
                <a:solidFill>
                  <a:srgbClr val="383536"/>
                </a:solidFill>
                <a:latin typeface="Arial"/>
                <a:ea typeface="Arial"/>
                <a:cs typeface="Arial"/>
                <a:sym typeface="Arial"/>
              </a:rPr>
              <a:t>ký</a:t>
            </a:r>
            <a:r>
              <a:rPr lang="vi-VN" sz="3200" dirty="0">
                <a:solidFill>
                  <a:srgbClr val="383536"/>
                </a:solidFill>
                <a:latin typeface="Arial"/>
                <a:ea typeface="Arial"/>
                <a:cs typeface="Arial"/>
                <a:sym typeface="Arial"/>
              </a:rPr>
              <a:t> </a:t>
            </a:r>
            <a:r>
              <a:rPr lang="vi-VN" sz="3200" dirty="0" err="1">
                <a:solidFill>
                  <a:srgbClr val="383536"/>
                </a:solidFill>
                <a:latin typeface="Arial"/>
                <a:ea typeface="Arial"/>
                <a:cs typeface="Arial"/>
                <a:sym typeface="Arial"/>
              </a:rPr>
              <a:t>tài</a:t>
            </a:r>
            <a:r>
              <a:rPr lang="vi-VN" sz="3200" dirty="0">
                <a:solidFill>
                  <a:srgbClr val="383536"/>
                </a:solidFill>
                <a:latin typeface="Arial"/>
                <a:ea typeface="Arial"/>
                <a:cs typeface="Arial"/>
                <a:sym typeface="Arial"/>
              </a:rPr>
              <a:t> </a:t>
            </a:r>
            <a:r>
              <a:rPr lang="vi-VN" sz="3200" dirty="0" err="1">
                <a:solidFill>
                  <a:srgbClr val="383536"/>
                </a:solidFill>
                <a:latin typeface="Arial"/>
                <a:ea typeface="Arial"/>
                <a:cs typeface="Arial"/>
                <a:sym typeface="Arial"/>
              </a:rPr>
              <a:t>khoản</a:t>
            </a:r>
            <a:endParaRPr lang="vi-VN" sz="3200" dirty="0"/>
          </a:p>
        </p:txBody>
      </p:sp>
      <p:pic>
        <p:nvPicPr>
          <p:cNvPr id="4" name="Hình ảnh 3">
            <a:extLst>
              <a:ext uri="{FF2B5EF4-FFF2-40B4-BE49-F238E27FC236}">
                <a16:creationId xmlns:a16="http://schemas.microsoft.com/office/drawing/2014/main" id="{A4FD8CD0-3C4C-4CB0-BBDD-9DD3D4CE1DFE}"/>
              </a:ext>
            </a:extLst>
          </p:cNvPr>
          <p:cNvPicPr>
            <a:picLocks noChangeAspect="1"/>
          </p:cNvPicPr>
          <p:nvPr/>
        </p:nvPicPr>
        <p:blipFill>
          <a:blip r:embed="rId2"/>
          <a:stretch>
            <a:fillRect/>
          </a:stretch>
        </p:blipFill>
        <p:spPr>
          <a:xfrm>
            <a:off x="2276153" y="1672656"/>
            <a:ext cx="7639694" cy="4047089"/>
          </a:xfrm>
          <a:prstGeom prst="rect">
            <a:avLst/>
          </a:prstGeom>
        </p:spPr>
      </p:pic>
    </p:spTree>
    <p:extLst>
      <p:ext uri="{BB962C8B-B14F-4D97-AF65-F5344CB8AC3E}">
        <p14:creationId xmlns:p14="http://schemas.microsoft.com/office/powerpoint/2010/main" val="421120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33;p8">
            <a:extLst>
              <a:ext uri="{FF2B5EF4-FFF2-40B4-BE49-F238E27FC236}">
                <a16:creationId xmlns:a16="http://schemas.microsoft.com/office/drawing/2014/main" id="{DC6DCB1E-FEBE-4A6F-A3E2-E3354A9BA6D9}"/>
              </a:ext>
            </a:extLst>
          </p:cNvPr>
          <p:cNvSpPr txBox="1">
            <a:spLocks/>
          </p:cNvSpPr>
          <p:nvPr/>
        </p:nvSpPr>
        <p:spPr>
          <a:xfrm>
            <a:off x="267258" y="2588999"/>
            <a:ext cx="7560000" cy="1423163"/>
          </a:xfrm>
          <a:prstGeom prst="rect">
            <a:avLst/>
          </a:prstGeom>
          <a:noFill/>
          <a:ln>
            <a:noFill/>
          </a:ln>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vi-VN" sz="2000" dirty="0">
                <a:solidFill>
                  <a:schemeClr val="bg1"/>
                </a:solidFill>
              </a:rPr>
              <a:t>Đăng </a:t>
            </a:r>
            <a:r>
              <a:rPr lang="vi-VN" sz="2000" dirty="0" err="1">
                <a:solidFill>
                  <a:schemeClr val="bg1"/>
                </a:solidFill>
              </a:rPr>
              <a:t>ký</a:t>
            </a:r>
            <a:r>
              <a:rPr lang="vi-VN" sz="2000" dirty="0">
                <a:solidFill>
                  <a:schemeClr val="bg1"/>
                </a:solidFill>
              </a:rPr>
              <a:t> </a:t>
            </a:r>
            <a:r>
              <a:rPr lang="vi-VN" sz="2000" dirty="0" err="1">
                <a:solidFill>
                  <a:schemeClr val="bg1"/>
                </a:solidFill>
              </a:rPr>
              <a:t>tài</a:t>
            </a:r>
            <a:r>
              <a:rPr lang="vi-VN" sz="2000" dirty="0">
                <a:solidFill>
                  <a:schemeClr val="bg1"/>
                </a:solidFill>
              </a:rPr>
              <a:t> </a:t>
            </a:r>
            <a:r>
              <a:rPr lang="vi-VN" sz="2000" dirty="0" err="1">
                <a:solidFill>
                  <a:schemeClr val="bg1"/>
                </a:solidFill>
              </a:rPr>
              <a:t>khoản</a:t>
            </a:r>
            <a:r>
              <a:rPr lang="vi-VN" sz="2000" dirty="0">
                <a:solidFill>
                  <a:schemeClr val="bg1"/>
                </a:solidFill>
              </a:rPr>
              <a:t> ( </a:t>
            </a:r>
            <a:r>
              <a:rPr lang="vi-VN" sz="2000" dirty="0" err="1">
                <a:solidFill>
                  <a:schemeClr val="bg1"/>
                </a:solidFill>
              </a:rPr>
              <a:t>trường</a:t>
            </a:r>
            <a:r>
              <a:rPr lang="vi-VN" sz="2000" dirty="0">
                <a:solidFill>
                  <a:schemeClr val="bg1"/>
                </a:solidFill>
              </a:rPr>
              <a:t> </a:t>
            </a:r>
            <a:r>
              <a:rPr lang="vi-VN" sz="2000" dirty="0" err="1">
                <a:solidFill>
                  <a:schemeClr val="bg1"/>
                </a:solidFill>
              </a:rPr>
              <a:t>hợp</a:t>
            </a:r>
            <a:r>
              <a:rPr lang="vi-VN" sz="2000" dirty="0">
                <a:solidFill>
                  <a:schemeClr val="bg1"/>
                </a:solidFill>
              </a:rPr>
              <a:t> </a:t>
            </a:r>
            <a:r>
              <a:rPr lang="vi-VN" sz="2000" dirty="0" err="1">
                <a:solidFill>
                  <a:schemeClr val="bg1"/>
                </a:solidFill>
              </a:rPr>
              <a:t>mật</a:t>
            </a:r>
            <a:r>
              <a:rPr lang="vi-VN" sz="2000" dirty="0">
                <a:solidFill>
                  <a:schemeClr val="bg1"/>
                </a:solidFill>
              </a:rPr>
              <a:t> </a:t>
            </a:r>
            <a:r>
              <a:rPr lang="vi-VN" sz="2000" dirty="0" err="1">
                <a:solidFill>
                  <a:schemeClr val="bg1"/>
                </a:solidFill>
              </a:rPr>
              <a:t>password</a:t>
            </a:r>
            <a:r>
              <a:rPr lang="vi-VN" sz="2000" dirty="0">
                <a:solidFill>
                  <a:schemeClr val="bg1"/>
                </a:solidFill>
              </a:rPr>
              <a:t> </a:t>
            </a:r>
            <a:r>
              <a:rPr lang="vi-VN" sz="2000" dirty="0" err="1">
                <a:solidFill>
                  <a:schemeClr val="bg1"/>
                </a:solidFill>
              </a:rPr>
              <a:t>và</a:t>
            </a:r>
            <a:r>
              <a:rPr lang="vi-VN" sz="2000" dirty="0">
                <a:solidFill>
                  <a:schemeClr val="bg1"/>
                </a:solidFill>
              </a:rPr>
              <a:t> </a:t>
            </a:r>
            <a:r>
              <a:rPr lang="vi-VN" sz="2000" dirty="0" err="1">
                <a:solidFill>
                  <a:schemeClr val="bg1"/>
                </a:solidFill>
              </a:rPr>
              <a:t>repeat</a:t>
            </a:r>
            <a:r>
              <a:rPr lang="vi-VN" sz="2000" dirty="0">
                <a:solidFill>
                  <a:schemeClr val="bg1"/>
                </a:solidFill>
              </a:rPr>
              <a:t> </a:t>
            </a:r>
            <a:r>
              <a:rPr lang="vi-VN" sz="2000" dirty="0" err="1">
                <a:solidFill>
                  <a:schemeClr val="bg1"/>
                </a:solidFill>
              </a:rPr>
              <a:t>pasword</a:t>
            </a:r>
            <a:r>
              <a:rPr lang="vi-VN" sz="2000" dirty="0">
                <a:solidFill>
                  <a:schemeClr val="bg1"/>
                </a:solidFill>
              </a:rPr>
              <a:t> không </a:t>
            </a:r>
            <a:r>
              <a:rPr lang="vi-VN" sz="2000" dirty="0" err="1">
                <a:solidFill>
                  <a:schemeClr val="bg1"/>
                </a:solidFill>
              </a:rPr>
              <a:t>khớp</a:t>
            </a:r>
            <a:r>
              <a:rPr lang="vi-VN" sz="2000" dirty="0">
                <a:solidFill>
                  <a:schemeClr val="bg1"/>
                </a:solidFill>
              </a:rPr>
              <a:t> nhau.</a:t>
            </a:r>
          </a:p>
        </p:txBody>
      </p:sp>
      <p:sp>
        <p:nvSpPr>
          <p:cNvPr id="7" name="Chỗ dành sẵn cho Hình ảnh 6">
            <a:extLst>
              <a:ext uri="{FF2B5EF4-FFF2-40B4-BE49-F238E27FC236}">
                <a16:creationId xmlns:a16="http://schemas.microsoft.com/office/drawing/2014/main" id="{8080952B-0609-4247-9EB0-8D852DE0FD03}"/>
              </a:ext>
            </a:extLst>
          </p:cNvPr>
          <p:cNvSpPr>
            <a:spLocks noGrp="1"/>
          </p:cNvSpPr>
          <p:nvPr>
            <p:ph type="pic" idx="15"/>
          </p:nvPr>
        </p:nvSpPr>
        <p:spPr/>
      </p:sp>
      <p:pic>
        <p:nvPicPr>
          <p:cNvPr id="8" name="Hình ảnh 7">
            <a:extLst>
              <a:ext uri="{FF2B5EF4-FFF2-40B4-BE49-F238E27FC236}">
                <a16:creationId xmlns:a16="http://schemas.microsoft.com/office/drawing/2014/main" id="{EB6B6C4B-044F-41F4-A2F2-77201F412816}"/>
              </a:ext>
            </a:extLst>
          </p:cNvPr>
          <p:cNvPicPr>
            <a:picLocks noChangeAspect="1"/>
          </p:cNvPicPr>
          <p:nvPr/>
        </p:nvPicPr>
        <p:blipFill>
          <a:blip r:embed="rId2"/>
          <a:stretch>
            <a:fillRect/>
          </a:stretch>
        </p:blipFill>
        <p:spPr>
          <a:xfrm>
            <a:off x="7194024" y="1752324"/>
            <a:ext cx="4399780" cy="2332654"/>
          </a:xfrm>
          <a:prstGeom prst="rect">
            <a:avLst/>
          </a:prstGeom>
        </p:spPr>
      </p:pic>
    </p:spTree>
    <p:extLst>
      <p:ext uri="{BB962C8B-B14F-4D97-AF65-F5344CB8AC3E}">
        <p14:creationId xmlns:p14="http://schemas.microsoft.com/office/powerpoint/2010/main" val="398279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6;p7">
            <a:extLst>
              <a:ext uri="{FF2B5EF4-FFF2-40B4-BE49-F238E27FC236}">
                <a16:creationId xmlns:a16="http://schemas.microsoft.com/office/drawing/2014/main" id="{87769AA9-C591-4218-B5A7-A8DC368D6B17}"/>
              </a:ext>
            </a:extLst>
          </p:cNvPr>
          <p:cNvSpPr txBox="1">
            <a:spLocks/>
          </p:cNvSpPr>
          <p:nvPr/>
        </p:nvSpPr>
        <p:spPr>
          <a:xfrm>
            <a:off x="2127581" y="366194"/>
            <a:ext cx="7560000" cy="840000"/>
          </a:xfrm>
          <a:prstGeom prst="rect">
            <a:avLst/>
          </a:prstGeom>
          <a:noFill/>
          <a:ln>
            <a:noFill/>
          </a:ln>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bg1"/>
                </a:solidFill>
              </a:rPr>
              <a:t>Caro game play</a:t>
            </a:r>
            <a:endParaRPr lang="vi-VN" sz="4000" dirty="0">
              <a:solidFill>
                <a:schemeClr val="bg1"/>
              </a:solidFill>
            </a:endParaRPr>
          </a:p>
        </p:txBody>
      </p:sp>
      <p:pic>
        <p:nvPicPr>
          <p:cNvPr id="6" name="Hình ảnh 5">
            <a:extLst>
              <a:ext uri="{FF2B5EF4-FFF2-40B4-BE49-F238E27FC236}">
                <a16:creationId xmlns:a16="http://schemas.microsoft.com/office/drawing/2014/main" id="{1DD45B40-B639-427B-99EA-135538B0CC3B}"/>
              </a:ext>
            </a:extLst>
          </p:cNvPr>
          <p:cNvPicPr>
            <a:picLocks noChangeAspect="1"/>
          </p:cNvPicPr>
          <p:nvPr/>
        </p:nvPicPr>
        <p:blipFill>
          <a:blip r:embed="rId2"/>
          <a:stretch>
            <a:fillRect/>
          </a:stretch>
        </p:blipFill>
        <p:spPr>
          <a:xfrm>
            <a:off x="0" y="1796477"/>
            <a:ext cx="12192000" cy="3744000"/>
          </a:xfrm>
          <a:prstGeom prst="rect">
            <a:avLst/>
          </a:prstGeom>
        </p:spPr>
      </p:pic>
    </p:spTree>
    <p:extLst>
      <p:ext uri="{BB962C8B-B14F-4D97-AF65-F5344CB8AC3E}">
        <p14:creationId xmlns:p14="http://schemas.microsoft.com/office/powerpoint/2010/main" val="292628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2"/>
          <p:cNvSpPr txBox="1">
            <a:spLocks noGrp="1"/>
          </p:cNvSpPr>
          <p:nvPr>
            <p:ph type="ctrTitle"/>
          </p:nvPr>
        </p:nvSpPr>
        <p:spPr>
          <a:xfrm flipH="1">
            <a:off x="5595731" y="3430509"/>
            <a:ext cx="5813875" cy="643815"/>
          </a:xfrm>
          <a:prstGeom prst="rect">
            <a:avLst/>
          </a:prstGeom>
          <a:noFill/>
          <a:ln>
            <a:noFill/>
          </a:ln>
        </p:spPr>
        <p:txBody>
          <a:bodyPr spcFirstLastPara="1" wrap="square" lIns="121900" tIns="121900" rIns="121900" bIns="121900" anchor="ctr" anchorCtr="0">
            <a:noAutofit/>
          </a:bodyPr>
          <a:lstStyle/>
          <a:p>
            <a:pPr algn="ctr"/>
            <a:r>
              <a:rPr lang="vi-VN" sz="6400" dirty="0" err="1">
                <a:latin typeface="Arial"/>
                <a:ea typeface="Arial"/>
                <a:cs typeface="Arial"/>
                <a:sym typeface="Arial"/>
              </a:rPr>
              <a:t>Kỹ</a:t>
            </a:r>
            <a:r>
              <a:rPr lang="vi-VN" sz="6400" dirty="0">
                <a:latin typeface="Arial"/>
                <a:ea typeface="Arial"/>
                <a:cs typeface="Arial"/>
                <a:sym typeface="Arial"/>
              </a:rPr>
              <a:t> </a:t>
            </a:r>
            <a:r>
              <a:rPr lang="vi-VN" sz="6400" dirty="0" err="1">
                <a:latin typeface="Arial"/>
                <a:ea typeface="Arial"/>
                <a:cs typeface="Arial"/>
                <a:sym typeface="Arial"/>
              </a:rPr>
              <a:t>thuật</a:t>
            </a:r>
            <a:r>
              <a:rPr lang="vi-VN" sz="6400" dirty="0">
                <a:latin typeface="Arial"/>
                <a:ea typeface="Arial"/>
                <a:cs typeface="Arial"/>
                <a:sym typeface="Arial"/>
              </a:rPr>
              <a:t> </a:t>
            </a:r>
            <a:r>
              <a:rPr lang="vi-VN" sz="6400" dirty="0" err="1">
                <a:latin typeface="Arial"/>
                <a:ea typeface="Arial"/>
                <a:cs typeface="Arial"/>
                <a:sym typeface="Arial"/>
              </a:rPr>
              <a:t>sử</a:t>
            </a:r>
            <a:r>
              <a:rPr lang="vi-VN" sz="6400" dirty="0">
                <a:latin typeface="Arial"/>
                <a:ea typeface="Arial"/>
                <a:cs typeface="Arial"/>
                <a:sym typeface="Arial"/>
              </a:rPr>
              <a:t> </a:t>
            </a:r>
            <a:r>
              <a:rPr lang="vi-VN" sz="6400" dirty="0" err="1">
                <a:latin typeface="Arial"/>
                <a:ea typeface="Arial"/>
                <a:cs typeface="Arial"/>
                <a:sym typeface="Arial"/>
              </a:rPr>
              <a:t>dụng</a:t>
            </a:r>
            <a:endParaRPr dirty="0"/>
          </a:p>
        </p:txBody>
      </p:sp>
      <p:sp>
        <p:nvSpPr>
          <p:cNvPr id="366" name="Google Shape;366;p12"/>
          <p:cNvSpPr txBox="1">
            <a:spLocks noGrp="1"/>
          </p:cNvSpPr>
          <p:nvPr>
            <p:ph type="title" idx="2"/>
          </p:nvPr>
        </p:nvSpPr>
        <p:spPr>
          <a:xfrm flipH="1">
            <a:off x="2845000" y="2807772"/>
            <a:ext cx="2666800" cy="770400"/>
          </a:xfrm>
          <a:prstGeom prst="rect">
            <a:avLst/>
          </a:prstGeom>
          <a:noFill/>
          <a:ln>
            <a:noFill/>
          </a:ln>
        </p:spPr>
        <p:txBody>
          <a:bodyPr spcFirstLastPara="1" wrap="square" lIns="121900" tIns="121900" rIns="121900" bIns="121900" anchor="ctr" anchorCtr="0">
            <a:noAutofit/>
          </a:bodyPr>
          <a:lstStyle/>
          <a:p>
            <a:r>
              <a:rPr lang="en"/>
              <a:t>04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3"/>
          <p:cNvSpPr txBox="1">
            <a:spLocks noGrp="1"/>
          </p:cNvSpPr>
          <p:nvPr>
            <p:ph type="title" idx="4"/>
          </p:nvPr>
        </p:nvSpPr>
        <p:spPr>
          <a:xfrm>
            <a:off x="824500" y="182933"/>
            <a:ext cx="9884400" cy="840000"/>
          </a:xfrm>
          <a:prstGeom prst="rect">
            <a:avLst/>
          </a:prstGeom>
          <a:noFill/>
          <a:ln>
            <a:noFill/>
          </a:ln>
        </p:spPr>
        <p:txBody>
          <a:bodyPr spcFirstLastPara="1" wrap="square" lIns="121900" tIns="121900" rIns="121900" bIns="121900" anchor="ctr" anchorCtr="0">
            <a:noAutofit/>
          </a:bodyPr>
          <a:lstStyle/>
          <a:p>
            <a:r>
              <a:rPr lang="en" sz="4000" dirty="0">
                <a:latin typeface="Arial"/>
                <a:ea typeface="Arial"/>
                <a:cs typeface="Arial"/>
                <a:sym typeface="Arial"/>
              </a:rPr>
              <a:t>4. </a:t>
            </a:r>
            <a:r>
              <a:rPr lang="vi-VN" sz="4000" dirty="0" err="1">
                <a:latin typeface="Arial"/>
                <a:ea typeface="Arial"/>
                <a:cs typeface="Arial"/>
                <a:sym typeface="Arial"/>
              </a:rPr>
              <a:t>Kỹ</a:t>
            </a:r>
            <a:r>
              <a:rPr lang="vi-VN" sz="4000" dirty="0">
                <a:latin typeface="Arial"/>
                <a:ea typeface="Arial"/>
                <a:cs typeface="Arial"/>
                <a:sym typeface="Arial"/>
              </a:rPr>
              <a:t> </a:t>
            </a:r>
            <a:r>
              <a:rPr lang="vi-VN" sz="4000" dirty="0" err="1">
                <a:latin typeface="Arial"/>
                <a:ea typeface="Arial"/>
                <a:cs typeface="Arial"/>
                <a:sym typeface="Arial"/>
              </a:rPr>
              <a:t>thuật</a:t>
            </a:r>
            <a:endParaRPr dirty="0"/>
          </a:p>
        </p:txBody>
      </p:sp>
      <p:sp>
        <p:nvSpPr>
          <p:cNvPr id="374" name="Google Shape;374;p13"/>
          <p:cNvSpPr txBox="1"/>
          <p:nvPr/>
        </p:nvSpPr>
        <p:spPr>
          <a:xfrm>
            <a:off x="371500" y="3086413"/>
            <a:ext cx="5395200" cy="1348400"/>
          </a:xfrm>
          <a:prstGeom prst="rect">
            <a:avLst/>
          </a:prstGeom>
          <a:noFill/>
          <a:ln>
            <a:noFill/>
          </a:ln>
        </p:spPr>
        <p:txBody>
          <a:bodyPr spcFirstLastPara="1" wrap="square" lIns="121900" tIns="121900" rIns="121900" bIns="121900" anchor="t" anchorCtr="0">
            <a:noAutofit/>
          </a:bodyPr>
          <a:lstStyle/>
          <a:p>
            <a:pPr marL="609585" indent="-507987">
              <a:buClr>
                <a:srgbClr val="000000"/>
              </a:buClr>
              <a:buSzPts val="2400"/>
              <a:buFont typeface="Times New Roman"/>
              <a:buChar char="●"/>
            </a:pPr>
            <a:r>
              <a:rPr lang="vi-VN" sz="3200" dirty="0" err="1">
                <a:solidFill>
                  <a:srgbClr val="000000"/>
                </a:solidFill>
                <a:latin typeface="Times New Roman"/>
                <a:ea typeface="Times New Roman"/>
                <a:cs typeface="Times New Roman"/>
                <a:sym typeface="Times New Roman"/>
              </a:rPr>
              <a:t>Sử</a:t>
            </a:r>
            <a:r>
              <a:rPr lang="vi-VN" sz="3200" dirty="0">
                <a:solidFill>
                  <a:srgbClr val="000000"/>
                </a:solidFill>
                <a:latin typeface="Times New Roman"/>
                <a:ea typeface="Times New Roman"/>
                <a:cs typeface="Times New Roman"/>
                <a:sym typeface="Times New Roman"/>
              </a:rPr>
              <a:t> </a:t>
            </a:r>
            <a:r>
              <a:rPr lang="vi-VN" sz="3200" dirty="0" err="1">
                <a:solidFill>
                  <a:srgbClr val="000000"/>
                </a:solidFill>
                <a:latin typeface="Times New Roman"/>
                <a:ea typeface="Times New Roman"/>
                <a:cs typeface="Times New Roman"/>
                <a:sym typeface="Times New Roman"/>
              </a:rPr>
              <a:t>dụng</a:t>
            </a:r>
            <a:r>
              <a:rPr lang="vi-VN" sz="3200" dirty="0">
                <a:solidFill>
                  <a:srgbClr val="000000"/>
                </a:solidFill>
                <a:latin typeface="Times New Roman"/>
                <a:ea typeface="Times New Roman"/>
                <a:cs typeface="Times New Roman"/>
                <a:sym typeface="Times New Roman"/>
              </a:rPr>
              <a:t> </a:t>
            </a:r>
            <a:r>
              <a:rPr lang="vi-VN" sz="3200" dirty="0" err="1">
                <a:solidFill>
                  <a:srgbClr val="000000"/>
                </a:solidFill>
                <a:latin typeface="Times New Roman"/>
                <a:ea typeface="Times New Roman"/>
                <a:cs typeface="Times New Roman"/>
                <a:sym typeface="Times New Roman"/>
              </a:rPr>
              <a:t>kỹ</a:t>
            </a:r>
            <a:r>
              <a:rPr lang="vi-VN" sz="3200" dirty="0">
                <a:solidFill>
                  <a:srgbClr val="000000"/>
                </a:solidFill>
                <a:latin typeface="Times New Roman"/>
                <a:ea typeface="Times New Roman"/>
                <a:cs typeface="Times New Roman"/>
                <a:sym typeface="Times New Roman"/>
              </a:rPr>
              <a:t> </a:t>
            </a:r>
            <a:r>
              <a:rPr lang="vi-VN" sz="3200" dirty="0" err="1">
                <a:solidFill>
                  <a:srgbClr val="000000"/>
                </a:solidFill>
                <a:latin typeface="Times New Roman"/>
                <a:ea typeface="Times New Roman"/>
                <a:cs typeface="Times New Roman"/>
                <a:sym typeface="Times New Roman"/>
              </a:rPr>
              <a:t>thuật</a:t>
            </a:r>
            <a:r>
              <a:rPr lang="vi-VN" sz="3200" dirty="0">
                <a:solidFill>
                  <a:srgbClr val="000000"/>
                </a:solidFill>
                <a:latin typeface="Times New Roman"/>
                <a:ea typeface="Times New Roman"/>
                <a:cs typeface="Times New Roman"/>
                <a:sym typeface="Times New Roman"/>
              </a:rPr>
              <a:t> </a:t>
            </a:r>
            <a:r>
              <a:rPr lang="en" sz="3200" dirty="0">
                <a:solidFill>
                  <a:srgbClr val="000000"/>
                </a:solidFill>
                <a:latin typeface="Times New Roman"/>
                <a:ea typeface="Times New Roman"/>
                <a:cs typeface="Times New Roman"/>
                <a:sym typeface="Times New Roman"/>
              </a:rPr>
              <a:t>termios.h </a:t>
            </a:r>
            <a:r>
              <a:rPr lang="vi-VN" sz="3200" dirty="0" err="1">
                <a:solidFill>
                  <a:srgbClr val="000000"/>
                </a:solidFill>
                <a:latin typeface="Times New Roman"/>
                <a:ea typeface="Times New Roman"/>
                <a:cs typeface="Times New Roman"/>
                <a:sym typeface="Times New Roman"/>
              </a:rPr>
              <a:t>để</a:t>
            </a:r>
            <a:r>
              <a:rPr lang="vi-VN" sz="3200" dirty="0">
                <a:solidFill>
                  <a:srgbClr val="000000"/>
                </a:solidFill>
                <a:latin typeface="Times New Roman"/>
                <a:ea typeface="Times New Roman"/>
                <a:cs typeface="Times New Roman"/>
                <a:sym typeface="Times New Roman"/>
              </a:rPr>
              <a:t> che </a:t>
            </a:r>
            <a:r>
              <a:rPr lang="vi-VN" sz="3200" dirty="0" err="1">
                <a:solidFill>
                  <a:srgbClr val="000000"/>
                </a:solidFill>
                <a:latin typeface="Times New Roman"/>
                <a:ea typeface="Times New Roman"/>
                <a:cs typeface="Times New Roman"/>
                <a:sym typeface="Times New Roman"/>
              </a:rPr>
              <a:t>pasword</a:t>
            </a:r>
            <a:r>
              <a:rPr lang="vi-VN" sz="3200" dirty="0">
                <a:solidFill>
                  <a:srgbClr val="000000"/>
                </a:solidFill>
                <a:latin typeface="Times New Roman"/>
                <a:ea typeface="Times New Roman"/>
                <a:cs typeface="Times New Roman"/>
                <a:sym typeface="Times New Roman"/>
              </a:rPr>
              <a:t>.</a:t>
            </a:r>
            <a:endParaRPr sz="3200" dirty="0">
              <a:solidFill>
                <a:srgbClr val="000000"/>
              </a:solidFill>
              <a:latin typeface="Times New Roman"/>
              <a:ea typeface="Times New Roman"/>
              <a:cs typeface="Times New Roman"/>
              <a:sym typeface="Times New Roman"/>
            </a:endParaRPr>
          </a:p>
        </p:txBody>
      </p:sp>
      <p:pic>
        <p:nvPicPr>
          <p:cNvPr id="3" name="Hình ảnh 2">
            <a:extLst>
              <a:ext uri="{FF2B5EF4-FFF2-40B4-BE49-F238E27FC236}">
                <a16:creationId xmlns:a16="http://schemas.microsoft.com/office/drawing/2014/main" id="{A46E826C-54DE-4140-BB2D-3CFEA309FED1}"/>
              </a:ext>
            </a:extLst>
          </p:cNvPr>
          <p:cNvPicPr>
            <a:picLocks noChangeAspect="1"/>
          </p:cNvPicPr>
          <p:nvPr/>
        </p:nvPicPr>
        <p:blipFill>
          <a:blip r:embed="rId3"/>
          <a:stretch>
            <a:fillRect/>
          </a:stretch>
        </p:blipFill>
        <p:spPr>
          <a:xfrm>
            <a:off x="6046842" y="2555659"/>
            <a:ext cx="5545525" cy="25405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4"/>
          <p:cNvSpPr txBox="1">
            <a:spLocks noGrp="1"/>
          </p:cNvSpPr>
          <p:nvPr>
            <p:ph type="title" idx="4"/>
          </p:nvPr>
        </p:nvSpPr>
        <p:spPr>
          <a:xfrm>
            <a:off x="824500" y="182933"/>
            <a:ext cx="9884400" cy="840000"/>
          </a:xfrm>
          <a:prstGeom prst="rect">
            <a:avLst/>
          </a:prstGeom>
          <a:noFill/>
          <a:ln>
            <a:noFill/>
          </a:ln>
        </p:spPr>
        <p:txBody>
          <a:bodyPr spcFirstLastPara="1" wrap="square" lIns="121900" tIns="121900" rIns="121900" bIns="121900" anchor="t" anchorCtr="0">
            <a:noAutofit/>
          </a:bodyPr>
          <a:lstStyle/>
          <a:p>
            <a:r>
              <a:rPr lang="en-GB" sz="4000" dirty="0">
                <a:latin typeface="Arial"/>
                <a:ea typeface="Arial"/>
                <a:cs typeface="Arial"/>
                <a:sym typeface="Arial"/>
              </a:rPr>
              <a:t>4.</a:t>
            </a:r>
            <a:r>
              <a:rPr lang="vi-VN" sz="4000" dirty="0" err="1">
                <a:latin typeface="Arial"/>
                <a:ea typeface="Arial"/>
                <a:cs typeface="Arial"/>
                <a:sym typeface="Arial"/>
              </a:rPr>
              <a:t>Kỹ</a:t>
            </a:r>
            <a:r>
              <a:rPr lang="vi-VN" sz="4000" dirty="0">
                <a:latin typeface="Arial"/>
                <a:ea typeface="Arial"/>
                <a:cs typeface="Arial"/>
                <a:sym typeface="Arial"/>
              </a:rPr>
              <a:t> </a:t>
            </a:r>
            <a:r>
              <a:rPr lang="vi-VN" sz="4000" dirty="0" err="1">
                <a:latin typeface="Arial"/>
                <a:ea typeface="Arial"/>
                <a:cs typeface="Arial"/>
                <a:sym typeface="Arial"/>
              </a:rPr>
              <a:t>thuật</a:t>
            </a:r>
            <a:endParaRPr dirty="0"/>
          </a:p>
        </p:txBody>
      </p:sp>
      <p:sp>
        <p:nvSpPr>
          <p:cNvPr id="382" name="Google Shape;382;p14"/>
          <p:cNvSpPr txBox="1"/>
          <p:nvPr/>
        </p:nvSpPr>
        <p:spPr>
          <a:xfrm>
            <a:off x="599633" y="1416233"/>
            <a:ext cx="5094400" cy="776000"/>
          </a:xfrm>
          <a:prstGeom prst="rect">
            <a:avLst/>
          </a:prstGeom>
          <a:noFill/>
          <a:ln>
            <a:noFill/>
          </a:ln>
        </p:spPr>
        <p:txBody>
          <a:bodyPr spcFirstLastPara="1" wrap="square" lIns="121900" tIns="121900" rIns="121900" bIns="121900" anchor="t" anchorCtr="0">
            <a:noAutofit/>
          </a:bodyPr>
          <a:lstStyle/>
          <a:p>
            <a:pPr marL="609585" indent="-507987">
              <a:buClr>
                <a:srgbClr val="000000"/>
              </a:buClr>
              <a:buSzPts val="2400"/>
              <a:buFont typeface="Times New Roman"/>
              <a:buChar char="●"/>
            </a:pPr>
            <a:r>
              <a:rPr lang="vi-VN" sz="3200" dirty="0" err="1">
                <a:solidFill>
                  <a:srgbClr val="000000"/>
                </a:solidFill>
                <a:latin typeface="Times New Roman"/>
                <a:ea typeface="Times New Roman"/>
                <a:cs typeface="Times New Roman"/>
                <a:sym typeface="Times New Roman"/>
              </a:rPr>
              <a:t>Thuật</a:t>
            </a:r>
            <a:r>
              <a:rPr lang="vi-VN" sz="3200" dirty="0">
                <a:solidFill>
                  <a:srgbClr val="000000"/>
                </a:solidFill>
                <a:latin typeface="Times New Roman"/>
                <a:ea typeface="Times New Roman"/>
                <a:cs typeface="Times New Roman"/>
                <a:sym typeface="Times New Roman"/>
              </a:rPr>
              <a:t> </a:t>
            </a:r>
            <a:r>
              <a:rPr lang="vi-VN" sz="3200" dirty="0" err="1">
                <a:solidFill>
                  <a:srgbClr val="000000"/>
                </a:solidFill>
                <a:latin typeface="Times New Roman"/>
                <a:ea typeface="Times New Roman"/>
                <a:cs typeface="Times New Roman"/>
                <a:sym typeface="Times New Roman"/>
              </a:rPr>
              <a:t>toán</a:t>
            </a:r>
            <a:r>
              <a:rPr lang="vi-VN" sz="3200" dirty="0">
                <a:solidFill>
                  <a:srgbClr val="000000"/>
                </a:solidFill>
                <a:latin typeface="Times New Roman"/>
                <a:ea typeface="Times New Roman"/>
                <a:cs typeface="Times New Roman"/>
                <a:sym typeface="Times New Roman"/>
              </a:rPr>
              <a:t> </a:t>
            </a:r>
            <a:r>
              <a:rPr lang="en" sz="3200" dirty="0">
                <a:solidFill>
                  <a:srgbClr val="000000"/>
                </a:solidFill>
                <a:latin typeface="Times New Roman"/>
                <a:ea typeface="Times New Roman"/>
                <a:cs typeface="Times New Roman"/>
                <a:sym typeface="Times New Roman"/>
              </a:rPr>
              <a:t>Minimax</a:t>
            </a:r>
            <a:endParaRPr sz="3200" dirty="0">
              <a:solidFill>
                <a:srgbClr val="000000"/>
              </a:solidFill>
              <a:latin typeface="Times New Roman"/>
              <a:ea typeface="Times New Roman"/>
              <a:cs typeface="Times New Roman"/>
              <a:sym typeface="Times New Roman"/>
            </a:endParaRPr>
          </a:p>
        </p:txBody>
      </p:sp>
      <p:pic>
        <p:nvPicPr>
          <p:cNvPr id="383" name="Google Shape;383;p14"/>
          <p:cNvPicPr preferRelativeResize="0"/>
          <p:nvPr/>
        </p:nvPicPr>
        <p:blipFill rotWithShape="1">
          <a:blip r:embed="rId3">
            <a:alphaModFix/>
          </a:blip>
          <a:srcRect/>
          <a:stretch/>
        </p:blipFill>
        <p:spPr>
          <a:xfrm>
            <a:off x="6515851" y="1042251"/>
            <a:ext cx="5018565" cy="4773499"/>
          </a:xfrm>
          <a:prstGeom prst="rect">
            <a:avLst/>
          </a:prstGeom>
          <a:noFill/>
          <a:ln>
            <a:noFill/>
          </a:ln>
        </p:spPr>
      </p:pic>
      <p:sp>
        <p:nvSpPr>
          <p:cNvPr id="384" name="Google Shape;384;p14"/>
          <p:cNvSpPr txBox="1"/>
          <p:nvPr/>
        </p:nvSpPr>
        <p:spPr>
          <a:xfrm>
            <a:off x="824500" y="2541433"/>
            <a:ext cx="5587200" cy="1086400"/>
          </a:xfrm>
          <a:prstGeom prst="rect">
            <a:avLst/>
          </a:prstGeom>
          <a:noFill/>
          <a:ln>
            <a:noFill/>
          </a:ln>
        </p:spPr>
        <p:txBody>
          <a:bodyPr spcFirstLastPara="1" wrap="square" lIns="121900" tIns="121900" rIns="121900" bIns="121900" anchor="t" anchorCtr="0">
            <a:noAutofit/>
          </a:bodyPr>
          <a:lstStyle/>
          <a:p>
            <a:r>
              <a:rPr lang="en" sz="1867" dirty="0">
                <a:solidFill>
                  <a:srgbClr val="000000"/>
                </a:solidFill>
                <a:latin typeface="Times New Roman"/>
                <a:ea typeface="Times New Roman"/>
                <a:cs typeface="Times New Roman"/>
                <a:sym typeface="Times New Roman"/>
              </a:rPr>
              <a:t>+ MAX: Player try to win game.</a:t>
            </a:r>
            <a:endParaRPr sz="1867" dirty="0">
              <a:solidFill>
                <a:srgbClr val="000000"/>
              </a:solidFill>
              <a:latin typeface="Times New Roman"/>
              <a:ea typeface="Times New Roman"/>
              <a:cs typeface="Times New Roman"/>
              <a:sym typeface="Times New Roman"/>
            </a:endParaRPr>
          </a:p>
          <a:p>
            <a:r>
              <a:rPr lang="en" sz="1867" dirty="0">
                <a:solidFill>
                  <a:srgbClr val="000000"/>
                </a:solidFill>
                <a:latin typeface="Times New Roman"/>
                <a:ea typeface="Times New Roman"/>
                <a:cs typeface="Times New Roman"/>
                <a:sym typeface="Times New Roman"/>
              </a:rPr>
              <a:t>+ MIN: Other player try to do that MAX get the smallest score.</a:t>
            </a:r>
            <a:endParaRPr sz="1867" dirty="0">
              <a:solidFill>
                <a:srgbClr val="000000"/>
              </a:solidFill>
              <a:latin typeface="Times New Roman"/>
              <a:ea typeface="Times New Roman"/>
              <a:cs typeface="Times New Roman"/>
              <a:sym typeface="Times New Roman"/>
            </a:endParaRPr>
          </a:p>
        </p:txBody>
      </p:sp>
      <p:sp>
        <p:nvSpPr>
          <p:cNvPr id="385" name="Google Shape;385;p14"/>
          <p:cNvSpPr txBox="1"/>
          <p:nvPr/>
        </p:nvSpPr>
        <p:spPr>
          <a:xfrm>
            <a:off x="6411700" y="5835067"/>
            <a:ext cx="5170400" cy="652000"/>
          </a:xfrm>
          <a:prstGeom prst="rect">
            <a:avLst/>
          </a:prstGeom>
          <a:noFill/>
          <a:ln>
            <a:noFill/>
          </a:ln>
        </p:spPr>
        <p:txBody>
          <a:bodyPr spcFirstLastPara="1" wrap="square" lIns="121900" tIns="121900" rIns="121900" bIns="121900" anchor="t" anchorCtr="0">
            <a:noAutofit/>
          </a:bodyPr>
          <a:lstStyle/>
          <a:p>
            <a:pPr algn="ctr">
              <a:buClr>
                <a:srgbClr val="000000"/>
              </a:buClr>
              <a:buSzPts val="1400"/>
            </a:pPr>
            <a:r>
              <a:rPr lang="en" sz="1867">
                <a:solidFill>
                  <a:srgbClr val="000000"/>
                </a:solidFill>
                <a:latin typeface="Times New Roman"/>
                <a:ea typeface="Times New Roman"/>
                <a:cs typeface="Times New Roman"/>
                <a:sym typeface="Times New Roman"/>
              </a:rPr>
              <a:t>Hình 13: Cây trò chơi (Game tree)</a:t>
            </a:r>
            <a:endParaRPr sz="1867">
              <a:solidFill>
                <a:srgbClr val="000000"/>
              </a:solidFill>
              <a:latin typeface="Times New Roman"/>
              <a:ea typeface="Times New Roman"/>
              <a:cs typeface="Times New Roman"/>
              <a:sym typeface="Times New Roman"/>
            </a:endParaRPr>
          </a:p>
        </p:txBody>
      </p:sp>
      <p:sp>
        <p:nvSpPr>
          <p:cNvPr id="386" name="Google Shape;386;p14"/>
          <p:cNvSpPr txBox="1"/>
          <p:nvPr/>
        </p:nvSpPr>
        <p:spPr>
          <a:xfrm>
            <a:off x="759372" y="4267200"/>
            <a:ext cx="3657600" cy="985023"/>
          </a:xfrm>
          <a:prstGeom prst="rect">
            <a:avLst/>
          </a:prstGeom>
          <a:noFill/>
          <a:ln>
            <a:noFill/>
          </a:ln>
        </p:spPr>
        <p:txBody>
          <a:bodyPr spcFirstLastPara="1" wrap="square" lIns="121900" tIns="60933" rIns="121900" bIns="60933" anchor="t" anchorCtr="0">
            <a:spAutoFit/>
          </a:bodyPr>
          <a:lstStyle/>
          <a:p>
            <a:r>
              <a:rPr lang="en" sz="1867">
                <a:solidFill>
                  <a:srgbClr val="000000"/>
                </a:solidFill>
                <a:latin typeface="Arial"/>
                <a:ea typeface="Arial"/>
                <a:cs typeface="Arial"/>
                <a:sym typeface="Arial"/>
              </a:rPr>
              <a:t>Result is win, lose or tie , then MAX=10, MIN =-10 or =0 respectively</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5"/>
          <p:cNvSpPr txBox="1">
            <a:spLocks noGrp="1"/>
          </p:cNvSpPr>
          <p:nvPr>
            <p:ph type="title" idx="4"/>
          </p:nvPr>
        </p:nvSpPr>
        <p:spPr>
          <a:xfrm>
            <a:off x="824500" y="182933"/>
            <a:ext cx="9884400" cy="840000"/>
          </a:xfrm>
          <a:prstGeom prst="rect">
            <a:avLst/>
          </a:prstGeom>
          <a:noFill/>
          <a:ln>
            <a:noFill/>
          </a:ln>
        </p:spPr>
        <p:txBody>
          <a:bodyPr spcFirstLastPara="1" wrap="square" lIns="121900" tIns="121900" rIns="121900" bIns="121900" anchor="t" anchorCtr="0">
            <a:noAutofit/>
          </a:bodyPr>
          <a:lstStyle/>
          <a:p>
            <a:r>
              <a:rPr lang="en" sz="4000">
                <a:latin typeface="Arial"/>
                <a:ea typeface="Arial"/>
                <a:cs typeface="Arial"/>
                <a:sym typeface="Arial"/>
              </a:rPr>
              <a:t>Technique</a:t>
            </a:r>
            <a:endParaRPr/>
          </a:p>
        </p:txBody>
      </p:sp>
      <p:sp>
        <p:nvSpPr>
          <p:cNvPr id="392" name="Google Shape;392;p15"/>
          <p:cNvSpPr txBox="1">
            <a:spLocks noGrp="1"/>
          </p:cNvSpPr>
          <p:nvPr>
            <p:ph type="sldNum" idx="12"/>
          </p:nvPr>
        </p:nvSpPr>
        <p:spPr>
          <a:xfrm>
            <a:off x="11409045" y="6333135"/>
            <a:ext cx="731600" cy="524800"/>
          </a:xfrm>
          <a:prstGeom prst="rect">
            <a:avLst/>
          </a:prstGeom>
          <a:noFill/>
          <a:ln>
            <a:noFill/>
          </a:ln>
        </p:spPr>
        <p:txBody>
          <a:bodyPr spcFirstLastPara="1" wrap="square" lIns="121900" tIns="121900" rIns="121900" bIns="121900" anchor="t" anchorCtr="0">
            <a:noAutofit/>
          </a:bodyPr>
          <a:lstStyle/>
          <a:p>
            <a:pPr algn="ctr">
              <a:buSzPts val="1800"/>
            </a:pPr>
            <a:fld id="{00000000-1234-1234-1234-123412341234}" type="slidenum">
              <a:rPr lang="en" sz="2400" b="1">
                <a:latin typeface="Hind Vadodara"/>
                <a:ea typeface="Hind Vadodara"/>
                <a:cs typeface="Hind Vadodara"/>
                <a:sym typeface="Hind Vadodara"/>
              </a:rPr>
              <a:pPr algn="ctr">
                <a:buSzPts val="1800"/>
              </a:pPr>
              <a:t>18</a:t>
            </a:fld>
            <a:endParaRPr sz="2400" b="1">
              <a:latin typeface="Hind Vadodara"/>
              <a:ea typeface="Hind Vadodara"/>
              <a:cs typeface="Hind Vadodara"/>
              <a:sym typeface="Hind Vadodara"/>
            </a:endParaRPr>
          </a:p>
        </p:txBody>
      </p:sp>
      <p:sp>
        <p:nvSpPr>
          <p:cNvPr id="393" name="Google Shape;393;p15"/>
          <p:cNvSpPr txBox="1"/>
          <p:nvPr/>
        </p:nvSpPr>
        <p:spPr>
          <a:xfrm>
            <a:off x="599633" y="1416233"/>
            <a:ext cx="5317600" cy="1707200"/>
          </a:xfrm>
          <a:prstGeom prst="rect">
            <a:avLst/>
          </a:prstGeom>
          <a:noFill/>
          <a:ln>
            <a:noFill/>
          </a:ln>
        </p:spPr>
        <p:txBody>
          <a:bodyPr spcFirstLastPara="1" wrap="square" lIns="121900" tIns="121900" rIns="121900" bIns="121900" anchor="t" anchorCtr="0">
            <a:noAutofit/>
          </a:bodyPr>
          <a:lstStyle/>
          <a:p>
            <a:pPr marL="609585" indent="-507987">
              <a:buClr>
                <a:srgbClr val="000000"/>
              </a:buClr>
              <a:buSzPts val="2400"/>
              <a:buFont typeface="Times New Roman"/>
              <a:buChar char="●"/>
            </a:pPr>
            <a:r>
              <a:rPr lang="en" sz="3200">
                <a:solidFill>
                  <a:srgbClr val="000000"/>
                </a:solidFill>
                <a:latin typeface="Times New Roman"/>
                <a:ea typeface="Times New Roman"/>
                <a:cs typeface="Times New Roman"/>
                <a:sym typeface="Times New Roman"/>
              </a:rPr>
              <a:t>TCP connection</a:t>
            </a:r>
            <a:endParaRPr sz="3200">
              <a:solidFill>
                <a:srgbClr val="000000"/>
              </a:solidFill>
              <a:latin typeface="Times New Roman"/>
              <a:ea typeface="Times New Roman"/>
              <a:cs typeface="Times New Roman"/>
              <a:sym typeface="Times New Roman"/>
            </a:endParaRPr>
          </a:p>
          <a:p>
            <a:pPr marL="609585" indent="-507987">
              <a:buClr>
                <a:srgbClr val="000000"/>
              </a:buClr>
              <a:buSzPts val="2400"/>
              <a:buFont typeface="Times New Roman"/>
              <a:buChar char="●"/>
            </a:pPr>
            <a:r>
              <a:rPr lang="en" sz="3200">
                <a:solidFill>
                  <a:srgbClr val="000000"/>
                </a:solidFill>
                <a:latin typeface="Times New Roman"/>
                <a:ea typeface="Times New Roman"/>
                <a:cs typeface="Times New Roman"/>
                <a:sym typeface="Times New Roman"/>
              </a:rPr>
              <a:t>Many clients connect to server using select()</a:t>
            </a:r>
            <a:endParaRPr sz="3200">
              <a:solidFill>
                <a:srgbClr val="000000"/>
              </a:solidFill>
              <a:latin typeface="Times New Roman"/>
              <a:ea typeface="Times New Roman"/>
              <a:cs typeface="Times New Roman"/>
              <a:sym typeface="Times New Roman"/>
            </a:endParaRPr>
          </a:p>
        </p:txBody>
      </p:sp>
      <p:pic>
        <p:nvPicPr>
          <p:cNvPr id="395" name="Google Shape;395;p15"/>
          <p:cNvPicPr preferRelativeResize="0"/>
          <p:nvPr/>
        </p:nvPicPr>
        <p:blipFill rotWithShape="1">
          <a:blip r:embed="rId3">
            <a:alphaModFix/>
          </a:blip>
          <a:srcRect/>
          <a:stretch/>
        </p:blipFill>
        <p:spPr>
          <a:xfrm>
            <a:off x="5917068" y="1416234"/>
            <a:ext cx="5940833" cy="4801567"/>
          </a:xfrm>
          <a:prstGeom prst="rect">
            <a:avLst/>
          </a:prstGeom>
          <a:noFill/>
          <a:ln>
            <a:noFill/>
          </a:ln>
        </p:spPr>
      </p:pic>
      <p:pic>
        <p:nvPicPr>
          <p:cNvPr id="3" name="Hình ảnh 2">
            <a:extLst>
              <a:ext uri="{FF2B5EF4-FFF2-40B4-BE49-F238E27FC236}">
                <a16:creationId xmlns:a16="http://schemas.microsoft.com/office/drawing/2014/main" id="{33FDF2DB-95A4-4EDF-8AD0-948A3F370B77}"/>
              </a:ext>
            </a:extLst>
          </p:cNvPr>
          <p:cNvPicPr>
            <a:picLocks noChangeAspect="1"/>
          </p:cNvPicPr>
          <p:nvPr/>
        </p:nvPicPr>
        <p:blipFill>
          <a:blip r:embed="rId4"/>
          <a:stretch>
            <a:fillRect/>
          </a:stretch>
        </p:blipFill>
        <p:spPr>
          <a:xfrm>
            <a:off x="1070092" y="3085736"/>
            <a:ext cx="4258992" cy="35893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729639" y="499914"/>
            <a:ext cx="6603439" cy="830997"/>
          </a:xfrm>
          <a:prstGeom prst="rect">
            <a:avLst/>
          </a:prstGeom>
          <a:noFill/>
        </p:spPr>
        <p:txBody>
          <a:bodyPr wrap="square" rtlCol="0" anchor="ctr">
            <a:spAutoFit/>
          </a:bodyPr>
          <a:lstStyle/>
          <a:p>
            <a:r>
              <a:rPr lang="vi-VN" altLang="ko-KR" sz="4800" dirty="0" err="1">
                <a:cs typeface="Arial" pitchFamily="34" charset="0"/>
              </a:rPr>
              <a:t>Bố</a:t>
            </a:r>
            <a:r>
              <a:rPr lang="vi-VN" altLang="ko-KR" sz="4800" dirty="0">
                <a:cs typeface="Arial" pitchFamily="34" charset="0"/>
              </a:rPr>
              <a:t> </a:t>
            </a:r>
            <a:r>
              <a:rPr lang="vi-VN" altLang="ko-KR" sz="4800" dirty="0" err="1">
                <a:cs typeface="Arial" pitchFamily="34" charset="0"/>
              </a:rPr>
              <a:t>cục</a:t>
            </a:r>
            <a:endParaRPr lang="ko-KR" altLang="en-US" sz="4800" dirty="0">
              <a:cs typeface="Arial" pitchFamily="34"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660065" y="1624437"/>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nvGrpSpPr>
          <p:cNvPr id="23" name="Group 22">
            <a:extLst>
              <a:ext uri="{FF2B5EF4-FFF2-40B4-BE49-F238E27FC236}">
                <a16:creationId xmlns:a16="http://schemas.microsoft.com/office/drawing/2014/main" id="{CB904A8F-9E53-4454-9EE8-7899E445985B}"/>
              </a:ext>
            </a:extLst>
          </p:cNvPr>
          <p:cNvGrpSpPr/>
          <p:nvPr/>
        </p:nvGrpSpPr>
        <p:grpSpPr>
          <a:xfrm>
            <a:off x="5730920" y="1692836"/>
            <a:ext cx="5737181" cy="1061524"/>
            <a:chOff x="665833" y="2655508"/>
            <a:chExt cx="3322837" cy="1061524"/>
          </a:xfrm>
        </p:grpSpPr>
        <p:sp>
          <p:nvSpPr>
            <p:cNvPr id="25" name="TextBox 24">
              <a:extLst>
                <a:ext uri="{FF2B5EF4-FFF2-40B4-BE49-F238E27FC236}">
                  <a16:creationId xmlns:a16="http://schemas.microsoft.com/office/drawing/2014/main" id="{3D67D6A4-5513-4B78-82BC-5AE8CFA67E7E}"/>
                </a:ext>
              </a:extLst>
            </p:cNvPr>
            <p:cNvSpPr txBox="1"/>
            <p:nvPr/>
          </p:nvSpPr>
          <p:spPr>
            <a:xfrm>
              <a:off x="787499" y="3132257"/>
              <a:ext cx="3201171" cy="584775"/>
            </a:xfrm>
            <a:prstGeom prst="rect">
              <a:avLst/>
            </a:prstGeom>
            <a:noFill/>
          </p:spPr>
          <p:txBody>
            <a:bodyPr wrap="square" rtlCol="0" anchor="ctr">
              <a:spAutoFit/>
            </a:bodyPr>
            <a:lstStyle/>
            <a:p>
              <a:r>
                <a:rPr lang="vi-VN" altLang="ko-KR" sz="1600" dirty="0">
                  <a:solidFill>
                    <a:schemeClr val="tx1">
                      <a:lumMod val="75000"/>
                      <a:lumOff val="25000"/>
                    </a:schemeClr>
                  </a:solidFill>
                  <a:cs typeface="Arial" pitchFamily="34" charset="0"/>
                </a:rPr>
                <a:t>Cho </a:t>
              </a:r>
              <a:r>
                <a:rPr lang="vi-VN" altLang="ko-KR" sz="1600" dirty="0" err="1">
                  <a:solidFill>
                    <a:schemeClr val="tx1">
                      <a:lumMod val="75000"/>
                      <a:lumOff val="25000"/>
                    </a:schemeClr>
                  </a:solidFill>
                  <a:cs typeface="Arial" pitchFamily="34" charset="0"/>
                </a:rPr>
                <a:t>mọi</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người</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biết</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về</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đề</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tài</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của</a:t>
              </a:r>
              <a:r>
                <a:rPr lang="vi-VN" altLang="ko-KR" sz="1600" dirty="0">
                  <a:solidFill>
                    <a:schemeClr val="tx1">
                      <a:lumMod val="75000"/>
                      <a:lumOff val="25000"/>
                    </a:schemeClr>
                  </a:solidFill>
                  <a:cs typeface="Arial" pitchFamily="34" charset="0"/>
                </a:rPr>
                <a:t> nhôm. </a:t>
              </a:r>
              <a:r>
                <a:rPr lang="vi-VN" altLang="ko-KR" sz="1600" dirty="0" err="1">
                  <a:solidFill>
                    <a:schemeClr val="tx1">
                      <a:lumMod val="75000"/>
                      <a:lumOff val="25000"/>
                    </a:schemeClr>
                  </a:solidFill>
                  <a:cs typeface="Arial" pitchFamily="34" charset="0"/>
                </a:rPr>
                <a:t>Biết</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nhóm</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muốn</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làm</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và</a:t>
              </a:r>
              <a:r>
                <a:rPr lang="vi-VN" altLang="ko-KR" sz="1600" dirty="0">
                  <a:solidFill>
                    <a:schemeClr val="tx1">
                      <a:lumMod val="75000"/>
                      <a:lumOff val="25000"/>
                    </a:schemeClr>
                  </a:solidFill>
                  <a:cs typeface="Arial" pitchFamily="34" charset="0"/>
                </a:rPr>
                <a:t> đang </a:t>
              </a:r>
              <a:r>
                <a:rPr lang="vi-VN" altLang="ko-KR" sz="1600" dirty="0" err="1">
                  <a:solidFill>
                    <a:schemeClr val="tx1">
                      <a:lumMod val="75000"/>
                      <a:lumOff val="25000"/>
                    </a:schemeClr>
                  </a:solidFill>
                  <a:cs typeface="Arial" pitchFamily="34" charset="0"/>
                </a:rPr>
                <a:t>làm</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cái</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gì</a:t>
              </a:r>
              <a:r>
                <a:rPr lang="vi-VN" altLang="ko-KR" sz="1600" dirty="0">
                  <a:solidFill>
                    <a:schemeClr val="tx1">
                      <a:lumMod val="75000"/>
                      <a:lumOff val="25000"/>
                    </a:schemeClr>
                  </a:solidFill>
                  <a:cs typeface="Arial" pitchFamily="34" charset="0"/>
                </a:rPr>
                <a:t>.</a:t>
              </a:r>
              <a:endParaRPr lang="ko-KR" altLang="en-US" sz="16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665833" y="2655508"/>
              <a:ext cx="3322837" cy="519351"/>
            </a:xfrm>
            <a:prstGeom prst="roundRect">
              <a:avLst>
                <a:gd name="adj" fmla="val 50000"/>
              </a:avLst>
            </a:prstGeom>
            <a:solidFill>
              <a:schemeClr val="accent1"/>
            </a:solidFill>
          </p:spPr>
          <p:txBody>
            <a:bodyPr wrap="square" lIns="274320" rtlCol="0" anchor="ctr">
              <a:spAutoFit/>
            </a:bodyPr>
            <a:lstStyle/>
            <a:p>
              <a:r>
                <a:rPr lang="vi-VN" altLang="ko-KR" b="1" dirty="0" err="1">
                  <a:solidFill>
                    <a:schemeClr val="bg1"/>
                  </a:solidFill>
                  <a:cs typeface="Arial" pitchFamily="34" charset="0"/>
                </a:rPr>
                <a:t>Giới</a:t>
              </a:r>
              <a:r>
                <a:rPr lang="vi-VN" altLang="ko-KR" b="1" dirty="0">
                  <a:solidFill>
                    <a:schemeClr val="bg1"/>
                  </a:solidFill>
                  <a:cs typeface="Arial" pitchFamily="34" charset="0"/>
                </a:rPr>
                <a:t> </a:t>
              </a:r>
              <a:r>
                <a:rPr lang="vi-VN" altLang="ko-KR" b="1" dirty="0" err="1">
                  <a:solidFill>
                    <a:schemeClr val="bg1"/>
                  </a:solidFill>
                  <a:cs typeface="Arial" pitchFamily="34" charset="0"/>
                </a:rPr>
                <a:t>thiệu</a:t>
              </a:r>
              <a:r>
                <a:rPr lang="vi-VN" altLang="ko-KR" b="1" dirty="0">
                  <a:solidFill>
                    <a:schemeClr val="bg1"/>
                  </a:solidFill>
                  <a:cs typeface="Arial" pitchFamily="34" charset="0"/>
                </a:rPr>
                <a:t> </a:t>
              </a:r>
              <a:r>
                <a:rPr lang="vi-VN" altLang="ko-KR" b="1" dirty="0" err="1">
                  <a:solidFill>
                    <a:schemeClr val="bg1"/>
                  </a:solidFill>
                  <a:cs typeface="Arial" pitchFamily="34" charset="0"/>
                </a:rPr>
                <a:t>về</a:t>
              </a:r>
              <a:r>
                <a:rPr lang="vi-VN" altLang="ko-KR" b="1" dirty="0">
                  <a:solidFill>
                    <a:schemeClr val="bg1"/>
                  </a:solidFill>
                  <a:cs typeface="Arial" pitchFamily="34" charset="0"/>
                </a:rPr>
                <a:t> </a:t>
              </a:r>
              <a:r>
                <a:rPr lang="vi-VN" altLang="ko-KR" b="1" dirty="0" err="1">
                  <a:solidFill>
                    <a:schemeClr val="bg1"/>
                  </a:solidFill>
                  <a:cs typeface="Arial" pitchFamily="34" charset="0"/>
                </a:rPr>
                <a:t>project</a:t>
              </a:r>
              <a:endParaRPr lang="ko-KR" altLang="en-US" b="1" dirty="0">
                <a:solidFill>
                  <a:schemeClr val="bg1"/>
                </a:solidFill>
                <a:cs typeface="Arial" pitchFamily="34" charset="0"/>
              </a:endParaRPr>
            </a:p>
          </p:txBody>
        </p:sp>
      </p:grpSp>
      <p:sp>
        <p:nvSpPr>
          <p:cNvPr id="29" name="TextBox 28">
            <a:extLst>
              <a:ext uri="{FF2B5EF4-FFF2-40B4-BE49-F238E27FC236}">
                <a16:creationId xmlns:a16="http://schemas.microsoft.com/office/drawing/2014/main" id="{84E08AEC-260E-4620-A344-02DA4D7253FC}"/>
              </a:ext>
            </a:extLst>
          </p:cNvPr>
          <p:cNvSpPr txBox="1"/>
          <p:nvPr/>
        </p:nvSpPr>
        <p:spPr>
          <a:xfrm>
            <a:off x="4660065" y="2828487"/>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grpSp>
        <p:nvGrpSpPr>
          <p:cNvPr id="30" name="Group 29">
            <a:extLst>
              <a:ext uri="{FF2B5EF4-FFF2-40B4-BE49-F238E27FC236}">
                <a16:creationId xmlns:a16="http://schemas.microsoft.com/office/drawing/2014/main" id="{8AC77AEE-019F-4BEE-AF9D-872FD75C4204}"/>
              </a:ext>
            </a:extLst>
          </p:cNvPr>
          <p:cNvGrpSpPr/>
          <p:nvPr/>
        </p:nvGrpSpPr>
        <p:grpSpPr>
          <a:xfrm>
            <a:off x="5730920" y="2896886"/>
            <a:ext cx="5737181" cy="1061524"/>
            <a:chOff x="665833" y="2655508"/>
            <a:chExt cx="3322837" cy="1061524"/>
          </a:xfrm>
        </p:grpSpPr>
        <p:sp>
          <p:nvSpPr>
            <p:cNvPr id="31" name="TextBox 30">
              <a:extLst>
                <a:ext uri="{FF2B5EF4-FFF2-40B4-BE49-F238E27FC236}">
                  <a16:creationId xmlns:a16="http://schemas.microsoft.com/office/drawing/2014/main" id="{5047AA3C-D7A9-417B-9843-A86F77CCD3B5}"/>
                </a:ext>
              </a:extLst>
            </p:cNvPr>
            <p:cNvSpPr txBox="1"/>
            <p:nvPr/>
          </p:nvSpPr>
          <p:spPr>
            <a:xfrm>
              <a:off x="787499" y="3132257"/>
              <a:ext cx="3201171" cy="584775"/>
            </a:xfrm>
            <a:prstGeom prst="rect">
              <a:avLst/>
            </a:prstGeom>
            <a:noFill/>
          </p:spPr>
          <p:txBody>
            <a:bodyPr wrap="square" rtlCol="0" anchor="ctr">
              <a:spAutoFit/>
            </a:bodyPr>
            <a:lstStyle/>
            <a:p>
              <a:r>
                <a:rPr lang="vi-VN" altLang="ko-KR" sz="1600" dirty="0" err="1">
                  <a:solidFill>
                    <a:schemeClr val="tx1">
                      <a:lumMod val="75000"/>
                      <a:lumOff val="25000"/>
                    </a:schemeClr>
                  </a:solidFill>
                  <a:cs typeface="Arial" pitchFamily="34" charset="0"/>
                </a:rPr>
                <a:t>Trình</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bày</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các</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mẫu</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thiết</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kế</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Usecase</a:t>
              </a:r>
              <a:r>
                <a:rPr lang="vi-VN" altLang="ko-KR" sz="1600" dirty="0">
                  <a:solidFill>
                    <a:schemeClr val="tx1">
                      <a:lumMod val="75000"/>
                      <a:lumOff val="25000"/>
                    </a:schemeClr>
                  </a:solidFill>
                  <a:cs typeface="Arial" pitchFamily="34" charset="0"/>
                </a:rPr>
                <a:t>, sơ </a:t>
              </a:r>
              <a:r>
                <a:rPr lang="vi-VN" altLang="ko-KR" sz="1600" dirty="0" err="1">
                  <a:solidFill>
                    <a:schemeClr val="tx1">
                      <a:lumMod val="75000"/>
                      <a:lumOff val="25000"/>
                    </a:schemeClr>
                  </a:solidFill>
                  <a:cs typeface="Arial" pitchFamily="34" charset="0"/>
                </a:rPr>
                <a:t>đồ</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tuần</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tự</a:t>
              </a:r>
              <a:r>
                <a:rPr lang="vi-VN" altLang="ko-KR" sz="1600" dirty="0">
                  <a:solidFill>
                    <a:schemeClr val="tx1">
                      <a:lumMod val="75000"/>
                      <a:lumOff val="25000"/>
                    </a:schemeClr>
                  </a:solidFill>
                  <a:cs typeface="Arial" pitchFamily="34" charset="0"/>
                </a:rPr>
                <a:t>, mô </a:t>
              </a:r>
              <a:r>
                <a:rPr lang="vi-VN" altLang="ko-KR" sz="1600" dirty="0" err="1">
                  <a:solidFill>
                    <a:schemeClr val="tx1">
                      <a:lumMod val="75000"/>
                      <a:lumOff val="25000"/>
                    </a:schemeClr>
                  </a:solidFill>
                  <a:cs typeface="Arial" pitchFamily="34" charset="0"/>
                </a:rPr>
                <a:t>hình</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sử</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dụng</a:t>
              </a:r>
              <a:r>
                <a:rPr lang="vi-VN" altLang="ko-KR" sz="1600" dirty="0">
                  <a:solidFill>
                    <a:schemeClr val="tx1">
                      <a:lumMod val="75000"/>
                      <a:lumOff val="25000"/>
                    </a:schemeClr>
                  </a:solidFill>
                  <a:cs typeface="Arial" pitchFamily="34" charset="0"/>
                </a:rPr>
                <a:t> cho </a:t>
              </a:r>
              <a:r>
                <a:rPr lang="vi-VN" altLang="ko-KR" sz="1600" dirty="0" err="1">
                  <a:solidFill>
                    <a:schemeClr val="tx1">
                      <a:lumMod val="75000"/>
                      <a:lumOff val="25000"/>
                    </a:schemeClr>
                  </a:solidFill>
                  <a:cs typeface="Arial" pitchFamily="34" charset="0"/>
                </a:rPr>
                <a:t>bài</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toán</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hiện</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tại</a:t>
              </a:r>
              <a:r>
                <a:rPr lang="vi-VN" altLang="ko-KR" sz="1600" dirty="0">
                  <a:solidFill>
                    <a:schemeClr val="tx1">
                      <a:lumMod val="75000"/>
                      <a:lumOff val="25000"/>
                    </a:schemeClr>
                  </a:solidFill>
                  <a:cs typeface="Arial" pitchFamily="34" charset="0"/>
                </a:rPr>
                <a:t>.</a:t>
              </a:r>
              <a:endParaRPr lang="ko-KR" altLang="en-US" sz="16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665833" y="2655508"/>
              <a:ext cx="3322837" cy="519351"/>
            </a:xfrm>
            <a:prstGeom prst="roundRect">
              <a:avLst>
                <a:gd name="adj" fmla="val 50000"/>
              </a:avLst>
            </a:prstGeom>
            <a:solidFill>
              <a:schemeClr val="accent2"/>
            </a:solidFill>
          </p:spPr>
          <p:txBody>
            <a:bodyPr wrap="square" lIns="274320" rtlCol="0" anchor="ctr">
              <a:spAutoFit/>
            </a:bodyPr>
            <a:lstStyle/>
            <a:p>
              <a:r>
                <a:rPr lang="vi-VN" altLang="ko-KR" b="1" dirty="0">
                  <a:solidFill>
                    <a:schemeClr val="bg1"/>
                  </a:solidFill>
                  <a:cs typeface="Arial" pitchFamily="34" charset="0"/>
                </a:rPr>
                <a:t>Phân </a:t>
              </a:r>
              <a:r>
                <a:rPr lang="vi-VN" altLang="ko-KR" b="1" dirty="0" err="1">
                  <a:solidFill>
                    <a:schemeClr val="bg1"/>
                  </a:solidFill>
                  <a:cs typeface="Arial" pitchFamily="34" charset="0"/>
                </a:rPr>
                <a:t>tích</a:t>
              </a:r>
              <a:r>
                <a:rPr lang="vi-VN" altLang="ko-KR" b="1" dirty="0">
                  <a:solidFill>
                    <a:schemeClr val="bg1"/>
                  </a:solidFill>
                  <a:cs typeface="Arial" pitchFamily="34" charset="0"/>
                </a:rPr>
                <a:t> </a:t>
              </a:r>
              <a:r>
                <a:rPr lang="vi-VN" altLang="ko-KR" b="1" dirty="0" err="1">
                  <a:solidFill>
                    <a:schemeClr val="bg1"/>
                  </a:solidFill>
                  <a:cs typeface="Arial" pitchFamily="34" charset="0"/>
                </a:rPr>
                <a:t>thiết</a:t>
              </a:r>
              <a:r>
                <a:rPr lang="vi-VN" altLang="ko-KR" b="1" dirty="0">
                  <a:solidFill>
                    <a:schemeClr val="bg1"/>
                  </a:solidFill>
                  <a:cs typeface="Arial" pitchFamily="34" charset="0"/>
                </a:rPr>
                <a:t> </a:t>
              </a:r>
              <a:r>
                <a:rPr lang="vi-VN" altLang="ko-KR" b="1" dirty="0" err="1">
                  <a:solidFill>
                    <a:schemeClr val="bg1"/>
                  </a:solidFill>
                  <a:cs typeface="Arial" pitchFamily="34" charset="0"/>
                </a:rPr>
                <a:t>kế</a:t>
              </a:r>
              <a:endParaRPr lang="ko-KR" altLang="en-US" b="1" dirty="0">
                <a:solidFill>
                  <a:schemeClr val="bg1"/>
                </a:solidFill>
                <a:cs typeface="Arial" pitchFamily="34" charset="0"/>
              </a:endParaRPr>
            </a:p>
          </p:txBody>
        </p:sp>
      </p:grpSp>
      <p:sp>
        <p:nvSpPr>
          <p:cNvPr id="34" name="TextBox 33">
            <a:extLst>
              <a:ext uri="{FF2B5EF4-FFF2-40B4-BE49-F238E27FC236}">
                <a16:creationId xmlns:a16="http://schemas.microsoft.com/office/drawing/2014/main" id="{9DC92E20-0B25-47A5-9ABF-8CBCF8F31CF5}"/>
              </a:ext>
            </a:extLst>
          </p:cNvPr>
          <p:cNvSpPr txBox="1"/>
          <p:nvPr/>
        </p:nvSpPr>
        <p:spPr>
          <a:xfrm>
            <a:off x="4660065" y="4032537"/>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grpSp>
        <p:nvGrpSpPr>
          <p:cNvPr id="35" name="Group 34">
            <a:extLst>
              <a:ext uri="{FF2B5EF4-FFF2-40B4-BE49-F238E27FC236}">
                <a16:creationId xmlns:a16="http://schemas.microsoft.com/office/drawing/2014/main" id="{276C0250-0F2C-4CDC-A275-45F8850F9452}"/>
              </a:ext>
            </a:extLst>
          </p:cNvPr>
          <p:cNvGrpSpPr/>
          <p:nvPr/>
        </p:nvGrpSpPr>
        <p:grpSpPr>
          <a:xfrm>
            <a:off x="5730920" y="4100936"/>
            <a:ext cx="5737181" cy="938414"/>
            <a:chOff x="665833" y="2655508"/>
            <a:chExt cx="3322837" cy="938414"/>
          </a:xfrm>
        </p:grpSpPr>
        <p:sp>
          <p:nvSpPr>
            <p:cNvPr id="36" name="TextBox 35">
              <a:extLst>
                <a:ext uri="{FF2B5EF4-FFF2-40B4-BE49-F238E27FC236}">
                  <a16:creationId xmlns:a16="http://schemas.microsoft.com/office/drawing/2014/main" id="{B939549C-B0C1-4F98-A44B-8A7A73279643}"/>
                </a:ext>
              </a:extLst>
            </p:cNvPr>
            <p:cNvSpPr txBox="1"/>
            <p:nvPr/>
          </p:nvSpPr>
          <p:spPr>
            <a:xfrm>
              <a:off x="787499" y="3255368"/>
              <a:ext cx="3201171" cy="338554"/>
            </a:xfrm>
            <a:prstGeom prst="rect">
              <a:avLst/>
            </a:prstGeom>
            <a:noFill/>
          </p:spPr>
          <p:txBody>
            <a:bodyPr wrap="square" rtlCol="0" anchor="ctr">
              <a:spAutoFit/>
            </a:bodyPr>
            <a:lstStyle/>
            <a:p>
              <a:r>
                <a:rPr lang="vi-VN" altLang="ko-KR" sz="1600" dirty="0" err="1">
                  <a:solidFill>
                    <a:schemeClr val="tx1">
                      <a:lumMod val="75000"/>
                      <a:lumOff val="25000"/>
                    </a:schemeClr>
                  </a:solidFill>
                  <a:cs typeface="Arial" pitchFamily="34" charset="0"/>
                </a:rPr>
                <a:t>Show</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demo</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các</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chức</a:t>
              </a:r>
              <a:r>
                <a:rPr lang="vi-VN" altLang="ko-KR" sz="1600" dirty="0">
                  <a:solidFill>
                    <a:schemeClr val="tx1">
                      <a:lumMod val="75000"/>
                      <a:lumOff val="25000"/>
                    </a:schemeClr>
                  </a:solidFill>
                  <a:cs typeface="Arial" pitchFamily="34" charset="0"/>
                </a:rPr>
                <a:t> năng </a:t>
              </a:r>
              <a:r>
                <a:rPr lang="vi-VN" altLang="ko-KR" sz="1600" dirty="0" err="1">
                  <a:solidFill>
                    <a:schemeClr val="tx1">
                      <a:lumMod val="75000"/>
                      <a:lumOff val="25000"/>
                    </a:schemeClr>
                  </a:solidFill>
                  <a:cs typeface="Arial" pitchFamily="34" charset="0"/>
                </a:rPr>
                <a:t>đến</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thời</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điểm</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checkpoint</a:t>
              </a:r>
              <a:r>
                <a:rPr lang="vi-VN" altLang="ko-KR" sz="1600" dirty="0">
                  <a:solidFill>
                    <a:schemeClr val="tx1">
                      <a:lumMod val="75000"/>
                      <a:lumOff val="25000"/>
                    </a:schemeClr>
                  </a:solidFill>
                  <a:cs typeface="Arial" pitchFamily="34" charset="0"/>
                </a:rPr>
                <a:t>  1.</a:t>
              </a:r>
              <a:endParaRPr lang="ko-KR" altLang="en-US" sz="16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FB2A0BE8-4E1C-478F-AE7B-D913C667D3CA}"/>
                </a:ext>
              </a:extLst>
            </p:cNvPr>
            <p:cNvSpPr txBox="1"/>
            <p:nvPr/>
          </p:nvSpPr>
          <p:spPr>
            <a:xfrm>
              <a:off x="665833" y="2655508"/>
              <a:ext cx="3322837" cy="519351"/>
            </a:xfrm>
            <a:prstGeom prst="roundRect">
              <a:avLst>
                <a:gd name="adj" fmla="val 50000"/>
              </a:avLst>
            </a:prstGeom>
            <a:solidFill>
              <a:schemeClr val="accent3"/>
            </a:solidFill>
          </p:spPr>
          <p:txBody>
            <a:bodyPr wrap="square" lIns="274320" rtlCol="0" anchor="ctr">
              <a:spAutoFit/>
            </a:bodyPr>
            <a:lstStyle/>
            <a:p>
              <a:r>
                <a:rPr lang="vi-VN" altLang="ko-KR" b="1" dirty="0" err="1">
                  <a:solidFill>
                    <a:schemeClr val="bg1"/>
                  </a:solidFill>
                  <a:cs typeface="Arial" pitchFamily="34" charset="0"/>
                </a:rPr>
                <a:t>Chức</a:t>
              </a:r>
              <a:r>
                <a:rPr lang="vi-VN" altLang="ko-KR" b="1" dirty="0">
                  <a:solidFill>
                    <a:schemeClr val="bg1"/>
                  </a:solidFill>
                  <a:cs typeface="Arial" pitchFamily="34" charset="0"/>
                </a:rPr>
                <a:t> năng</a:t>
              </a:r>
              <a:endParaRPr lang="ko-KR" altLang="en-US" b="1" dirty="0">
                <a:solidFill>
                  <a:schemeClr val="bg1"/>
                </a:solidFill>
                <a:cs typeface="Arial" pitchFamily="34" charset="0"/>
              </a:endParaRPr>
            </a:p>
          </p:txBody>
        </p:sp>
      </p:grpSp>
      <p:sp>
        <p:nvSpPr>
          <p:cNvPr id="39" name="TextBox 38">
            <a:extLst>
              <a:ext uri="{FF2B5EF4-FFF2-40B4-BE49-F238E27FC236}">
                <a16:creationId xmlns:a16="http://schemas.microsoft.com/office/drawing/2014/main" id="{A775E27B-4D35-43D7-8422-85D445BDB7E1}"/>
              </a:ext>
            </a:extLst>
          </p:cNvPr>
          <p:cNvSpPr txBox="1"/>
          <p:nvPr/>
        </p:nvSpPr>
        <p:spPr>
          <a:xfrm>
            <a:off x="4660065" y="5236587"/>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grpSp>
        <p:nvGrpSpPr>
          <p:cNvPr id="40" name="Group 39">
            <a:extLst>
              <a:ext uri="{FF2B5EF4-FFF2-40B4-BE49-F238E27FC236}">
                <a16:creationId xmlns:a16="http://schemas.microsoft.com/office/drawing/2014/main" id="{3A0B77FE-28D5-4EC6-9841-F3FD55BE7F0E}"/>
              </a:ext>
            </a:extLst>
          </p:cNvPr>
          <p:cNvGrpSpPr/>
          <p:nvPr/>
        </p:nvGrpSpPr>
        <p:grpSpPr>
          <a:xfrm>
            <a:off x="5730920" y="5304986"/>
            <a:ext cx="5737181" cy="938414"/>
            <a:chOff x="665833" y="2655508"/>
            <a:chExt cx="3322837" cy="938414"/>
          </a:xfrm>
        </p:grpSpPr>
        <p:sp>
          <p:nvSpPr>
            <p:cNvPr id="41" name="TextBox 40">
              <a:extLst>
                <a:ext uri="{FF2B5EF4-FFF2-40B4-BE49-F238E27FC236}">
                  <a16:creationId xmlns:a16="http://schemas.microsoft.com/office/drawing/2014/main" id="{FA086495-D0E6-4EDF-B0A3-3E7C7F8378EA}"/>
                </a:ext>
              </a:extLst>
            </p:cNvPr>
            <p:cNvSpPr txBox="1"/>
            <p:nvPr/>
          </p:nvSpPr>
          <p:spPr>
            <a:xfrm>
              <a:off x="787499" y="3255368"/>
              <a:ext cx="3201171" cy="338554"/>
            </a:xfrm>
            <a:prstGeom prst="rect">
              <a:avLst/>
            </a:prstGeom>
            <a:noFill/>
          </p:spPr>
          <p:txBody>
            <a:bodyPr wrap="square" rtlCol="0" anchor="ctr">
              <a:spAutoFit/>
            </a:bodyPr>
            <a:lstStyle/>
            <a:p>
              <a:r>
                <a:rPr lang="vi-VN" altLang="ko-KR" sz="1600" dirty="0">
                  <a:solidFill>
                    <a:schemeClr val="tx1">
                      <a:lumMod val="75000"/>
                      <a:lumOff val="25000"/>
                    </a:schemeClr>
                  </a:solidFill>
                  <a:cs typeface="Arial" pitchFamily="34" charset="0"/>
                </a:rPr>
                <a:t>Mô </a:t>
              </a:r>
              <a:r>
                <a:rPr lang="vi-VN" altLang="ko-KR" sz="1600" dirty="0" err="1">
                  <a:solidFill>
                    <a:schemeClr val="tx1">
                      <a:lumMod val="75000"/>
                      <a:lumOff val="25000"/>
                    </a:schemeClr>
                  </a:solidFill>
                  <a:cs typeface="Arial" pitchFamily="34" charset="0"/>
                </a:rPr>
                <a:t>tả</a:t>
              </a:r>
              <a:r>
                <a:rPr lang="vi-VN" altLang="ko-KR" sz="1600" dirty="0">
                  <a:solidFill>
                    <a:schemeClr val="tx1">
                      <a:lumMod val="75000"/>
                      <a:lumOff val="25000"/>
                    </a:schemeClr>
                  </a:solidFill>
                  <a:cs typeface="Arial" pitchFamily="34" charset="0"/>
                </a:rPr>
                <a:t> qua </a:t>
              </a:r>
              <a:r>
                <a:rPr lang="vi-VN" altLang="ko-KR" sz="1600" dirty="0" err="1">
                  <a:solidFill>
                    <a:schemeClr val="tx1">
                      <a:lumMod val="75000"/>
                      <a:lumOff val="25000"/>
                    </a:schemeClr>
                  </a:solidFill>
                  <a:cs typeface="Arial" pitchFamily="34" charset="0"/>
                </a:rPr>
                <a:t>về</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kỹ</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thuật</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sẽ</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sử</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dụng</a:t>
              </a:r>
              <a:r>
                <a:rPr lang="vi-VN" altLang="ko-KR" sz="1600" dirty="0">
                  <a:solidFill>
                    <a:schemeClr val="tx1">
                      <a:lumMod val="75000"/>
                      <a:lumOff val="25000"/>
                    </a:schemeClr>
                  </a:solidFill>
                  <a:cs typeface="Arial" pitchFamily="34" charset="0"/>
                </a:rPr>
                <a:t> trong </a:t>
              </a:r>
              <a:r>
                <a:rPr lang="vi-VN" altLang="ko-KR" sz="1600" dirty="0" err="1">
                  <a:solidFill>
                    <a:schemeClr val="tx1">
                      <a:lumMod val="75000"/>
                      <a:lumOff val="25000"/>
                    </a:schemeClr>
                  </a:solidFill>
                  <a:cs typeface="Arial" pitchFamily="34" charset="0"/>
                </a:rPr>
                <a:t>dự</a:t>
              </a:r>
              <a:r>
                <a:rPr lang="vi-VN" altLang="ko-KR" sz="1600" dirty="0">
                  <a:solidFill>
                    <a:schemeClr val="tx1">
                      <a:lumMod val="75000"/>
                      <a:lumOff val="25000"/>
                    </a:schemeClr>
                  </a:solidFill>
                  <a:cs typeface="Arial" pitchFamily="34" charset="0"/>
                </a:rPr>
                <a:t> </a:t>
              </a:r>
              <a:r>
                <a:rPr lang="vi-VN" altLang="ko-KR" sz="1600" dirty="0" err="1">
                  <a:solidFill>
                    <a:schemeClr val="tx1">
                      <a:lumMod val="75000"/>
                      <a:lumOff val="25000"/>
                    </a:schemeClr>
                  </a:solidFill>
                  <a:cs typeface="Arial" pitchFamily="34" charset="0"/>
                </a:rPr>
                <a:t>án</a:t>
              </a:r>
              <a:r>
                <a:rPr lang="vi-VN" altLang="ko-KR" sz="1600" dirty="0">
                  <a:solidFill>
                    <a:schemeClr val="tx1">
                      <a:lumMod val="75000"/>
                      <a:lumOff val="25000"/>
                    </a:schemeClr>
                  </a:solidFill>
                  <a:cs typeface="Arial" pitchFamily="34" charset="0"/>
                </a:rPr>
                <a:t>.</a:t>
              </a:r>
              <a:endParaRPr lang="ko-KR" altLang="en-US" sz="16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04AE23BF-9144-41BB-82CF-6D901195B783}"/>
                </a:ext>
              </a:extLst>
            </p:cNvPr>
            <p:cNvSpPr txBox="1"/>
            <p:nvPr/>
          </p:nvSpPr>
          <p:spPr>
            <a:xfrm>
              <a:off x="665833" y="2655508"/>
              <a:ext cx="3322837" cy="519351"/>
            </a:xfrm>
            <a:prstGeom prst="roundRect">
              <a:avLst>
                <a:gd name="adj" fmla="val 50000"/>
              </a:avLst>
            </a:prstGeom>
            <a:solidFill>
              <a:schemeClr val="accent4"/>
            </a:solidFill>
          </p:spPr>
          <p:txBody>
            <a:bodyPr wrap="square" lIns="274320" rtlCol="0" anchor="ctr">
              <a:spAutoFit/>
            </a:bodyPr>
            <a:lstStyle/>
            <a:p>
              <a:r>
                <a:rPr lang="vi-VN" altLang="ko-KR" b="1" dirty="0" err="1">
                  <a:solidFill>
                    <a:schemeClr val="bg1"/>
                  </a:solidFill>
                  <a:cs typeface="Arial" pitchFamily="34" charset="0"/>
                </a:rPr>
                <a:t>Kỹ</a:t>
              </a:r>
              <a:r>
                <a:rPr lang="vi-VN" altLang="ko-KR" b="1" dirty="0">
                  <a:solidFill>
                    <a:schemeClr val="bg1"/>
                  </a:solidFill>
                  <a:cs typeface="Arial" pitchFamily="34" charset="0"/>
                </a:rPr>
                <a:t> </a:t>
              </a:r>
              <a:r>
                <a:rPr lang="vi-VN" altLang="ko-KR" b="1" dirty="0" err="1">
                  <a:solidFill>
                    <a:schemeClr val="bg1"/>
                  </a:solidFill>
                  <a:cs typeface="Arial" pitchFamily="34" charset="0"/>
                </a:rPr>
                <a:t>thuật</a:t>
              </a:r>
              <a:r>
                <a:rPr lang="vi-VN" altLang="ko-KR" b="1" dirty="0">
                  <a:solidFill>
                    <a:schemeClr val="bg1"/>
                  </a:solidFill>
                  <a:cs typeface="Arial" pitchFamily="34" charset="0"/>
                </a:rPr>
                <a:t> </a:t>
              </a:r>
              <a:r>
                <a:rPr lang="vi-VN" altLang="ko-KR" b="1" dirty="0" err="1">
                  <a:solidFill>
                    <a:schemeClr val="bg1"/>
                  </a:solidFill>
                  <a:cs typeface="Arial" pitchFamily="34" charset="0"/>
                </a:rPr>
                <a:t>sử</a:t>
              </a:r>
              <a:r>
                <a:rPr lang="vi-VN" altLang="ko-KR" b="1" dirty="0">
                  <a:solidFill>
                    <a:schemeClr val="bg1"/>
                  </a:solidFill>
                  <a:cs typeface="Arial" pitchFamily="34" charset="0"/>
                </a:rPr>
                <a:t> </a:t>
              </a:r>
              <a:r>
                <a:rPr lang="vi-VN" altLang="ko-KR" b="1" dirty="0" err="1">
                  <a:solidFill>
                    <a:schemeClr val="bg1"/>
                  </a:solidFill>
                  <a:cs typeface="Arial" pitchFamily="34" charset="0"/>
                </a:rPr>
                <a:t>dụng</a:t>
              </a:r>
              <a:endParaRPr lang="ko-KR" altLang="en-US" b="1" dirty="0">
                <a:solidFill>
                  <a:schemeClr val="bg1"/>
                </a:solidFill>
                <a:cs typeface="Arial" pitchFamily="34" charset="0"/>
              </a:endParaRPr>
            </a:p>
          </p:txBody>
        </p:sp>
      </p:grpSp>
    </p:spTree>
    <p:extLst>
      <p:ext uri="{BB962C8B-B14F-4D97-AF65-F5344CB8AC3E}">
        <p14:creationId xmlns:p14="http://schemas.microsoft.com/office/powerpoint/2010/main" val="279610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1;p4">
            <a:extLst>
              <a:ext uri="{FF2B5EF4-FFF2-40B4-BE49-F238E27FC236}">
                <a16:creationId xmlns:a16="http://schemas.microsoft.com/office/drawing/2014/main" id="{A5262A78-8595-4453-A114-59906B2ABA1C}"/>
              </a:ext>
            </a:extLst>
          </p:cNvPr>
          <p:cNvSpPr txBox="1">
            <a:spLocks/>
          </p:cNvSpPr>
          <p:nvPr/>
        </p:nvSpPr>
        <p:spPr>
          <a:xfrm>
            <a:off x="1958224" y="299411"/>
            <a:ext cx="7299600" cy="708621"/>
          </a:xfrm>
          <a:prstGeom prst="rect">
            <a:avLst/>
          </a:prstGeom>
          <a:noFill/>
          <a:ln>
            <a:noFill/>
          </a:ln>
        </p:spPr>
        <p:txBody>
          <a:bodyPr spcFirstLastPara="1" wrap="square" lIns="121900" tIns="121900" rIns="121900" bIns="1219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lumMod val="95000"/>
                  </a:schemeClr>
                </a:solidFill>
                <a:latin typeface="Arial"/>
                <a:ea typeface="Arial"/>
                <a:cs typeface="Arial"/>
                <a:sym typeface="Arial"/>
              </a:rPr>
              <a:t>	1. </a:t>
            </a:r>
            <a:r>
              <a:rPr lang="en-GB" sz="4000" dirty="0" err="1">
                <a:solidFill>
                  <a:schemeClr val="bg1">
                    <a:lumMod val="95000"/>
                  </a:schemeClr>
                </a:solidFill>
                <a:latin typeface="Arial"/>
                <a:ea typeface="Arial"/>
                <a:cs typeface="Arial"/>
                <a:sym typeface="Arial"/>
              </a:rPr>
              <a:t>Giới</a:t>
            </a:r>
            <a:r>
              <a:rPr lang="en-GB" sz="4000" dirty="0">
                <a:solidFill>
                  <a:schemeClr val="bg1">
                    <a:lumMod val="95000"/>
                  </a:schemeClr>
                </a:solidFill>
                <a:latin typeface="Arial"/>
                <a:ea typeface="Arial"/>
                <a:cs typeface="Arial"/>
                <a:sym typeface="Arial"/>
              </a:rPr>
              <a:t> </a:t>
            </a:r>
            <a:r>
              <a:rPr lang="en-GB" sz="4000" dirty="0" err="1">
                <a:solidFill>
                  <a:schemeClr val="bg1">
                    <a:lumMod val="95000"/>
                  </a:schemeClr>
                </a:solidFill>
                <a:latin typeface="Arial"/>
                <a:ea typeface="Arial"/>
                <a:cs typeface="Arial"/>
                <a:sym typeface="Arial"/>
              </a:rPr>
              <a:t>thiệu</a:t>
            </a:r>
            <a:r>
              <a:rPr lang="en-GB" sz="4000" dirty="0">
                <a:solidFill>
                  <a:schemeClr val="bg1">
                    <a:lumMod val="95000"/>
                  </a:schemeClr>
                </a:solidFill>
                <a:latin typeface="Arial"/>
                <a:ea typeface="Arial"/>
                <a:cs typeface="Arial"/>
                <a:sym typeface="Arial"/>
              </a:rPr>
              <a:t> </a:t>
            </a:r>
            <a:r>
              <a:rPr lang="en-GB" sz="4000" dirty="0" err="1">
                <a:solidFill>
                  <a:schemeClr val="bg1">
                    <a:lumMod val="95000"/>
                  </a:schemeClr>
                </a:solidFill>
                <a:latin typeface="Arial"/>
                <a:ea typeface="Arial"/>
                <a:cs typeface="Arial"/>
                <a:sym typeface="Arial"/>
              </a:rPr>
              <a:t>về</a:t>
            </a:r>
            <a:r>
              <a:rPr lang="en-GB" sz="4000" dirty="0">
                <a:solidFill>
                  <a:schemeClr val="bg1">
                    <a:lumMod val="95000"/>
                  </a:schemeClr>
                </a:solidFill>
                <a:latin typeface="Arial"/>
                <a:ea typeface="Arial"/>
                <a:cs typeface="Arial"/>
                <a:sym typeface="Arial"/>
              </a:rPr>
              <a:t> project</a:t>
            </a:r>
            <a:endParaRPr lang="en-GB" sz="4000" dirty="0">
              <a:solidFill>
                <a:schemeClr val="bg1">
                  <a:lumMod val="95000"/>
                </a:schemeClr>
              </a:solidFill>
            </a:endParaRPr>
          </a:p>
        </p:txBody>
      </p:sp>
      <p:sp>
        <p:nvSpPr>
          <p:cNvPr id="3" name="Google Shape;182;p4">
            <a:extLst>
              <a:ext uri="{FF2B5EF4-FFF2-40B4-BE49-F238E27FC236}">
                <a16:creationId xmlns:a16="http://schemas.microsoft.com/office/drawing/2014/main" id="{0D9E5B03-5961-4A4B-867C-020A2956734C}"/>
              </a:ext>
            </a:extLst>
          </p:cNvPr>
          <p:cNvSpPr txBox="1">
            <a:spLocks/>
          </p:cNvSpPr>
          <p:nvPr/>
        </p:nvSpPr>
        <p:spPr>
          <a:xfrm>
            <a:off x="1603417" y="2155370"/>
            <a:ext cx="2646801" cy="877182"/>
          </a:xfrm>
          <a:prstGeom prst="rect">
            <a:avLst/>
          </a:prstGeom>
          <a:noFill/>
          <a:ln>
            <a:noFill/>
          </a:ln>
        </p:spPr>
        <p:txBody>
          <a:bodyPr spcFirstLastPara="1" wrap="square" lIns="121900" tIns="121900" rIns="121900" bIns="12190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2133"/>
              </a:spcAft>
              <a:buFont typeface="Arial" panose="020B0604020202020204" pitchFamily="34" charset="0"/>
              <a:buNone/>
            </a:pPr>
            <a:r>
              <a:rPr lang="en-GB" dirty="0">
                <a:solidFill>
                  <a:schemeClr val="bg1"/>
                </a:solidFill>
                <a:latin typeface="Arial"/>
                <a:ea typeface="Arial"/>
                <a:cs typeface="Arial"/>
                <a:sym typeface="Arial"/>
              </a:rPr>
              <a:t>Caro Game</a:t>
            </a:r>
          </a:p>
        </p:txBody>
      </p:sp>
      <p:sp>
        <p:nvSpPr>
          <p:cNvPr id="4" name="Google Shape;186;p4">
            <a:extLst>
              <a:ext uri="{FF2B5EF4-FFF2-40B4-BE49-F238E27FC236}">
                <a16:creationId xmlns:a16="http://schemas.microsoft.com/office/drawing/2014/main" id="{51DF2073-E639-4CDE-A2D1-CFE85439FEEE}"/>
              </a:ext>
            </a:extLst>
          </p:cNvPr>
          <p:cNvSpPr txBox="1">
            <a:spLocks/>
          </p:cNvSpPr>
          <p:nvPr/>
        </p:nvSpPr>
        <p:spPr>
          <a:xfrm>
            <a:off x="1529740" y="4497356"/>
            <a:ext cx="2962111" cy="1520978"/>
          </a:xfrm>
          <a:prstGeom prst="rect">
            <a:avLst/>
          </a:prstGeom>
          <a:noFill/>
          <a:ln>
            <a:noFill/>
          </a:ln>
        </p:spPr>
        <p:txBody>
          <a:bodyPr spcFirstLastPara="1" wrap="square" lIns="121900" tIns="121900" rIns="121900" bIns="12190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2133"/>
              </a:spcAft>
              <a:buFont typeface="Arial" panose="020B0604020202020204" pitchFamily="34" charset="0"/>
              <a:buNone/>
            </a:pPr>
            <a:r>
              <a:rPr lang="en-GB" dirty="0">
                <a:solidFill>
                  <a:schemeClr val="bg1"/>
                </a:solidFill>
                <a:latin typeface="Arial"/>
                <a:ea typeface="Arial"/>
                <a:cs typeface="Arial"/>
                <a:sym typeface="Arial"/>
              </a:rPr>
              <a:t>Tic Tac Toe Game </a:t>
            </a:r>
          </a:p>
        </p:txBody>
      </p:sp>
      <p:pic>
        <p:nvPicPr>
          <p:cNvPr id="5" name="Google Shape;184;p4">
            <a:extLst>
              <a:ext uri="{FF2B5EF4-FFF2-40B4-BE49-F238E27FC236}">
                <a16:creationId xmlns:a16="http://schemas.microsoft.com/office/drawing/2014/main" id="{2669304C-9CD1-47BB-B13A-F36D01B264E3}"/>
              </a:ext>
            </a:extLst>
          </p:cNvPr>
          <p:cNvPicPr preferRelativeResize="0"/>
          <p:nvPr/>
        </p:nvPicPr>
        <p:blipFill rotWithShape="1">
          <a:blip r:embed="rId2">
            <a:alphaModFix/>
          </a:blip>
          <a:srcRect/>
          <a:stretch/>
        </p:blipFill>
        <p:spPr>
          <a:xfrm>
            <a:off x="6096000" y="1452844"/>
            <a:ext cx="4170800" cy="2599700"/>
          </a:xfrm>
          <a:prstGeom prst="rect">
            <a:avLst/>
          </a:prstGeom>
          <a:noFill/>
          <a:ln w="19050" cap="flat" cmpd="sng">
            <a:solidFill>
              <a:srgbClr val="3F4247"/>
            </a:solidFill>
            <a:prstDash val="solid"/>
            <a:round/>
            <a:headEnd type="none" w="sm" len="sm"/>
            <a:tailEnd type="none" w="sm" len="sm"/>
          </a:ln>
        </p:spPr>
      </p:pic>
      <p:pic>
        <p:nvPicPr>
          <p:cNvPr id="6" name="Google Shape;185;p4">
            <a:extLst>
              <a:ext uri="{FF2B5EF4-FFF2-40B4-BE49-F238E27FC236}">
                <a16:creationId xmlns:a16="http://schemas.microsoft.com/office/drawing/2014/main" id="{DDDA49EA-D9A0-44C5-9CEF-3B0BD5C7629B}"/>
              </a:ext>
            </a:extLst>
          </p:cNvPr>
          <p:cNvPicPr preferRelativeResize="0"/>
          <p:nvPr/>
        </p:nvPicPr>
        <p:blipFill rotWithShape="1">
          <a:blip r:embed="rId3">
            <a:alphaModFix/>
          </a:blip>
          <a:srcRect/>
          <a:stretch/>
        </p:blipFill>
        <p:spPr>
          <a:xfrm>
            <a:off x="6096000" y="4567201"/>
            <a:ext cx="2540000" cy="2039833"/>
          </a:xfrm>
          <a:prstGeom prst="rect">
            <a:avLst/>
          </a:prstGeom>
          <a:noFill/>
          <a:ln w="19050" cap="flat" cmpd="sng">
            <a:solidFill>
              <a:srgbClr val="5B0F00"/>
            </a:solidFill>
            <a:prstDash val="solid"/>
            <a:round/>
            <a:headEnd type="none" w="sm" len="sm"/>
            <a:tailEnd type="none" w="sm" len="sm"/>
          </a:ln>
        </p:spPr>
      </p:pic>
    </p:spTree>
    <p:extLst>
      <p:ext uri="{BB962C8B-B14F-4D97-AF65-F5344CB8AC3E}">
        <p14:creationId xmlns:p14="http://schemas.microsoft.com/office/powerpoint/2010/main" val="146289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vi-VN" sz="4000" dirty="0"/>
              <a:t>2. </a:t>
            </a:r>
            <a:r>
              <a:rPr lang="vi-VN" sz="4000" dirty="0" err="1"/>
              <a:t>Thiết</a:t>
            </a:r>
            <a:r>
              <a:rPr lang="vi-VN" sz="4000" dirty="0"/>
              <a:t> </a:t>
            </a:r>
            <a:r>
              <a:rPr lang="vi-VN" sz="4000" dirty="0" err="1"/>
              <a:t>kế</a:t>
            </a:r>
            <a:endParaRPr lang="en-US" sz="4000" dirty="0"/>
          </a:p>
        </p:txBody>
      </p:sp>
      <p:sp>
        <p:nvSpPr>
          <p:cNvPr id="12" name="TextBox 11">
            <a:extLst>
              <a:ext uri="{FF2B5EF4-FFF2-40B4-BE49-F238E27FC236}">
                <a16:creationId xmlns:a16="http://schemas.microsoft.com/office/drawing/2014/main" id="{E954EAE7-4514-4493-B948-59E0E9D04414}"/>
              </a:ext>
            </a:extLst>
          </p:cNvPr>
          <p:cNvSpPr txBox="1"/>
          <p:nvPr/>
        </p:nvSpPr>
        <p:spPr>
          <a:xfrm>
            <a:off x="8389285" y="2440898"/>
            <a:ext cx="3139396" cy="523220"/>
          </a:xfrm>
          <a:prstGeom prst="rect">
            <a:avLst/>
          </a:prstGeom>
          <a:noFill/>
        </p:spPr>
        <p:txBody>
          <a:bodyPr wrap="square" lIns="108000" rIns="108000" rtlCol="0">
            <a:spAutoFit/>
          </a:bodyPr>
          <a:lstStyle/>
          <a:p>
            <a:r>
              <a:rPr lang="vi-VN" altLang="ko-KR" sz="1400" b="1" dirty="0" err="1">
                <a:solidFill>
                  <a:schemeClr val="tx1">
                    <a:lumMod val="75000"/>
                    <a:lumOff val="25000"/>
                  </a:schemeClr>
                </a:solidFill>
                <a:cs typeface="Arial" pitchFamily="34" charset="0"/>
              </a:rPr>
              <a:t>UseCase</a:t>
            </a:r>
            <a:endParaRPr lang="vi-VN" altLang="ko-KR" sz="1400" b="1" dirty="0">
              <a:solidFill>
                <a:schemeClr val="tx1">
                  <a:lumMod val="75000"/>
                  <a:lumOff val="25000"/>
                </a:schemeClr>
              </a:solidFill>
              <a:cs typeface="Arial" pitchFamily="34" charset="0"/>
            </a:endParaRPr>
          </a:p>
          <a:p>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0FDCCCF9-6F23-430E-A1CB-FE1309A59E07}"/>
              </a:ext>
            </a:extLst>
          </p:cNvPr>
          <p:cNvSpPr txBox="1"/>
          <p:nvPr/>
        </p:nvSpPr>
        <p:spPr>
          <a:xfrm>
            <a:off x="8389285" y="4722043"/>
            <a:ext cx="3139396" cy="307777"/>
          </a:xfrm>
          <a:prstGeom prst="rect">
            <a:avLst/>
          </a:prstGeom>
          <a:noFill/>
        </p:spPr>
        <p:txBody>
          <a:bodyPr wrap="square" lIns="108000" rIns="108000" rtlCol="0">
            <a:spAutoFit/>
          </a:bodyPr>
          <a:lstStyle/>
          <a:p>
            <a:r>
              <a:rPr lang="vi-VN" altLang="ko-KR" sz="1400" b="1" dirty="0" err="1">
                <a:solidFill>
                  <a:schemeClr val="tx1">
                    <a:lumMod val="75000"/>
                    <a:lumOff val="25000"/>
                  </a:schemeClr>
                </a:solidFill>
                <a:cs typeface="Arial" pitchFamily="34" charset="0"/>
              </a:rPr>
              <a:t>Sequence</a:t>
            </a:r>
            <a:r>
              <a:rPr lang="vi-VN" altLang="ko-KR" sz="1400" b="1" dirty="0">
                <a:solidFill>
                  <a:schemeClr val="tx1">
                    <a:lumMod val="75000"/>
                    <a:lumOff val="25000"/>
                  </a:schemeClr>
                </a:solidFill>
                <a:cs typeface="Arial" pitchFamily="34" charset="0"/>
              </a:rPr>
              <a:t> </a:t>
            </a:r>
            <a:r>
              <a:rPr lang="vi-VN" altLang="ko-KR" sz="1400" b="1" dirty="0" err="1">
                <a:solidFill>
                  <a:schemeClr val="tx1">
                    <a:lumMod val="75000"/>
                    <a:lumOff val="25000"/>
                  </a:schemeClr>
                </a:solidFill>
                <a:cs typeface="Arial" pitchFamily="34" charset="0"/>
              </a:rPr>
              <a:t>Diagram</a:t>
            </a:r>
            <a:endParaRPr lang="ko-KR" altLang="en-US" sz="14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5CD8753E-C8F4-412D-AB64-40487770D6EE}"/>
              </a:ext>
            </a:extLst>
          </p:cNvPr>
          <p:cNvSpPr txBox="1"/>
          <p:nvPr/>
        </p:nvSpPr>
        <p:spPr>
          <a:xfrm>
            <a:off x="739950" y="3543208"/>
            <a:ext cx="3139396" cy="523220"/>
          </a:xfrm>
          <a:prstGeom prst="rect">
            <a:avLst/>
          </a:prstGeom>
          <a:noFill/>
        </p:spPr>
        <p:txBody>
          <a:bodyPr wrap="square" lIns="108000" rIns="108000" rtlCol="0">
            <a:spAutoFit/>
          </a:bodyPr>
          <a:lstStyle/>
          <a:p>
            <a:pPr algn="r"/>
            <a:r>
              <a:rPr lang="en-US" sz="1400" dirty="0">
                <a:solidFill>
                  <a:srgbClr val="AF7B51"/>
                </a:solidFill>
                <a:latin typeface="Nunito"/>
                <a:ea typeface="Nunito"/>
                <a:cs typeface="Nunito"/>
                <a:sym typeface="Nunito"/>
              </a:rPr>
              <a:t>Server-Client Architecture</a:t>
            </a:r>
          </a:p>
          <a:p>
            <a:pPr algn="r"/>
            <a:endParaRPr lang="ko-KR" altLang="en-US" sz="1400" b="1" dirty="0">
              <a:solidFill>
                <a:schemeClr val="tx1">
                  <a:lumMod val="75000"/>
                  <a:lumOff val="25000"/>
                </a:schemeClr>
              </a:solidFill>
              <a:cs typeface="Arial" pitchFamily="34" charset="0"/>
            </a:endParaRPr>
          </a:p>
        </p:txBody>
      </p:sp>
      <p:sp>
        <p:nvSpPr>
          <p:cNvPr id="3" name="Oval 2">
            <a:extLst>
              <a:ext uri="{FF2B5EF4-FFF2-40B4-BE49-F238E27FC236}">
                <a16:creationId xmlns:a16="http://schemas.microsoft.com/office/drawing/2014/main" id="{AA401305-87E7-4615-BBC7-97E97278CCEE}"/>
              </a:ext>
            </a:extLst>
          </p:cNvPr>
          <p:cNvSpPr/>
          <p:nvPr/>
        </p:nvSpPr>
        <p:spPr>
          <a:xfrm>
            <a:off x="6507193" y="5220013"/>
            <a:ext cx="970156" cy="970156"/>
          </a:xfrm>
          <a:prstGeom prst="ellipse">
            <a:avLst/>
          </a:prstGeom>
          <a:solidFill>
            <a:schemeClr val="bg1"/>
          </a:solidFill>
          <a:ln w="635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 name="Oval 3">
            <a:extLst>
              <a:ext uri="{FF2B5EF4-FFF2-40B4-BE49-F238E27FC236}">
                <a16:creationId xmlns:a16="http://schemas.microsoft.com/office/drawing/2014/main" id="{9DE7F8FD-E379-4FEA-883F-640C4F216E1A}"/>
              </a:ext>
            </a:extLst>
          </p:cNvPr>
          <p:cNvSpPr/>
          <p:nvPr/>
        </p:nvSpPr>
        <p:spPr>
          <a:xfrm>
            <a:off x="4768254" y="4105131"/>
            <a:ext cx="970156" cy="970156"/>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Oval 4">
            <a:extLst>
              <a:ext uri="{FF2B5EF4-FFF2-40B4-BE49-F238E27FC236}">
                <a16:creationId xmlns:a16="http://schemas.microsoft.com/office/drawing/2014/main" id="{D18A0B55-72B4-4275-AC6F-547A65DAB621}"/>
              </a:ext>
            </a:extLst>
          </p:cNvPr>
          <p:cNvSpPr/>
          <p:nvPr/>
        </p:nvSpPr>
        <p:spPr>
          <a:xfrm>
            <a:off x="6507193" y="2990251"/>
            <a:ext cx="970156" cy="970156"/>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2804059F-B17A-4859-B533-E5DC9C40A7FE}"/>
              </a:ext>
            </a:extLst>
          </p:cNvPr>
          <p:cNvSpPr/>
          <p:nvPr/>
        </p:nvSpPr>
        <p:spPr>
          <a:xfrm>
            <a:off x="4768254" y="1875369"/>
            <a:ext cx="970156" cy="970156"/>
          </a:xfrm>
          <a:prstGeom prst="ellipse">
            <a:avLst/>
          </a:prstGeom>
          <a:solidFill>
            <a:schemeClr val="bg1"/>
          </a:solidFill>
          <a:ln w="635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Freeform 65">
            <a:extLst>
              <a:ext uri="{FF2B5EF4-FFF2-40B4-BE49-F238E27FC236}">
                <a16:creationId xmlns:a16="http://schemas.microsoft.com/office/drawing/2014/main" id="{FE5E6AD3-3D85-4639-99FE-C82031315256}"/>
              </a:ext>
            </a:extLst>
          </p:cNvPr>
          <p:cNvSpPr/>
          <p:nvPr/>
        </p:nvSpPr>
        <p:spPr>
          <a:xfrm>
            <a:off x="5898078" y="2309064"/>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Freeform 66">
            <a:extLst>
              <a:ext uri="{FF2B5EF4-FFF2-40B4-BE49-F238E27FC236}">
                <a16:creationId xmlns:a16="http://schemas.microsoft.com/office/drawing/2014/main" id="{98179F7F-6EF5-4A5F-9239-D5436AE57A64}"/>
              </a:ext>
            </a:extLst>
          </p:cNvPr>
          <p:cNvSpPr/>
          <p:nvPr/>
        </p:nvSpPr>
        <p:spPr>
          <a:xfrm flipH="1">
            <a:off x="3962382" y="3433026"/>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7">
            <a:extLst>
              <a:ext uri="{FF2B5EF4-FFF2-40B4-BE49-F238E27FC236}">
                <a16:creationId xmlns:a16="http://schemas.microsoft.com/office/drawing/2014/main" id="{2D923EA8-C29E-4304-95DE-179DF439515E}"/>
              </a:ext>
            </a:extLst>
          </p:cNvPr>
          <p:cNvSpPr/>
          <p:nvPr/>
        </p:nvSpPr>
        <p:spPr>
          <a:xfrm>
            <a:off x="5898078" y="4590209"/>
            <a:ext cx="2331539" cy="1156220"/>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nvGrpSpPr>
          <p:cNvPr id="24" name="Group 23">
            <a:extLst>
              <a:ext uri="{FF2B5EF4-FFF2-40B4-BE49-F238E27FC236}">
                <a16:creationId xmlns:a16="http://schemas.microsoft.com/office/drawing/2014/main" id="{076E92A7-423D-4AE9-891F-C06010EC5818}"/>
              </a:ext>
            </a:extLst>
          </p:cNvPr>
          <p:cNvGrpSpPr/>
          <p:nvPr/>
        </p:nvGrpSpPr>
        <p:grpSpPr>
          <a:xfrm>
            <a:off x="6747873" y="5386815"/>
            <a:ext cx="538752" cy="643027"/>
            <a:chOff x="3570" y="619306"/>
            <a:chExt cx="4703649" cy="5614032"/>
          </a:xfrm>
          <a:solidFill>
            <a:schemeClr val="accent1"/>
          </a:solidFill>
        </p:grpSpPr>
        <p:sp>
          <p:nvSpPr>
            <p:cNvPr id="25" name="Freeform: Shape 24">
              <a:extLst>
                <a:ext uri="{FF2B5EF4-FFF2-40B4-BE49-F238E27FC236}">
                  <a16:creationId xmlns:a16="http://schemas.microsoft.com/office/drawing/2014/main" id="{237E1548-4AE2-463E-BF44-6CCE879B3DAF}"/>
                </a:ext>
              </a:extLst>
            </p:cNvPr>
            <p:cNvSpPr/>
            <p:nvPr/>
          </p:nvSpPr>
          <p:spPr>
            <a:xfrm>
              <a:off x="3570" y="619306"/>
              <a:ext cx="4703649" cy="4864305"/>
            </a:xfrm>
            <a:custGeom>
              <a:avLst/>
              <a:gdLst>
                <a:gd name="connsiteX0" fmla="*/ 1807379 w 4703648"/>
                <a:gd name="connsiteY0" fmla="*/ 4869660 h 4864304"/>
                <a:gd name="connsiteX1" fmla="*/ 2182243 w 4703648"/>
                <a:gd name="connsiteY1" fmla="*/ 4869660 h 4864304"/>
                <a:gd name="connsiteX2" fmla="*/ 2181351 w 4703648"/>
                <a:gd name="connsiteY2" fmla="*/ 4868768 h 4864304"/>
                <a:gd name="connsiteX3" fmla="*/ 2580313 w 4703648"/>
                <a:gd name="connsiteY3" fmla="*/ 4868768 h 4864304"/>
                <a:gd name="connsiteX4" fmla="*/ 2579420 w 4703648"/>
                <a:gd name="connsiteY4" fmla="*/ 4869660 h 4864304"/>
                <a:gd name="connsiteX5" fmla="*/ 2957854 w 4703648"/>
                <a:gd name="connsiteY5" fmla="*/ 4869660 h 4864304"/>
                <a:gd name="connsiteX6" fmla="*/ 3435359 w 4703648"/>
                <a:gd name="connsiteY6" fmla="*/ 4869660 h 4864304"/>
                <a:gd name="connsiteX7" fmla="*/ 3435359 w 4703648"/>
                <a:gd name="connsiteY7" fmla="*/ 4869660 h 4864304"/>
                <a:gd name="connsiteX8" fmla="*/ 3812901 w 4703648"/>
                <a:gd name="connsiteY8" fmla="*/ 4869660 h 4864304"/>
                <a:gd name="connsiteX9" fmla="*/ 3810223 w 4703648"/>
                <a:gd name="connsiteY9" fmla="*/ 4867875 h 4864304"/>
                <a:gd name="connsiteX10" fmla="*/ 3835214 w 4703648"/>
                <a:gd name="connsiteY10" fmla="*/ 4867875 h 4864304"/>
                <a:gd name="connsiteX11" fmla="*/ 4419823 w 4703648"/>
                <a:gd name="connsiteY11" fmla="*/ 4867875 h 4864304"/>
                <a:gd name="connsiteX12" fmla="*/ 4451955 w 4703648"/>
                <a:gd name="connsiteY12" fmla="*/ 4833067 h 4864304"/>
                <a:gd name="connsiteX13" fmla="*/ 4451955 w 4703648"/>
                <a:gd name="connsiteY13" fmla="*/ 4750953 h 4864304"/>
                <a:gd name="connsiteX14" fmla="*/ 4471590 w 4703648"/>
                <a:gd name="connsiteY14" fmla="*/ 4729532 h 4864304"/>
                <a:gd name="connsiteX15" fmla="*/ 4606363 w 4703648"/>
                <a:gd name="connsiteY15" fmla="*/ 4729532 h 4864304"/>
                <a:gd name="connsiteX16" fmla="*/ 4625999 w 4703648"/>
                <a:gd name="connsiteY16" fmla="*/ 4752739 h 4864304"/>
                <a:gd name="connsiteX17" fmla="*/ 4625999 w 4703648"/>
                <a:gd name="connsiteY17" fmla="*/ 4845562 h 4864304"/>
                <a:gd name="connsiteX18" fmla="*/ 4645634 w 4703648"/>
                <a:gd name="connsiteY18" fmla="*/ 4867875 h 4864304"/>
                <a:gd name="connsiteX19" fmla="*/ 4677765 w 4703648"/>
                <a:gd name="connsiteY19" fmla="*/ 4865198 h 4864304"/>
                <a:gd name="connsiteX20" fmla="*/ 4705434 w 4703648"/>
                <a:gd name="connsiteY20" fmla="*/ 4829496 h 4864304"/>
                <a:gd name="connsiteX21" fmla="*/ 4705434 w 4703648"/>
                <a:gd name="connsiteY21" fmla="*/ 4498367 h 4864304"/>
                <a:gd name="connsiteX22" fmla="*/ 4673303 w 4703648"/>
                <a:gd name="connsiteY22" fmla="*/ 4462665 h 4864304"/>
                <a:gd name="connsiteX23" fmla="*/ 4625999 w 4703648"/>
                <a:gd name="connsiteY23" fmla="*/ 4509077 h 4864304"/>
                <a:gd name="connsiteX24" fmla="*/ 4625999 w 4703648"/>
                <a:gd name="connsiteY24" fmla="*/ 4566199 h 4864304"/>
                <a:gd name="connsiteX25" fmla="*/ 4608148 w 4703648"/>
                <a:gd name="connsiteY25" fmla="*/ 4585835 h 4864304"/>
                <a:gd name="connsiteX26" fmla="*/ 4471590 w 4703648"/>
                <a:gd name="connsiteY26" fmla="*/ 4585835 h 4864304"/>
                <a:gd name="connsiteX27" fmla="*/ 4452847 w 4703648"/>
                <a:gd name="connsiteY27" fmla="*/ 4559951 h 4864304"/>
                <a:gd name="connsiteX28" fmla="*/ 4452847 w 4703648"/>
                <a:gd name="connsiteY28" fmla="*/ 4235070 h 4864304"/>
                <a:gd name="connsiteX29" fmla="*/ 4452847 w 4703648"/>
                <a:gd name="connsiteY29" fmla="*/ 3799513 h 4864304"/>
                <a:gd name="connsiteX30" fmla="*/ 4480516 w 4703648"/>
                <a:gd name="connsiteY30" fmla="*/ 3769167 h 4864304"/>
                <a:gd name="connsiteX31" fmla="*/ 4559059 w 4703648"/>
                <a:gd name="connsiteY31" fmla="*/ 3769167 h 4864304"/>
                <a:gd name="connsiteX32" fmla="*/ 4582264 w 4703648"/>
                <a:gd name="connsiteY32" fmla="*/ 3745069 h 4864304"/>
                <a:gd name="connsiteX33" fmla="*/ 4582264 w 4703648"/>
                <a:gd name="connsiteY33" fmla="*/ 3645998 h 4864304"/>
                <a:gd name="connsiteX34" fmla="*/ 4564414 w 4703648"/>
                <a:gd name="connsiteY34" fmla="*/ 3626362 h 4864304"/>
                <a:gd name="connsiteX35" fmla="*/ 4218111 w 4703648"/>
                <a:gd name="connsiteY35" fmla="*/ 3626362 h 4864304"/>
                <a:gd name="connsiteX36" fmla="*/ 4200260 w 4703648"/>
                <a:gd name="connsiteY36" fmla="*/ 3645998 h 4864304"/>
                <a:gd name="connsiteX37" fmla="*/ 4200260 w 4703648"/>
                <a:gd name="connsiteY37" fmla="*/ 3747746 h 4864304"/>
                <a:gd name="connsiteX38" fmla="*/ 4219004 w 4703648"/>
                <a:gd name="connsiteY38" fmla="*/ 3769167 h 4864304"/>
                <a:gd name="connsiteX39" fmla="*/ 4301116 w 4703648"/>
                <a:gd name="connsiteY39" fmla="*/ 3769167 h 4864304"/>
                <a:gd name="connsiteX40" fmla="*/ 4325215 w 4703648"/>
                <a:gd name="connsiteY40" fmla="*/ 3794158 h 4864304"/>
                <a:gd name="connsiteX41" fmla="*/ 4325215 w 4703648"/>
                <a:gd name="connsiteY41" fmla="*/ 4437674 h 4864304"/>
                <a:gd name="connsiteX42" fmla="*/ 4302009 w 4703648"/>
                <a:gd name="connsiteY42" fmla="*/ 4461773 h 4864304"/>
                <a:gd name="connsiteX43" fmla="*/ 4007473 w 4703648"/>
                <a:gd name="connsiteY43" fmla="*/ 4461773 h 4864304"/>
                <a:gd name="connsiteX44" fmla="*/ 3984267 w 4703648"/>
                <a:gd name="connsiteY44" fmla="*/ 4435889 h 4864304"/>
                <a:gd name="connsiteX45" fmla="*/ 3984267 w 4703648"/>
                <a:gd name="connsiteY45" fmla="*/ 3730788 h 4864304"/>
                <a:gd name="connsiteX46" fmla="*/ 4005688 w 4703648"/>
                <a:gd name="connsiteY46" fmla="*/ 3706690 h 4864304"/>
                <a:gd name="connsiteX47" fmla="*/ 4040497 w 4703648"/>
                <a:gd name="connsiteY47" fmla="*/ 3669203 h 4864304"/>
                <a:gd name="connsiteX48" fmla="*/ 4040497 w 4703648"/>
                <a:gd name="connsiteY48" fmla="*/ 3651353 h 4864304"/>
                <a:gd name="connsiteX49" fmla="*/ 4016398 w 4703648"/>
                <a:gd name="connsiteY49" fmla="*/ 3626362 h 4864304"/>
                <a:gd name="connsiteX50" fmla="*/ 3877163 w 4703648"/>
                <a:gd name="connsiteY50" fmla="*/ 3627254 h 4864304"/>
                <a:gd name="connsiteX51" fmla="*/ 3851280 w 4703648"/>
                <a:gd name="connsiteY51" fmla="*/ 3599586 h 4864304"/>
                <a:gd name="connsiteX52" fmla="*/ 3851280 w 4703648"/>
                <a:gd name="connsiteY52" fmla="*/ 2976598 h 4864304"/>
                <a:gd name="connsiteX53" fmla="*/ 3877163 w 4703648"/>
                <a:gd name="connsiteY53" fmla="*/ 2948929 h 4864304"/>
                <a:gd name="connsiteX54" fmla="*/ 4201153 w 4703648"/>
                <a:gd name="connsiteY54" fmla="*/ 2948929 h 4864304"/>
                <a:gd name="connsiteX55" fmla="*/ 4229714 w 4703648"/>
                <a:gd name="connsiteY55" fmla="*/ 2918583 h 4864304"/>
                <a:gd name="connsiteX56" fmla="*/ 4229714 w 4703648"/>
                <a:gd name="connsiteY56" fmla="*/ 2764175 h 4864304"/>
                <a:gd name="connsiteX57" fmla="*/ 4207400 w 4703648"/>
                <a:gd name="connsiteY57" fmla="*/ 2738291 h 4864304"/>
                <a:gd name="connsiteX58" fmla="*/ 3682591 w 4703648"/>
                <a:gd name="connsiteY58" fmla="*/ 2738291 h 4864304"/>
                <a:gd name="connsiteX59" fmla="*/ 3660278 w 4703648"/>
                <a:gd name="connsiteY59" fmla="*/ 2768637 h 4864304"/>
                <a:gd name="connsiteX60" fmla="*/ 3660278 w 4703648"/>
                <a:gd name="connsiteY60" fmla="*/ 3593338 h 4864304"/>
                <a:gd name="connsiteX61" fmla="*/ 3629039 w 4703648"/>
                <a:gd name="connsiteY61" fmla="*/ 3628147 h 4864304"/>
                <a:gd name="connsiteX62" fmla="*/ 3139931 w 4703648"/>
                <a:gd name="connsiteY62" fmla="*/ 3628147 h 4864304"/>
                <a:gd name="connsiteX63" fmla="*/ 3111370 w 4703648"/>
                <a:gd name="connsiteY63" fmla="*/ 3596016 h 4864304"/>
                <a:gd name="connsiteX64" fmla="*/ 3111370 w 4703648"/>
                <a:gd name="connsiteY64" fmla="*/ 3388055 h 4864304"/>
                <a:gd name="connsiteX65" fmla="*/ 2964995 w 4703648"/>
                <a:gd name="connsiteY65" fmla="*/ 3180095 h 4864304"/>
                <a:gd name="connsiteX66" fmla="*/ 2735614 w 4703648"/>
                <a:gd name="connsiteY66" fmla="*/ 3290769 h 4864304"/>
                <a:gd name="connsiteX67" fmla="*/ 2717763 w 4703648"/>
                <a:gd name="connsiteY67" fmla="*/ 3373775 h 4864304"/>
                <a:gd name="connsiteX68" fmla="*/ 2717763 w 4703648"/>
                <a:gd name="connsiteY68" fmla="*/ 3599586 h 4864304"/>
                <a:gd name="connsiteX69" fmla="*/ 2691879 w 4703648"/>
                <a:gd name="connsiteY69" fmla="*/ 3628147 h 4864304"/>
                <a:gd name="connsiteX70" fmla="*/ 2210804 w 4703648"/>
                <a:gd name="connsiteY70" fmla="*/ 3628147 h 4864304"/>
                <a:gd name="connsiteX71" fmla="*/ 2185813 w 4703648"/>
                <a:gd name="connsiteY71" fmla="*/ 3600478 h 4864304"/>
                <a:gd name="connsiteX72" fmla="*/ 2185813 w 4703648"/>
                <a:gd name="connsiteY72" fmla="*/ 3238110 h 4864304"/>
                <a:gd name="connsiteX73" fmla="*/ 2159037 w 4703648"/>
                <a:gd name="connsiteY73" fmla="*/ 3208656 h 4864304"/>
                <a:gd name="connsiteX74" fmla="*/ 2090312 w 4703648"/>
                <a:gd name="connsiteY74" fmla="*/ 3208656 h 4864304"/>
                <a:gd name="connsiteX75" fmla="*/ 2055503 w 4703648"/>
                <a:gd name="connsiteY75" fmla="*/ 3186343 h 4864304"/>
                <a:gd name="connsiteX76" fmla="*/ 1867179 w 4703648"/>
                <a:gd name="connsiteY76" fmla="*/ 3035505 h 4864304"/>
                <a:gd name="connsiteX77" fmla="*/ 1574428 w 4703648"/>
                <a:gd name="connsiteY77" fmla="*/ 3180988 h 4864304"/>
                <a:gd name="connsiteX78" fmla="*/ 1530694 w 4703648"/>
                <a:gd name="connsiteY78" fmla="*/ 3208656 h 4864304"/>
                <a:gd name="connsiteX79" fmla="*/ 1466432 w 4703648"/>
                <a:gd name="connsiteY79" fmla="*/ 3207764 h 4864304"/>
                <a:gd name="connsiteX80" fmla="*/ 1442333 w 4703648"/>
                <a:gd name="connsiteY80" fmla="*/ 3234540 h 4864304"/>
                <a:gd name="connsiteX81" fmla="*/ 1442333 w 4703648"/>
                <a:gd name="connsiteY81" fmla="*/ 3592446 h 4864304"/>
                <a:gd name="connsiteX82" fmla="*/ 1410202 w 4703648"/>
                <a:gd name="connsiteY82" fmla="*/ 3628147 h 4864304"/>
                <a:gd name="connsiteX83" fmla="*/ 896996 w 4703648"/>
                <a:gd name="connsiteY83" fmla="*/ 3628147 h 4864304"/>
                <a:gd name="connsiteX84" fmla="*/ 866650 w 4703648"/>
                <a:gd name="connsiteY84" fmla="*/ 3594231 h 4864304"/>
                <a:gd name="connsiteX85" fmla="*/ 866650 w 4703648"/>
                <a:gd name="connsiteY85" fmla="*/ 2811479 h 4864304"/>
                <a:gd name="connsiteX86" fmla="*/ 888963 w 4703648"/>
                <a:gd name="connsiteY86" fmla="*/ 2765067 h 4864304"/>
                <a:gd name="connsiteX87" fmla="*/ 1052296 w 4703648"/>
                <a:gd name="connsiteY87" fmla="*/ 2533009 h 4864304"/>
                <a:gd name="connsiteX88" fmla="*/ 1084428 w 4703648"/>
                <a:gd name="connsiteY88" fmla="*/ 2514266 h 4864304"/>
                <a:gd name="connsiteX89" fmla="*/ 1626195 w 4703648"/>
                <a:gd name="connsiteY89" fmla="*/ 2335759 h 4864304"/>
                <a:gd name="connsiteX90" fmla="*/ 1661896 w 4703648"/>
                <a:gd name="connsiteY90" fmla="*/ 2328619 h 4864304"/>
                <a:gd name="connsiteX91" fmla="*/ 2166178 w 4703648"/>
                <a:gd name="connsiteY91" fmla="*/ 2163500 h 4864304"/>
                <a:gd name="connsiteX92" fmla="*/ 2235795 w 4703648"/>
                <a:gd name="connsiteY92" fmla="*/ 2050148 h 4864304"/>
                <a:gd name="connsiteX93" fmla="*/ 2269711 w 4703648"/>
                <a:gd name="connsiteY93" fmla="*/ 2033190 h 4864304"/>
                <a:gd name="connsiteX94" fmla="*/ 2782918 w 4703648"/>
                <a:gd name="connsiteY94" fmla="*/ 1864502 h 4864304"/>
                <a:gd name="connsiteX95" fmla="*/ 2871279 w 4703648"/>
                <a:gd name="connsiteY95" fmla="*/ 1685102 h 4864304"/>
                <a:gd name="connsiteX96" fmla="*/ 2892699 w 4703648"/>
                <a:gd name="connsiteY96" fmla="*/ 1659219 h 4864304"/>
                <a:gd name="connsiteX97" fmla="*/ 3074776 w 4703648"/>
                <a:gd name="connsiteY97" fmla="*/ 1551222 h 4864304"/>
                <a:gd name="connsiteX98" fmla="*/ 3338966 w 4703648"/>
                <a:gd name="connsiteY98" fmla="*/ 1097816 h 4864304"/>
                <a:gd name="connsiteX99" fmla="*/ 3070313 w 4703648"/>
                <a:gd name="connsiteY99" fmla="*/ 545338 h 4864304"/>
                <a:gd name="connsiteX100" fmla="*/ 3038182 w 4703648"/>
                <a:gd name="connsiteY100" fmla="*/ 511421 h 4864304"/>
                <a:gd name="connsiteX101" fmla="*/ 2519621 w 4703648"/>
                <a:gd name="connsiteY101" fmla="*/ 8925 h 4864304"/>
                <a:gd name="connsiteX102" fmla="*/ 2467854 w 4703648"/>
                <a:gd name="connsiteY102" fmla="*/ 0 h 4864304"/>
                <a:gd name="connsiteX103" fmla="*/ 2347362 w 4703648"/>
                <a:gd name="connsiteY103" fmla="*/ 0 h 4864304"/>
                <a:gd name="connsiteX104" fmla="*/ 2221515 w 4703648"/>
                <a:gd name="connsiteY104" fmla="*/ 27669 h 4864304"/>
                <a:gd name="connsiteX105" fmla="*/ 1876997 w 4703648"/>
                <a:gd name="connsiteY105" fmla="*/ 315064 h 4864304"/>
                <a:gd name="connsiteX106" fmla="*/ 1747580 w 4703648"/>
                <a:gd name="connsiteY106" fmla="*/ 705101 h 4864304"/>
                <a:gd name="connsiteX107" fmla="*/ 1761860 w 4703648"/>
                <a:gd name="connsiteY107" fmla="*/ 944300 h 4864304"/>
                <a:gd name="connsiteX108" fmla="*/ 1750257 w 4703648"/>
                <a:gd name="connsiteY108" fmla="*/ 996067 h 4864304"/>
                <a:gd name="connsiteX109" fmla="*/ 1601204 w 4703648"/>
                <a:gd name="connsiteY109" fmla="*/ 1380749 h 4864304"/>
                <a:gd name="connsiteX110" fmla="*/ 1620840 w 4703648"/>
                <a:gd name="connsiteY110" fmla="*/ 1661004 h 4864304"/>
                <a:gd name="connsiteX111" fmla="*/ 1603882 w 4703648"/>
                <a:gd name="connsiteY111" fmla="*/ 1683317 h 4864304"/>
                <a:gd name="connsiteX112" fmla="*/ 1468217 w 4703648"/>
                <a:gd name="connsiteY112" fmla="*/ 1707416 h 4864304"/>
                <a:gd name="connsiteX113" fmla="*/ 1158508 w 4703648"/>
                <a:gd name="connsiteY113" fmla="*/ 1953755 h 4864304"/>
                <a:gd name="connsiteX114" fmla="*/ 1131732 w 4703648"/>
                <a:gd name="connsiteY114" fmla="*/ 1977853 h 4864304"/>
                <a:gd name="connsiteX115" fmla="*/ 815775 w 4703648"/>
                <a:gd name="connsiteY115" fmla="*/ 2411624 h 4864304"/>
                <a:gd name="connsiteX116" fmla="*/ 794354 w 4703648"/>
                <a:gd name="connsiteY116" fmla="*/ 2444648 h 4864304"/>
                <a:gd name="connsiteX117" fmla="*/ 498033 w 4703648"/>
                <a:gd name="connsiteY117" fmla="*/ 2781133 h 4864304"/>
                <a:gd name="connsiteX118" fmla="*/ 488216 w 4703648"/>
                <a:gd name="connsiteY118" fmla="*/ 2830222 h 4864304"/>
                <a:gd name="connsiteX119" fmla="*/ 488216 w 4703648"/>
                <a:gd name="connsiteY119" fmla="*/ 3592446 h 4864304"/>
                <a:gd name="connsiteX120" fmla="*/ 456977 w 4703648"/>
                <a:gd name="connsiteY120" fmla="*/ 3626362 h 4864304"/>
                <a:gd name="connsiteX121" fmla="*/ 280255 w 4703648"/>
                <a:gd name="connsiteY121" fmla="*/ 3626362 h 4864304"/>
                <a:gd name="connsiteX122" fmla="*/ 248124 w 4703648"/>
                <a:gd name="connsiteY122" fmla="*/ 3661171 h 4864304"/>
                <a:gd name="connsiteX123" fmla="*/ 248124 w 4703648"/>
                <a:gd name="connsiteY123" fmla="*/ 4542993 h 4864304"/>
                <a:gd name="connsiteX124" fmla="*/ 208853 w 4703648"/>
                <a:gd name="connsiteY124" fmla="*/ 4585835 h 4864304"/>
                <a:gd name="connsiteX125" fmla="*/ 99964 w 4703648"/>
                <a:gd name="connsiteY125" fmla="*/ 4585835 h 4864304"/>
                <a:gd name="connsiteX126" fmla="*/ 77650 w 4703648"/>
                <a:gd name="connsiteY126" fmla="*/ 4561736 h 4864304"/>
                <a:gd name="connsiteX127" fmla="*/ 77650 w 4703648"/>
                <a:gd name="connsiteY127" fmla="*/ 4482301 h 4864304"/>
                <a:gd name="connsiteX128" fmla="*/ 58907 w 4703648"/>
                <a:gd name="connsiteY128" fmla="*/ 4461773 h 4864304"/>
                <a:gd name="connsiteX129" fmla="*/ 0 w 4703648"/>
                <a:gd name="connsiteY129" fmla="*/ 4481408 h 4864304"/>
                <a:gd name="connsiteX130" fmla="*/ 0 w 4703648"/>
                <a:gd name="connsiteY130" fmla="*/ 4843777 h 4864304"/>
                <a:gd name="connsiteX131" fmla="*/ 68725 w 4703648"/>
                <a:gd name="connsiteY131" fmla="*/ 4866090 h 4864304"/>
                <a:gd name="connsiteX132" fmla="*/ 77650 w 4703648"/>
                <a:gd name="connsiteY132" fmla="*/ 4846455 h 4864304"/>
                <a:gd name="connsiteX133" fmla="*/ 77650 w 4703648"/>
                <a:gd name="connsiteY133" fmla="*/ 4755416 h 4864304"/>
                <a:gd name="connsiteX134" fmla="*/ 99964 w 4703648"/>
                <a:gd name="connsiteY134" fmla="*/ 4728640 h 4864304"/>
                <a:gd name="connsiteX135" fmla="*/ 226703 w 4703648"/>
                <a:gd name="connsiteY135" fmla="*/ 4728640 h 4864304"/>
                <a:gd name="connsiteX136" fmla="*/ 248124 w 4703648"/>
                <a:gd name="connsiteY136" fmla="*/ 4751846 h 4864304"/>
                <a:gd name="connsiteX137" fmla="*/ 248124 w 4703648"/>
                <a:gd name="connsiteY137" fmla="*/ 4829496 h 4864304"/>
                <a:gd name="connsiteX138" fmla="*/ 281148 w 4703648"/>
                <a:gd name="connsiteY138" fmla="*/ 4866090 h 4864304"/>
                <a:gd name="connsiteX139" fmla="*/ 691713 w 4703648"/>
                <a:gd name="connsiteY139" fmla="*/ 4865198 h 4864304"/>
                <a:gd name="connsiteX140" fmla="*/ 989819 w 4703648"/>
                <a:gd name="connsiteY140" fmla="*/ 4865198 h 4864304"/>
                <a:gd name="connsiteX141" fmla="*/ 1014810 w 4703648"/>
                <a:gd name="connsiteY141" fmla="*/ 4866983 h 4864304"/>
                <a:gd name="connsiteX142" fmla="*/ 1013025 w 4703648"/>
                <a:gd name="connsiteY142" fmla="*/ 4867875 h 4864304"/>
                <a:gd name="connsiteX143" fmla="*/ 1322734 w 4703648"/>
                <a:gd name="connsiteY143" fmla="*/ 4867875 h 4864304"/>
                <a:gd name="connsiteX144" fmla="*/ 1807379 w 4703648"/>
                <a:gd name="connsiteY144" fmla="*/ 4867875 h 48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grpFill/>
            <a:ln w="89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DA06BBB-1073-4CC7-842D-C31E16921687}"/>
                </a:ext>
              </a:extLst>
            </p:cNvPr>
            <p:cNvSpPr/>
            <p:nvPr/>
          </p:nvSpPr>
          <p:spPr>
            <a:xfrm>
              <a:off x="267760" y="5438984"/>
              <a:ext cx="794354" cy="794354"/>
            </a:xfrm>
            <a:custGeom>
              <a:avLst/>
              <a:gdLst>
                <a:gd name="connsiteX0" fmla="*/ 797924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4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grpFill/>
            <a:ln w="89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AE96DD-62B6-4DCE-B9F0-FB889134136E}"/>
                </a:ext>
              </a:extLst>
            </p:cNvPr>
            <p:cNvSpPr/>
            <p:nvPr/>
          </p:nvSpPr>
          <p:spPr>
            <a:xfrm>
              <a:off x="1266504"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9B83C6B-A966-4C70-8493-7C1034B63FC1}"/>
                </a:ext>
              </a:extLst>
            </p:cNvPr>
            <p:cNvSpPr/>
            <p:nvPr/>
          </p:nvSpPr>
          <p:spPr>
            <a:xfrm>
              <a:off x="2265249"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AAE0EA0-36F8-4A8E-B5BB-BA9713739A52}"/>
                </a:ext>
              </a:extLst>
            </p:cNvPr>
            <p:cNvSpPr/>
            <p:nvPr/>
          </p:nvSpPr>
          <p:spPr>
            <a:xfrm>
              <a:off x="3263993"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grpSp>
      <p:sp>
        <p:nvSpPr>
          <p:cNvPr id="30" name="Rounded Rectangle 25">
            <a:extLst>
              <a:ext uri="{FF2B5EF4-FFF2-40B4-BE49-F238E27FC236}">
                <a16:creationId xmlns:a16="http://schemas.microsoft.com/office/drawing/2014/main" id="{7DAEF536-4D4C-4BB5-9B53-D9CAC6A8BB60}"/>
              </a:ext>
            </a:extLst>
          </p:cNvPr>
          <p:cNvSpPr/>
          <p:nvPr/>
        </p:nvSpPr>
        <p:spPr>
          <a:xfrm>
            <a:off x="4992724" y="4380431"/>
            <a:ext cx="569876" cy="41762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70" name="Group 69">
            <a:extLst>
              <a:ext uri="{FF2B5EF4-FFF2-40B4-BE49-F238E27FC236}">
                <a16:creationId xmlns:a16="http://schemas.microsoft.com/office/drawing/2014/main" id="{8D1BF4A8-53A4-4A9B-A35E-F641E79147AC}"/>
              </a:ext>
            </a:extLst>
          </p:cNvPr>
          <p:cNvGrpSpPr/>
          <p:nvPr/>
        </p:nvGrpSpPr>
        <p:grpSpPr>
          <a:xfrm>
            <a:off x="6628313" y="3112869"/>
            <a:ext cx="727915" cy="640314"/>
            <a:chOff x="9544125" y="314311"/>
            <a:chExt cx="1802975" cy="1585994"/>
          </a:xfrm>
        </p:grpSpPr>
        <p:sp>
          <p:nvSpPr>
            <p:cNvPr id="69" name="Freeform: Shape 68">
              <a:extLst>
                <a:ext uri="{FF2B5EF4-FFF2-40B4-BE49-F238E27FC236}">
                  <a16:creationId xmlns:a16="http://schemas.microsoft.com/office/drawing/2014/main" id="{3068C6C4-BD62-413C-BB81-073F69EFA0E4}"/>
                </a:ext>
              </a:extLst>
            </p:cNvPr>
            <p:cNvSpPr/>
            <p:nvPr/>
          </p:nvSpPr>
          <p:spPr>
            <a:xfrm rot="5400000">
              <a:off x="9855308" y="140908"/>
              <a:ext cx="1318389" cy="1665195"/>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chemeClr val="accent3"/>
            </a:solidFill>
            <a:ln w="9525" cap="flat">
              <a:noFill/>
              <a:prstDash val="solid"/>
              <a:miter/>
            </a:ln>
          </p:spPr>
          <p:txBody>
            <a:bodyPr wrap="square" rtlCol="0" anchor="ctr">
              <a:noAutofit/>
            </a:bodyPr>
            <a:lstStyle/>
            <a:p>
              <a:endParaRPr lang="en-US" dirty="0"/>
            </a:p>
          </p:txBody>
        </p:sp>
        <p:sp>
          <p:nvSpPr>
            <p:cNvPr id="61" name="Freeform: Shape 60">
              <a:extLst>
                <a:ext uri="{FF2B5EF4-FFF2-40B4-BE49-F238E27FC236}">
                  <a16:creationId xmlns:a16="http://schemas.microsoft.com/office/drawing/2014/main" id="{36E98EC1-DA89-4AD0-9329-F5058F172E06}"/>
                </a:ext>
              </a:extLst>
            </p:cNvPr>
            <p:cNvSpPr/>
            <p:nvPr/>
          </p:nvSpPr>
          <p:spPr>
            <a:xfrm>
              <a:off x="9544125" y="1625233"/>
              <a:ext cx="1756228" cy="275072"/>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71" name="Group 70">
            <a:extLst>
              <a:ext uri="{FF2B5EF4-FFF2-40B4-BE49-F238E27FC236}">
                <a16:creationId xmlns:a16="http://schemas.microsoft.com/office/drawing/2014/main" id="{20758BA1-0869-4300-9264-620EE23232D6}"/>
              </a:ext>
            </a:extLst>
          </p:cNvPr>
          <p:cNvGrpSpPr/>
          <p:nvPr/>
        </p:nvGrpSpPr>
        <p:grpSpPr>
          <a:xfrm>
            <a:off x="5093894" y="2056866"/>
            <a:ext cx="344881" cy="643695"/>
            <a:chOff x="3501573" y="3178068"/>
            <a:chExt cx="1340594" cy="2737840"/>
          </a:xfrm>
        </p:grpSpPr>
        <p:sp>
          <p:nvSpPr>
            <p:cNvPr id="72" name="Freeform: Shape 71">
              <a:extLst>
                <a:ext uri="{FF2B5EF4-FFF2-40B4-BE49-F238E27FC236}">
                  <a16:creationId xmlns:a16="http://schemas.microsoft.com/office/drawing/2014/main" id="{3A6B4D30-7E69-4697-8BEA-FF32BD94C426}"/>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B4478DD-C0A6-4B03-B07D-F3E3243B07BB}"/>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23DA3C6-496D-427E-BDD0-F7C7BCF927F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693E7D3-24EF-4C1C-8138-F2401BB3CEB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FD183FF-403A-4DE6-9640-5C57AA155E68}"/>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chemeClr val="accent4"/>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DF28A2B-6614-41AE-B9B1-566B0C2E1444}"/>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78" name="Group 77">
              <a:extLst>
                <a:ext uri="{FF2B5EF4-FFF2-40B4-BE49-F238E27FC236}">
                  <a16:creationId xmlns:a16="http://schemas.microsoft.com/office/drawing/2014/main" id="{4A982C81-DE48-47D2-BABB-18B047155709}"/>
                </a:ext>
              </a:extLst>
            </p:cNvPr>
            <p:cNvGrpSpPr/>
            <p:nvPr/>
          </p:nvGrpSpPr>
          <p:grpSpPr>
            <a:xfrm>
              <a:off x="4088508" y="5635852"/>
              <a:ext cx="173080" cy="173080"/>
              <a:chOff x="6768665" y="6038214"/>
              <a:chExt cx="147968" cy="147968"/>
            </a:xfrm>
          </p:grpSpPr>
          <p:sp>
            <p:nvSpPr>
              <p:cNvPr id="82" name="Oval 81">
                <a:extLst>
                  <a:ext uri="{FF2B5EF4-FFF2-40B4-BE49-F238E27FC236}">
                    <a16:creationId xmlns:a16="http://schemas.microsoft.com/office/drawing/2014/main" id="{FE0F9CC7-873A-4441-8F24-071DA44E7E4E}"/>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1E77260-EE44-4B19-A19B-7DD931C7AB8B}"/>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Freeform: Shape 78">
              <a:extLst>
                <a:ext uri="{FF2B5EF4-FFF2-40B4-BE49-F238E27FC236}">
                  <a16:creationId xmlns:a16="http://schemas.microsoft.com/office/drawing/2014/main" id="{B92993A2-E0FA-4AC5-902A-4291FAED3E07}"/>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80" name="Rectangle: Rounded Corners 79">
              <a:extLst>
                <a:ext uri="{FF2B5EF4-FFF2-40B4-BE49-F238E27FC236}">
                  <a16:creationId xmlns:a16="http://schemas.microsoft.com/office/drawing/2014/main" id="{1966DE52-AB86-4AF8-A628-2906AA05CDC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E536FA7-386B-4850-9B1F-EDF05B745332}"/>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Freeform: Shape 83">
            <a:extLst>
              <a:ext uri="{FF2B5EF4-FFF2-40B4-BE49-F238E27FC236}">
                <a16:creationId xmlns:a16="http://schemas.microsoft.com/office/drawing/2014/main" id="{2309D054-D4D5-4713-A75B-242C18EEA650}"/>
              </a:ext>
            </a:extLst>
          </p:cNvPr>
          <p:cNvSpPr/>
          <p:nvPr/>
        </p:nvSpPr>
        <p:spPr>
          <a:xfrm>
            <a:off x="5154425" y="2292340"/>
            <a:ext cx="233193" cy="17166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6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b69f507cd5_0_52"/>
          <p:cNvSpPr txBox="1">
            <a:spLocks noGrp="1"/>
          </p:cNvSpPr>
          <p:nvPr>
            <p:ph type="ctrTitle" idx="6"/>
          </p:nvPr>
        </p:nvSpPr>
        <p:spPr>
          <a:xfrm flipH="1">
            <a:off x="465114" y="1256233"/>
            <a:ext cx="4835053" cy="770400"/>
          </a:xfrm>
          <a:prstGeom prst="rect">
            <a:avLst/>
          </a:prstGeom>
        </p:spPr>
        <p:txBody>
          <a:bodyPr spcFirstLastPara="1" wrap="square" lIns="121900" tIns="121900" rIns="121900" bIns="121900" anchor="t" anchorCtr="0">
            <a:noAutofit/>
          </a:bodyPr>
          <a:lstStyle/>
          <a:p>
            <a:pPr algn="l"/>
            <a:r>
              <a:rPr lang="vi-VN" sz="3200" dirty="0" err="1"/>
              <a:t>Single</a:t>
            </a:r>
            <a:r>
              <a:rPr lang="vi-VN" sz="3200" dirty="0"/>
              <a:t> </a:t>
            </a:r>
            <a:r>
              <a:rPr lang="vi-VN" sz="3200" dirty="0" err="1"/>
              <a:t>link</a:t>
            </a:r>
            <a:r>
              <a:rPr lang="vi-VN" sz="3200" dirty="0"/>
              <a:t> </a:t>
            </a:r>
            <a:r>
              <a:rPr lang="vi-VN" sz="3200" dirty="0" err="1"/>
              <a:t>list</a:t>
            </a:r>
            <a:r>
              <a:rPr lang="vi-VN" sz="3200" dirty="0"/>
              <a:t>.</a:t>
            </a:r>
            <a:endParaRPr sz="3200" dirty="0"/>
          </a:p>
        </p:txBody>
      </p:sp>
      <p:sp>
        <p:nvSpPr>
          <p:cNvPr id="217" name="Google Shape;217;gb69f507cd5_0_52"/>
          <p:cNvSpPr txBox="1">
            <a:spLocks noGrp="1"/>
          </p:cNvSpPr>
          <p:nvPr>
            <p:ph type="title" idx="8"/>
          </p:nvPr>
        </p:nvSpPr>
        <p:spPr>
          <a:xfrm>
            <a:off x="3228000" y="127548"/>
            <a:ext cx="5736000" cy="840000"/>
          </a:xfrm>
          <a:prstGeom prst="rect">
            <a:avLst/>
          </a:prstGeom>
        </p:spPr>
        <p:txBody>
          <a:bodyPr spcFirstLastPara="1" wrap="square" lIns="121900" tIns="121900" rIns="121900" bIns="121900" anchor="t" anchorCtr="0">
            <a:noAutofit/>
          </a:bodyPr>
          <a:lstStyle/>
          <a:p>
            <a:r>
              <a:rPr lang="vi-VN" sz="4000" dirty="0"/>
              <a:t>2. </a:t>
            </a:r>
            <a:r>
              <a:rPr lang="vi-VN" sz="4000" dirty="0" err="1"/>
              <a:t>Thiết</a:t>
            </a:r>
            <a:r>
              <a:rPr lang="vi-VN" sz="4000" dirty="0"/>
              <a:t> </a:t>
            </a:r>
            <a:r>
              <a:rPr lang="vi-VN" sz="4000" dirty="0" err="1"/>
              <a:t>kế</a:t>
            </a:r>
            <a:endParaRPr sz="4000" dirty="0"/>
          </a:p>
        </p:txBody>
      </p:sp>
      <p:sp>
        <p:nvSpPr>
          <p:cNvPr id="220" name="Google Shape;220;gb69f507cd5_0_52"/>
          <p:cNvSpPr txBox="1"/>
          <p:nvPr/>
        </p:nvSpPr>
        <p:spPr>
          <a:xfrm>
            <a:off x="465114" y="2337390"/>
            <a:ext cx="3528388" cy="3804400"/>
          </a:xfrm>
          <a:prstGeom prst="rect">
            <a:avLst/>
          </a:prstGeom>
          <a:noFill/>
          <a:ln>
            <a:noFill/>
          </a:ln>
        </p:spPr>
        <p:txBody>
          <a:bodyPr spcFirstLastPara="1" wrap="square" lIns="121900" tIns="121900" rIns="121900" bIns="121900" anchor="t" anchorCtr="0">
            <a:normAutofit/>
          </a:bodyPr>
          <a:lstStyle/>
          <a:p>
            <a:pPr marL="285750" indent="-285750">
              <a:lnSpc>
                <a:spcPct val="115000"/>
              </a:lnSpc>
              <a:buFontTx/>
              <a:buChar char="-"/>
            </a:pPr>
            <a:r>
              <a:rPr lang="vi-VN" dirty="0" err="1">
                <a:solidFill>
                  <a:srgbClr val="233A44"/>
                </a:solidFill>
                <a:latin typeface="Calibri"/>
                <a:ea typeface="Calibri"/>
                <a:cs typeface="Calibri"/>
                <a:sym typeface="Calibri"/>
              </a:rPr>
              <a:t>Sử</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dụng</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cấu</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trúc</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link</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list</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để</a:t>
            </a:r>
            <a:r>
              <a:rPr lang="vi-VN" dirty="0">
                <a:solidFill>
                  <a:srgbClr val="233A44"/>
                </a:solidFill>
                <a:latin typeface="Calibri"/>
                <a:ea typeface="Calibri"/>
                <a:cs typeface="Calibri"/>
                <a:sym typeface="Calibri"/>
              </a:rPr>
              <a:t> lưu </a:t>
            </a:r>
            <a:r>
              <a:rPr lang="vi-VN" dirty="0" err="1">
                <a:solidFill>
                  <a:srgbClr val="233A44"/>
                </a:solidFill>
                <a:latin typeface="Calibri"/>
                <a:ea typeface="Calibri"/>
                <a:cs typeface="Calibri"/>
                <a:sym typeface="Calibri"/>
              </a:rPr>
              <a:t>trữ</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dữ</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liệu</a:t>
            </a:r>
            <a:r>
              <a:rPr lang="vi-VN" dirty="0">
                <a:solidFill>
                  <a:srgbClr val="233A44"/>
                </a:solidFill>
                <a:latin typeface="Calibri"/>
                <a:ea typeface="Calibri"/>
                <a:cs typeface="Calibri"/>
                <a:sym typeface="Calibri"/>
              </a:rPr>
              <a:t>.</a:t>
            </a:r>
          </a:p>
          <a:p>
            <a:pPr marL="285750" indent="-285750">
              <a:lnSpc>
                <a:spcPct val="115000"/>
              </a:lnSpc>
              <a:buFontTx/>
              <a:buChar char="-"/>
            </a:pPr>
            <a:r>
              <a:rPr lang="vi-VN" dirty="0" err="1">
                <a:solidFill>
                  <a:srgbClr val="233A44"/>
                </a:solidFill>
                <a:latin typeface="Calibri"/>
                <a:ea typeface="Calibri"/>
                <a:cs typeface="Calibri"/>
                <a:sym typeface="Calibri"/>
              </a:rPr>
              <a:t>Quản</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lý</a:t>
            </a:r>
            <a:r>
              <a:rPr lang="vi-VN" dirty="0">
                <a:solidFill>
                  <a:srgbClr val="233A44"/>
                </a:solidFill>
                <a:latin typeface="Calibri"/>
                <a:ea typeface="Calibri"/>
                <a:cs typeface="Calibri"/>
                <a:sym typeface="Calibri"/>
              </a:rPr>
              <a:t> user </a:t>
            </a:r>
            <a:r>
              <a:rPr lang="vi-VN" dirty="0" err="1">
                <a:solidFill>
                  <a:srgbClr val="233A44"/>
                </a:solidFill>
                <a:latin typeface="Calibri"/>
                <a:ea typeface="Calibri"/>
                <a:cs typeface="Calibri"/>
                <a:sym typeface="Calibri"/>
              </a:rPr>
              <a:t>với</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các</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phần</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chức</a:t>
            </a:r>
            <a:r>
              <a:rPr lang="vi-VN" dirty="0">
                <a:solidFill>
                  <a:srgbClr val="233A44"/>
                </a:solidFill>
                <a:latin typeface="Calibri"/>
                <a:ea typeface="Calibri"/>
                <a:cs typeface="Calibri"/>
                <a:sym typeface="Calibri"/>
              </a:rPr>
              <a:t> năng cơ </a:t>
            </a:r>
            <a:r>
              <a:rPr lang="vi-VN" dirty="0" err="1">
                <a:solidFill>
                  <a:srgbClr val="233A44"/>
                </a:solidFill>
                <a:latin typeface="Calibri"/>
                <a:ea typeface="Calibri"/>
                <a:cs typeface="Calibri"/>
                <a:sym typeface="Calibri"/>
              </a:rPr>
              <a:t>bản</a:t>
            </a:r>
            <a:r>
              <a:rPr lang="vi-VN" dirty="0">
                <a:solidFill>
                  <a:srgbClr val="233A44"/>
                </a:solidFill>
                <a:latin typeface="Calibri"/>
                <a:ea typeface="Calibri"/>
                <a:cs typeface="Calibri"/>
                <a:sym typeface="Calibri"/>
              </a:rPr>
              <a:t>.</a:t>
            </a:r>
            <a:endParaRPr dirty="0">
              <a:solidFill>
                <a:srgbClr val="233A44"/>
              </a:solidFill>
              <a:latin typeface="Calibri"/>
              <a:ea typeface="Calibri"/>
              <a:cs typeface="Calibri"/>
              <a:sym typeface="Calibri"/>
            </a:endParaRPr>
          </a:p>
        </p:txBody>
      </p:sp>
      <p:pic>
        <p:nvPicPr>
          <p:cNvPr id="3" name="Hình ảnh 2">
            <a:extLst>
              <a:ext uri="{FF2B5EF4-FFF2-40B4-BE49-F238E27FC236}">
                <a16:creationId xmlns:a16="http://schemas.microsoft.com/office/drawing/2014/main" id="{8D09127F-BD23-423C-BB64-B7C43E11CED8}"/>
              </a:ext>
            </a:extLst>
          </p:cNvPr>
          <p:cNvPicPr>
            <a:picLocks noChangeAspect="1"/>
          </p:cNvPicPr>
          <p:nvPr/>
        </p:nvPicPr>
        <p:blipFill>
          <a:blip r:embed="rId3"/>
          <a:stretch>
            <a:fillRect/>
          </a:stretch>
        </p:blipFill>
        <p:spPr>
          <a:xfrm>
            <a:off x="4101229" y="2026633"/>
            <a:ext cx="7917866" cy="41151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b69f507cd5_0_37"/>
          <p:cNvSpPr txBox="1">
            <a:spLocks noGrp="1"/>
          </p:cNvSpPr>
          <p:nvPr>
            <p:ph type="ctrTitle" idx="4"/>
          </p:nvPr>
        </p:nvSpPr>
        <p:spPr>
          <a:xfrm flipH="1">
            <a:off x="430861" y="1155767"/>
            <a:ext cx="6642800" cy="840000"/>
          </a:xfrm>
          <a:prstGeom prst="rect">
            <a:avLst/>
          </a:prstGeom>
        </p:spPr>
        <p:txBody>
          <a:bodyPr spcFirstLastPara="1" wrap="square" lIns="121900" tIns="121900" rIns="121900" bIns="121900" anchor="t" anchorCtr="0">
            <a:noAutofit/>
          </a:bodyPr>
          <a:lstStyle/>
          <a:p>
            <a:pPr algn="l"/>
            <a:r>
              <a:rPr lang="en" sz="3200" dirty="0">
                <a:latin typeface="+mn-lt"/>
                <a:ea typeface="Nunito"/>
                <a:cs typeface="Nunito"/>
                <a:sym typeface="Nunito"/>
              </a:rPr>
              <a:t>Server-Client Architecture</a:t>
            </a:r>
            <a:endParaRPr sz="3200" dirty="0">
              <a:latin typeface="+mn-lt"/>
              <a:ea typeface="Nunito"/>
              <a:cs typeface="Nunito"/>
              <a:sym typeface="Nunito"/>
            </a:endParaRPr>
          </a:p>
          <a:p>
            <a:endParaRPr sz="3200" dirty="0">
              <a:latin typeface="+mn-lt"/>
            </a:endParaRPr>
          </a:p>
        </p:txBody>
      </p:sp>
      <p:sp>
        <p:nvSpPr>
          <p:cNvPr id="208" name="Google Shape;208;gb69f507cd5_0_37"/>
          <p:cNvSpPr txBox="1">
            <a:spLocks noGrp="1"/>
          </p:cNvSpPr>
          <p:nvPr>
            <p:ph type="title" idx="8"/>
          </p:nvPr>
        </p:nvSpPr>
        <p:spPr>
          <a:xfrm>
            <a:off x="3228000" y="27997"/>
            <a:ext cx="5736000" cy="840000"/>
          </a:xfrm>
          <a:prstGeom prst="rect">
            <a:avLst/>
          </a:prstGeom>
        </p:spPr>
        <p:txBody>
          <a:bodyPr spcFirstLastPara="1" wrap="square" lIns="121900" tIns="121900" rIns="121900" bIns="121900" anchor="t" anchorCtr="0">
            <a:noAutofit/>
          </a:bodyPr>
          <a:lstStyle/>
          <a:p>
            <a:r>
              <a:rPr lang="vi-VN" sz="4000" dirty="0"/>
              <a:t>2. </a:t>
            </a:r>
            <a:r>
              <a:rPr lang="vi-VN" sz="4000" dirty="0" err="1"/>
              <a:t>Thiết</a:t>
            </a:r>
            <a:r>
              <a:rPr lang="vi-VN" sz="4000" dirty="0"/>
              <a:t> </a:t>
            </a:r>
            <a:r>
              <a:rPr lang="vi-VN" sz="4000" dirty="0" err="1"/>
              <a:t>kế</a:t>
            </a:r>
            <a:br>
              <a:rPr lang="vi-VN" sz="4000" dirty="0"/>
            </a:br>
            <a:endParaRPr sz="4000" dirty="0"/>
          </a:p>
        </p:txBody>
      </p:sp>
      <p:pic>
        <p:nvPicPr>
          <p:cNvPr id="210" name="Google Shape;210;gb69f507cd5_0_37"/>
          <p:cNvPicPr preferRelativeResize="0"/>
          <p:nvPr/>
        </p:nvPicPr>
        <p:blipFill>
          <a:blip r:embed="rId3">
            <a:alphaModFix/>
          </a:blip>
          <a:stretch>
            <a:fillRect/>
          </a:stretch>
        </p:blipFill>
        <p:spPr>
          <a:xfrm>
            <a:off x="4548100" y="1995767"/>
            <a:ext cx="7444133" cy="3528800"/>
          </a:xfrm>
          <a:prstGeom prst="rect">
            <a:avLst/>
          </a:prstGeom>
          <a:noFill/>
          <a:ln>
            <a:noFill/>
          </a:ln>
        </p:spPr>
      </p:pic>
      <p:sp>
        <p:nvSpPr>
          <p:cNvPr id="211" name="Google Shape;211;gb69f507cd5_0_37"/>
          <p:cNvSpPr txBox="1"/>
          <p:nvPr/>
        </p:nvSpPr>
        <p:spPr>
          <a:xfrm>
            <a:off x="430861" y="2005433"/>
            <a:ext cx="3618624" cy="3696800"/>
          </a:xfrm>
          <a:prstGeom prst="rect">
            <a:avLst/>
          </a:prstGeom>
          <a:noFill/>
          <a:ln>
            <a:noFill/>
          </a:ln>
        </p:spPr>
        <p:txBody>
          <a:bodyPr spcFirstLastPara="1" wrap="square" lIns="121900" tIns="121900" rIns="121900" bIns="121900" anchor="t" anchorCtr="0">
            <a:normAutofit/>
          </a:bodyPr>
          <a:lstStyle/>
          <a:p>
            <a:pPr marL="285750" indent="-285750">
              <a:lnSpc>
                <a:spcPct val="115000"/>
              </a:lnSpc>
              <a:buFontTx/>
              <a:buChar char="-"/>
            </a:pPr>
            <a:r>
              <a:rPr lang="vi-VN" dirty="0" err="1">
                <a:solidFill>
                  <a:srgbClr val="233A44"/>
                </a:solidFill>
                <a:latin typeface="Calibri"/>
                <a:ea typeface="Calibri"/>
                <a:cs typeface="Calibri"/>
                <a:sym typeface="Calibri"/>
              </a:rPr>
              <a:t>Sử</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dụng</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cấu</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trúc</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truyền</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nhận</a:t>
            </a:r>
            <a:r>
              <a:rPr lang="vi-VN" dirty="0">
                <a:solidFill>
                  <a:srgbClr val="233A44"/>
                </a:solidFill>
                <a:latin typeface="Calibri"/>
                <a:ea typeface="Calibri"/>
                <a:cs typeface="Calibri"/>
                <a:sym typeface="Calibri"/>
              </a:rPr>
              <a:t> tin mô </a:t>
            </a:r>
            <a:r>
              <a:rPr lang="vi-VN" dirty="0" err="1">
                <a:solidFill>
                  <a:srgbClr val="233A44"/>
                </a:solidFill>
                <a:latin typeface="Calibri"/>
                <a:ea typeface="Calibri"/>
                <a:cs typeface="Calibri"/>
                <a:sym typeface="Calibri"/>
              </a:rPr>
              <a:t>hình</a:t>
            </a:r>
            <a:r>
              <a:rPr lang="vi-VN" dirty="0">
                <a:solidFill>
                  <a:srgbClr val="233A44"/>
                </a:solidFill>
                <a:latin typeface="Calibri"/>
                <a:ea typeface="Calibri"/>
                <a:cs typeface="Calibri"/>
                <a:sym typeface="Calibri"/>
              </a:rPr>
              <a:t> TCP.</a:t>
            </a:r>
          </a:p>
          <a:p>
            <a:pPr marL="285750" indent="-285750">
              <a:lnSpc>
                <a:spcPct val="115000"/>
              </a:lnSpc>
              <a:buFontTx/>
              <a:buChar char="-"/>
            </a:pPr>
            <a:r>
              <a:rPr lang="vi-VN" dirty="0" err="1">
                <a:solidFill>
                  <a:srgbClr val="233A44"/>
                </a:solidFill>
                <a:latin typeface="Calibri"/>
                <a:ea typeface="Calibri"/>
                <a:cs typeface="Calibri"/>
                <a:sym typeface="Calibri"/>
              </a:rPr>
              <a:t>Sử</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dụng</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select</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để</a:t>
            </a:r>
            <a:r>
              <a:rPr lang="vi-VN" dirty="0">
                <a:solidFill>
                  <a:srgbClr val="233A44"/>
                </a:solidFill>
                <a:latin typeface="Calibri"/>
                <a:ea typeface="Calibri"/>
                <a:cs typeface="Calibri"/>
                <a:sym typeface="Calibri"/>
              </a:rPr>
              <a:t> phân </a:t>
            </a:r>
            <a:r>
              <a:rPr lang="vi-VN" dirty="0" err="1">
                <a:solidFill>
                  <a:srgbClr val="233A44"/>
                </a:solidFill>
                <a:latin typeface="Calibri"/>
                <a:ea typeface="Calibri"/>
                <a:cs typeface="Calibri"/>
                <a:sym typeface="Calibri"/>
              </a:rPr>
              <a:t>phối</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dữ</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liệu</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giữa</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các</a:t>
            </a:r>
            <a:r>
              <a:rPr lang="vi-VN" dirty="0">
                <a:solidFill>
                  <a:srgbClr val="233A44"/>
                </a:solidFill>
                <a:latin typeface="Calibri"/>
                <a:ea typeface="Calibri"/>
                <a:cs typeface="Calibri"/>
                <a:sym typeface="Calibri"/>
              </a:rPr>
              <a:t> </a:t>
            </a:r>
            <a:r>
              <a:rPr lang="vi-VN" dirty="0" err="1">
                <a:solidFill>
                  <a:srgbClr val="233A44"/>
                </a:solidFill>
                <a:latin typeface="Calibri"/>
                <a:ea typeface="Calibri"/>
                <a:cs typeface="Calibri"/>
                <a:sym typeface="Calibri"/>
              </a:rPr>
              <a:t>luồng</a:t>
            </a:r>
            <a:r>
              <a:rPr lang="vi-VN" dirty="0">
                <a:solidFill>
                  <a:srgbClr val="233A44"/>
                </a:solidFill>
                <a:latin typeface="Calibri"/>
                <a:ea typeface="Calibri"/>
                <a:cs typeface="Calibri"/>
                <a:sym typeface="Calibri"/>
              </a:rPr>
              <a:t>.</a:t>
            </a:r>
            <a:endParaRPr dirty="0">
              <a:solidFill>
                <a:srgbClr val="233A4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B45920E-DC64-4780-8A7D-B4F6F5882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925" y="1063757"/>
            <a:ext cx="6439146" cy="4917166"/>
          </a:xfrm>
          <a:prstGeom prst="rect">
            <a:avLst/>
          </a:prstGeom>
        </p:spPr>
      </p:pic>
      <p:sp>
        <p:nvSpPr>
          <p:cNvPr id="3" name="Text Placeholder 1">
            <a:extLst>
              <a:ext uri="{FF2B5EF4-FFF2-40B4-BE49-F238E27FC236}">
                <a16:creationId xmlns:a16="http://schemas.microsoft.com/office/drawing/2014/main" id="{BFBDB2E5-2049-425C-9EEE-0E933783E5D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sz="4000" dirty="0">
                <a:solidFill>
                  <a:schemeClr val="bg1"/>
                </a:solidFill>
              </a:rPr>
              <a:t>2. </a:t>
            </a:r>
            <a:r>
              <a:rPr lang="vi-VN" sz="4000" dirty="0" err="1">
                <a:solidFill>
                  <a:schemeClr val="bg1"/>
                </a:solidFill>
              </a:rPr>
              <a:t>Thiết</a:t>
            </a:r>
            <a:r>
              <a:rPr lang="vi-VN" sz="4000" dirty="0">
                <a:solidFill>
                  <a:schemeClr val="bg1"/>
                </a:solidFill>
              </a:rPr>
              <a:t> </a:t>
            </a:r>
            <a:r>
              <a:rPr lang="vi-VN" sz="4000" dirty="0" err="1">
                <a:solidFill>
                  <a:schemeClr val="bg1"/>
                </a:solidFill>
              </a:rPr>
              <a:t>kế</a:t>
            </a:r>
            <a:endParaRPr lang="en-US" sz="4000" dirty="0">
              <a:solidFill>
                <a:schemeClr val="bg1"/>
              </a:solidFill>
            </a:endParaRPr>
          </a:p>
        </p:txBody>
      </p:sp>
      <p:sp>
        <p:nvSpPr>
          <p:cNvPr id="4" name="TextBox 17">
            <a:extLst>
              <a:ext uri="{FF2B5EF4-FFF2-40B4-BE49-F238E27FC236}">
                <a16:creationId xmlns:a16="http://schemas.microsoft.com/office/drawing/2014/main" id="{40E00C69-B9EE-4A61-80FF-9EE45BBF93EF}"/>
              </a:ext>
            </a:extLst>
          </p:cNvPr>
          <p:cNvSpPr txBox="1"/>
          <p:nvPr/>
        </p:nvSpPr>
        <p:spPr>
          <a:xfrm>
            <a:off x="540760" y="1568768"/>
            <a:ext cx="3139396" cy="400110"/>
          </a:xfrm>
          <a:prstGeom prst="rect">
            <a:avLst/>
          </a:prstGeom>
          <a:noFill/>
        </p:spPr>
        <p:txBody>
          <a:bodyPr wrap="square" lIns="108000" rIns="108000" rtlCol="0">
            <a:spAutoFit/>
          </a:bodyPr>
          <a:lstStyle/>
          <a:p>
            <a:r>
              <a:rPr lang="vi-VN" altLang="ko-KR" sz="2000" b="1" dirty="0">
                <a:solidFill>
                  <a:schemeClr val="bg1"/>
                </a:solidFill>
                <a:cs typeface="Arial" pitchFamily="34" charset="0"/>
              </a:rPr>
              <a:t>2.1 </a:t>
            </a:r>
            <a:r>
              <a:rPr lang="en-US" altLang="ko-KR" sz="2000" b="1" dirty="0" err="1">
                <a:solidFill>
                  <a:schemeClr val="bg1"/>
                </a:solidFill>
                <a:cs typeface="Arial" pitchFamily="34" charset="0"/>
              </a:rPr>
              <a:t>Usecase</a:t>
            </a:r>
            <a:r>
              <a:rPr lang="en-US" altLang="ko-KR" sz="2000" b="1" dirty="0">
                <a:solidFill>
                  <a:schemeClr val="bg1"/>
                </a:solidFill>
                <a:cs typeface="Arial" pitchFamily="34" charset="0"/>
              </a:rPr>
              <a:t> Diagram</a:t>
            </a:r>
          </a:p>
        </p:txBody>
      </p:sp>
      <p:sp>
        <p:nvSpPr>
          <p:cNvPr id="5" name="Google Shape;202;gb69f507cd5_0_14">
            <a:extLst>
              <a:ext uri="{FF2B5EF4-FFF2-40B4-BE49-F238E27FC236}">
                <a16:creationId xmlns:a16="http://schemas.microsoft.com/office/drawing/2014/main" id="{6DBDD9BA-D454-4D9A-9225-23B500FAA517}"/>
              </a:ext>
            </a:extLst>
          </p:cNvPr>
          <p:cNvSpPr txBox="1"/>
          <p:nvPr/>
        </p:nvSpPr>
        <p:spPr>
          <a:xfrm>
            <a:off x="540760" y="2335662"/>
            <a:ext cx="4267472" cy="26776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lgn="l" rtl="0">
              <a:lnSpc>
                <a:spcPct val="150000"/>
              </a:lnSpc>
              <a:spcBef>
                <a:spcPts val="0"/>
              </a:spcBef>
              <a:spcAft>
                <a:spcPts val="0"/>
              </a:spcAft>
              <a:buClr>
                <a:srgbClr val="233A44"/>
              </a:buClr>
              <a:buSzPts val="1300"/>
            </a:pPr>
            <a:r>
              <a:rPr lang="en-GB"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Kiến</a:t>
            </a:r>
            <a:r>
              <a:rPr lang="vi-VN"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trúc</a:t>
            </a:r>
            <a:r>
              <a:rPr lang="en"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Client-server</a:t>
            </a:r>
            <a:endParaRPr sz="1800" dirty="0">
              <a:solidFill>
                <a:schemeClr val="bg1"/>
              </a:solidFill>
              <a:latin typeface="Calibri"/>
              <a:ea typeface="Calibri"/>
              <a:cs typeface="Calibri"/>
              <a:sym typeface="Calibri"/>
            </a:endParaRPr>
          </a:p>
          <a:p>
            <a:pPr marL="146050" lvl="0" algn="l" rtl="0">
              <a:lnSpc>
                <a:spcPct val="150000"/>
              </a:lnSpc>
              <a:spcBef>
                <a:spcPts val="0"/>
              </a:spcBef>
              <a:spcAft>
                <a:spcPts val="0"/>
              </a:spcAft>
              <a:buClr>
                <a:srgbClr val="233A44"/>
              </a:buClr>
              <a:buSzPts val="1300"/>
            </a:pPr>
            <a:r>
              <a:rPr lang="en-GB" sz="1800" dirty="0">
                <a:solidFill>
                  <a:schemeClr val="bg1"/>
                </a:solidFill>
                <a:latin typeface="Calibri"/>
                <a:ea typeface="Calibri"/>
                <a:cs typeface="Calibri"/>
                <a:sym typeface="Calibri"/>
              </a:rPr>
              <a:t>- </a:t>
            </a:r>
            <a:r>
              <a:rPr lang="vi-VN" sz="1800" dirty="0">
                <a:solidFill>
                  <a:schemeClr val="bg1"/>
                </a:solidFill>
                <a:latin typeface="Calibri"/>
                <a:ea typeface="Calibri"/>
                <a:cs typeface="Calibri"/>
                <a:sym typeface="Calibri"/>
              </a:rPr>
              <a:t>Mô </a:t>
            </a:r>
            <a:r>
              <a:rPr lang="vi-VN" sz="1800" dirty="0" err="1">
                <a:solidFill>
                  <a:schemeClr val="bg1"/>
                </a:solidFill>
                <a:latin typeface="Calibri"/>
                <a:ea typeface="Calibri"/>
                <a:cs typeface="Calibri"/>
                <a:sym typeface="Calibri"/>
              </a:rPr>
              <a:t>hình</a:t>
            </a:r>
            <a:r>
              <a:rPr lang="en"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Nhiều</a:t>
            </a:r>
            <a:r>
              <a:rPr lang="vi-VN"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client</a:t>
            </a:r>
            <a:r>
              <a:rPr lang="vi-VN"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cùng</a:t>
            </a:r>
            <a:r>
              <a:rPr lang="vi-VN"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kết</a:t>
            </a:r>
            <a:r>
              <a:rPr lang="vi-VN"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nối</a:t>
            </a:r>
            <a:r>
              <a:rPr lang="vi-VN"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đến</a:t>
            </a:r>
            <a:r>
              <a:rPr lang="vi-VN" sz="1800" dirty="0">
                <a:solidFill>
                  <a:schemeClr val="bg1"/>
                </a:solidFill>
                <a:latin typeface="Calibri"/>
                <a:ea typeface="Calibri"/>
                <a:cs typeface="Calibri"/>
                <a:sym typeface="Calibri"/>
              </a:rPr>
              <a:t> Server trong </a:t>
            </a:r>
            <a:r>
              <a:rPr lang="vi-VN" sz="1800" dirty="0" err="1">
                <a:solidFill>
                  <a:schemeClr val="bg1"/>
                </a:solidFill>
                <a:latin typeface="Calibri"/>
                <a:ea typeface="Calibri"/>
                <a:cs typeface="Calibri"/>
                <a:sym typeface="Calibri"/>
              </a:rPr>
              <a:t>cùng</a:t>
            </a:r>
            <a:r>
              <a:rPr lang="vi-VN" sz="1800" dirty="0">
                <a:solidFill>
                  <a:schemeClr val="bg1"/>
                </a:solidFill>
                <a:latin typeface="Calibri"/>
                <a:ea typeface="Calibri"/>
                <a:cs typeface="Calibri"/>
                <a:sym typeface="Calibri"/>
              </a:rPr>
              <a:t> 1 </a:t>
            </a:r>
            <a:r>
              <a:rPr lang="vi-VN" sz="1800" dirty="0" err="1">
                <a:solidFill>
                  <a:schemeClr val="bg1"/>
                </a:solidFill>
                <a:latin typeface="Calibri"/>
                <a:ea typeface="Calibri"/>
                <a:cs typeface="Calibri"/>
                <a:sym typeface="Calibri"/>
              </a:rPr>
              <a:t>thời</a:t>
            </a:r>
            <a:r>
              <a:rPr lang="vi-VN" sz="1800" dirty="0">
                <a:solidFill>
                  <a:schemeClr val="bg1"/>
                </a:solidFill>
                <a:latin typeface="Calibri"/>
                <a:ea typeface="Calibri"/>
                <a:cs typeface="Calibri"/>
                <a:sym typeface="Calibri"/>
              </a:rPr>
              <a:t> </a:t>
            </a:r>
            <a:r>
              <a:rPr lang="vi-VN" sz="1800" dirty="0" err="1">
                <a:solidFill>
                  <a:schemeClr val="bg1"/>
                </a:solidFill>
                <a:latin typeface="Calibri"/>
                <a:ea typeface="Calibri"/>
                <a:cs typeface="Calibri"/>
                <a:sym typeface="Calibri"/>
              </a:rPr>
              <a:t>điểm</a:t>
            </a:r>
            <a:r>
              <a:rPr lang="vi-VN" sz="1800" dirty="0">
                <a:solidFill>
                  <a:schemeClr val="bg1"/>
                </a:solidFill>
                <a:latin typeface="Calibri"/>
                <a:ea typeface="Calibri"/>
                <a:cs typeface="Calibri"/>
                <a:sym typeface="Calibri"/>
              </a:rPr>
              <a:t>.</a:t>
            </a:r>
            <a:endParaRPr sz="1800" dirty="0">
              <a:solidFill>
                <a:schemeClr val="bg1"/>
              </a:solidFill>
              <a:latin typeface="Calibri"/>
              <a:ea typeface="Calibri"/>
              <a:cs typeface="Calibri"/>
              <a:sym typeface="Calibri"/>
            </a:endParaRPr>
          </a:p>
          <a:p>
            <a:pPr marL="146050" lvl="0" algn="l" rtl="0">
              <a:lnSpc>
                <a:spcPct val="150000"/>
              </a:lnSpc>
              <a:spcBef>
                <a:spcPts val="0"/>
              </a:spcBef>
              <a:spcAft>
                <a:spcPts val="0"/>
              </a:spcAft>
              <a:buClr>
                <a:srgbClr val="233A44"/>
              </a:buClr>
              <a:buSzPts val="1300"/>
            </a:pP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Máy</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chủ</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có</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nhiệm</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vụ</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quản</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lý</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đăng</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ký</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thông</a:t>
            </a:r>
            <a:r>
              <a:rPr lang="en-US" sz="1800" dirty="0">
                <a:solidFill>
                  <a:schemeClr val="bg1"/>
                </a:solidFill>
                <a:latin typeface="Calibri"/>
                <a:ea typeface="Calibri"/>
                <a:cs typeface="Calibri"/>
                <a:sym typeface="Calibri"/>
              </a:rPr>
              <a:t> tin </a:t>
            </a:r>
            <a:r>
              <a:rPr lang="en-US" sz="1800" dirty="0" err="1">
                <a:solidFill>
                  <a:schemeClr val="bg1"/>
                </a:solidFill>
                <a:latin typeface="Calibri"/>
                <a:ea typeface="Calibri"/>
                <a:cs typeface="Calibri"/>
                <a:sym typeface="Calibri"/>
              </a:rPr>
              <a:t>và</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trao</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đổi</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thông</a:t>
            </a:r>
            <a:r>
              <a:rPr lang="en-US" sz="1800" dirty="0">
                <a:solidFill>
                  <a:schemeClr val="bg1"/>
                </a:solidFill>
                <a:latin typeface="Calibri"/>
                <a:ea typeface="Calibri"/>
                <a:cs typeface="Calibri"/>
                <a:sym typeface="Calibri"/>
              </a:rPr>
              <a:t> tin </a:t>
            </a:r>
            <a:r>
              <a:rPr lang="en-US" sz="1800" dirty="0" err="1">
                <a:solidFill>
                  <a:schemeClr val="bg1"/>
                </a:solidFill>
                <a:latin typeface="Calibri"/>
                <a:ea typeface="Calibri"/>
                <a:cs typeface="Calibri"/>
                <a:sym typeface="Calibri"/>
              </a:rPr>
              <a:t>với</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máy</a:t>
            </a:r>
            <a:r>
              <a:rPr lang="en-US" sz="1800" dirty="0">
                <a:solidFill>
                  <a:schemeClr val="bg1"/>
                </a:solidFill>
                <a:latin typeface="Calibri"/>
                <a:ea typeface="Calibri"/>
                <a:cs typeface="Calibri"/>
                <a:sym typeface="Calibri"/>
              </a:rPr>
              <a:t> </a:t>
            </a:r>
            <a:r>
              <a:rPr lang="en-US" sz="1800" dirty="0" err="1">
                <a:solidFill>
                  <a:schemeClr val="bg1"/>
                </a:solidFill>
                <a:latin typeface="Calibri"/>
                <a:ea typeface="Calibri"/>
                <a:cs typeface="Calibri"/>
                <a:sym typeface="Calibri"/>
              </a:rPr>
              <a:t>khách</a:t>
            </a:r>
            <a:endParaRPr sz="1800" dirty="0">
              <a:solidFill>
                <a:schemeClr val="bg1"/>
              </a:solidFill>
            </a:endParaRPr>
          </a:p>
        </p:txBody>
      </p:sp>
    </p:spTree>
    <p:extLst>
      <p:ext uri="{BB962C8B-B14F-4D97-AF65-F5344CB8AC3E}">
        <p14:creationId xmlns:p14="http://schemas.microsoft.com/office/powerpoint/2010/main" val="55301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D319D3-F1B5-4231-AEFA-E21556DA41CE}"/>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sz="4000" dirty="0">
                <a:solidFill>
                  <a:schemeClr val="bg1"/>
                </a:solidFill>
              </a:rPr>
              <a:t>2. </a:t>
            </a:r>
            <a:r>
              <a:rPr lang="vi-VN" sz="4000" dirty="0" err="1">
                <a:solidFill>
                  <a:schemeClr val="bg1"/>
                </a:solidFill>
              </a:rPr>
              <a:t>Thiết</a:t>
            </a:r>
            <a:r>
              <a:rPr lang="vi-VN" sz="4000" dirty="0">
                <a:solidFill>
                  <a:schemeClr val="bg1"/>
                </a:solidFill>
              </a:rPr>
              <a:t> </a:t>
            </a:r>
            <a:r>
              <a:rPr lang="vi-VN" sz="4000" dirty="0" err="1">
                <a:solidFill>
                  <a:schemeClr val="bg1"/>
                </a:solidFill>
              </a:rPr>
              <a:t>kế</a:t>
            </a:r>
            <a:endParaRPr lang="en-US" sz="4000" dirty="0">
              <a:solidFill>
                <a:schemeClr val="bg1"/>
              </a:solidFill>
            </a:endParaRPr>
          </a:p>
        </p:txBody>
      </p:sp>
      <p:pic>
        <p:nvPicPr>
          <p:cNvPr id="3" name="Hình ảnh 2">
            <a:extLst>
              <a:ext uri="{FF2B5EF4-FFF2-40B4-BE49-F238E27FC236}">
                <a16:creationId xmlns:a16="http://schemas.microsoft.com/office/drawing/2014/main" id="{6502E867-B2D9-4A53-BCCB-075A80E15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498" y="1259325"/>
            <a:ext cx="6746228" cy="5048169"/>
          </a:xfrm>
          <a:prstGeom prst="rect">
            <a:avLst/>
          </a:prstGeom>
        </p:spPr>
      </p:pic>
      <p:sp>
        <p:nvSpPr>
          <p:cNvPr id="4" name="TextBox 17">
            <a:extLst>
              <a:ext uri="{FF2B5EF4-FFF2-40B4-BE49-F238E27FC236}">
                <a16:creationId xmlns:a16="http://schemas.microsoft.com/office/drawing/2014/main" id="{0B54F05C-B7CA-453B-AFB2-2005EE2A32A6}"/>
              </a:ext>
            </a:extLst>
          </p:cNvPr>
          <p:cNvSpPr txBox="1"/>
          <p:nvPr/>
        </p:nvSpPr>
        <p:spPr>
          <a:xfrm>
            <a:off x="111631" y="1662075"/>
            <a:ext cx="4917569" cy="400110"/>
          </a:xfrm>
          <a:prstGeom prst="rect">
            <a:avLst/>
          </a:prstGeom>
          <a:noFill/>
        </p:spPr>
        <p:txBody>
          <a:bodyPr wrap="square" lIns="108000" rIns="108000" rtlCol="0">
            <a:spAutoFit/>
          </a:bodyPr>
          <a:lstStyle/>
          <a:p>
            <a:r>
              <a:rPr lang="vi-VN" altLang="ko-KR" sz="2000" b="1" dirty="0">
                <a:solidFill>
                  <a:schemeClr val="bg1"/>
                </a:solidFill>
                <a:cs typeface="Arial" pitchFamily="34" charset="0"/>
              </a:rPr>
              <a:t>2.2 </a:t>
            </a:r>
            <a:r>
              <a:rPr lang="vi-VN" altLang="ko-KR" sz="2000" b="1" dirty="0" err="1">
                <a:solidFill>
                  <a:schemeClr val="bg1"/>
                </a:solidFill>
                <a:cs typeface="Arial" pitchFamily="34" charset="0"/>
              </a:rPr>
              <a:t>Sequence</a:t>
            </a:r>
            <a:r>
              <a:rPr lang="vi-VN" altLang="ko-KR" sz="2000" b="1" dirty="0">
                <a:solidFill>
                  <a:schemeClr val="bg1"/>
                </a:solidFill>
                <a:cs typeface="Arial" pitchFamily="34" charset="0"/>
              </a:rPr>
              <a:t> </a:t>
            </a:r>
            <a:r>
              <a:rPr lang="vi-VN" altLang="ko-KR" sz="2000" b="1" dirty="0" err="1">
                <a:solidFill>
                  <a:schemeClr val="bg1"/>
                </a:solidFill>
                <a:cs typeface="Arial" pitchFamily="34" charset="0"/>
              </a:rPr>
              <a:t>diagram</a:t>
            </a:r>
            <a:r>
              <a:rPr lang="vi-VN" altLang="ko-KR" sz="2000" b="1" dirty="0">
                <a:solidFill>
                  <a:schemeClr val="bg1"/>
                </a:solidFill>
                <a:cs typeface="Arial" pitchFamily="34" charset="0"/>
              </a:rPr>
              <a:t>(</a:t>
            </a:r>
            <a:r>
              <a:rPr lang="vi-VN" altLang="ko-KR" sz="2000" b="1" dirty="0" err="1">
                <a:solidFill>
                  <a:schemeClr val="bg1"/>
                </a:solidFill>
                <a:cs typeface="Arial" pitchFamily="34" charset="0"/>
              </a:rPr>
              <a:t>biểu</a:t>
            </a:r>
            <a:r>
              <a:rPr lang="vi-VN" altLang="ko-KR" sz="2000" b="1" dirty="0">
                <a:solidFill>
                  <a:schemeClr val="bg1"/>
                </a:solidFill>
                <a:cs typeface="Arial" pitchFamily="34" charset="0"/>
              </a:rPr>
              <a:t> </a:t>
            </a:r>
            <a:r>
              <a:rPr lang="vi-VN" altLang="ko-KR" sz="2000" b="1" dirty="0" err="1">
                <a:solidFill>
                  <a:schemeClr val="bg1"/>
                </a:solidFill>
                <a:cs typeface="Arial" pitchFamily="34" charset="0"/>
              </a:rPr>
              <a:t>đồ</a:t>
            </a:r>
            <a:r>
              <a:rPr lang="vi-VN" altLang="ko-KR" sz="2000" b="1" dirty="0">
                <a:solidFill>
                  <a:schemeClr val="bg1"/>
                </a:solidFill>
                <a:cs typeface="Arial" pitchFamily="34" charset="0"/>
              </a:rPr>
              <a:t> </a:t>
            </a:r>
            <a:r>
              <a:rPr lang="vi-VN" altLang="ko-KR" sz="2000" b="1" dirty="0" err="1">
                <a:solidFill>
                  <a:schemeClr val="bg1"/>
                </a:solidFill>
                <a:cs typeface="Arial" pitchFamily="34" charset="0"/>
              </a:rPr>
              <a:t>tuần</a:t>
            </a:r>
            <a:r>
              <a:rPr lang="vi-VN" altLang="ko-KR" sz="2000" b="1" dirty="0">
                <a:solidFill>
                  <a:schemeClr val="bg1"/>
                </a:solidFill>
                <a:cs typeface="Arial" pitchFamily="34" charset="0"/>
              </a:rPr>
              <a:t> </a:t>
            </a:r>
            <a:r>
              <a:rPr lang="vi-VN" altLang="ko-KR" sz="2000" b="1" dirty="0" err="1">
                <a:solidFill>
                  <a:schemeClr val="bg1"/>
                </a:solidFill>
                <a:cs typeface="Arial" pitchFamily="34" charset="0"/>
              </a:rPr>
              <a:t>tự</a:t>
            </a:r>
            <a:r>
              <a:rPr lang="vi-VN" altLang="ko-KR" sz="2000" b="1" dirty="0">
                <a:solidFill>
                  <a:schemeClr val="bg1"/>
                </a:solidFill>
                <a:cs typeface="Arial" pitchFamily="34" charset="0"/>
              </a:rPr>
              <a:t>)</a:t>
            </a:r>
            <a:endParaRPr lang="en-US" altLang="ko-KR" sz="2000" b="1" dirty="0">
              <a:solidFill>
                <a:schemeClr val="bg1"/>
              </a:solidFill>
              <a:cs typeface="Arial" pitchFamily="34" charset="0"/>
            </a:endParaRPr>
          </a:p>
        </p:txBody>
      </p:sp>
      <p:sp>
        <p:nvSpPr>
          <p:cNvPr id="5" name="TextBox 17">
            <a:extLst>
              <a:ext uri="{FF2B5EF4-FFF2-40B4-BE49-F238E27FC236}">
                <a16:creationId xmlns:a16="http://schemas.microsoft.com/office/drawing/2014/main" id="{D462E373-B008-4797-BA27-2D86E7E5DCDE}"/>
              </a:ext>
            </a:extLst>
          </p:cNvPr>
          <p:cNvSpPr txBox="1"/>
          <p:nvPr/>
        </p:nvSpPr>
        <p:spPr>
          <a:xfrm>
            <a:off x="323529" y="2491227"/>
            <a:ext cx="4203007" cy="338554"/>
          </a:xfrm>
          <a:prstGeom prst="rect">
            <a:avLst/>
          </a:prstGeom>
          <a:noFill/>
        </p:spPr>
        <p:txBody>
          <a:bodyPr wrap="square" lIns="108000" rIns="108000" rtlCol="0">
            <a:spAutoFit/>
          </a:bodyPr>
          <a:lstStyle/>
          <a:p>
            <a:r>
              <a:rPr lang="vi-VN" altLang="ko-KR" sz="1600" b="1" dirty="0">
                <a:solidFill>
                  <a:schemeClr val="bg1"/>
                </a:solidFill>
                <a:cs typeface="Arial" pitchFamily="34" charset="0"/>
              </a:rPr>
              <a:t>2.2</a:t>
            </a:r>
            <a:r>
              <a:rPr lang="en-US" altLang="ko-KR" sz="1600" b="1" dirty="0">
                <a:solidFill>
                  <a:schemeClr val="bg1"/>
                </a:solidFill>
                <a:cs typeface="Arial" pitchFamily="34" charset="0"/>
              </a:rPr>
              <a:t>.1</a:t>
            </a:r>
            <a:r>
              <a:rPr lang="vi-VN" altLang="ko-KR" sz="1600" b="1" dirty="0">
                <a:solidFill>
                  <a:schemeClr val="bg1"/>
                </a:solidFill>
                <a:cs typeface="Arial" pitchFamily="34" charset="0"/>
              </a:rPr>
              <a:t> </a:t>
            </a:r>
            <a:r>
              <a:rPr lang="en-US" altLang="ko-KR" sz="1600" b="1" dirty="0" err="1">
                <a:solidFill>
                  <a:schemeClr val="bg1"/>
                </a:solidFill>
                <a:cs typeface="Arial" pitchFamily="34" charset="0"/>
              </a:rPr>
              <a:t>SignIn</a:t>
            </a:r>
            <a:endParaRPr lang="en-US" altLang="ko-KR" sz="1600" b="1" dirty="0">
              <a:solidFill>
                <a:schemeClr val="bg1"/>
              </a:solidFill>
              <a:cs typeface="Arial" pitchFamily="34" charset="0"/>
            </a:endParaRPr>
          </a:p>
        </p:txBody>
      </p:sp>
    </p:spTree>
    <p:extLst>
      <p:ext uri="{BB962C8B-B14F-4D97-AF65-F5344CB8AC3E}">
        <p14:creationId xmlns:p14="http://schemas.microsoft.com/office/powerpoint/2010/main" val="359862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94E71D-B928-4882-8F90-50D23DE2BF7D}"/>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sz="4000" dirty="0">
                <a:solidFill>
                  <a:schemeClr val="bg1"/>
                </a:solidFill>
              </a:rPr>
              <a:t>2. </a:t>
            </a:r>
            <a:r>
              <a:rPr lang="vi-VN" sz="4000" dirty="0" err="1">
                <a:solidFill>
                  <a:schemeClr val="bg1"/>
                </a:solidFill>
              </a:rPr>
              <a:t>Thiết</a:t>
            </a:r>
            <a:r>
              <a:rPr lang="vi-VN" sz="4000" dirty="0">
                <a:solidFill>
                  <a:schemeClr val="bg1"/>
                </a:solidFill>
              </a:rPr>
              <a:t> </a:t>
            </a:r>
            <a:r>
              <a:rPr lang="vi-VN" sz="4000" dirty="0" err="1">
                <a:solidFill>
                  <a:schemeClr val="bg1"/>
                </a:solidFill>
              </a:rPr>
              <a:t>kế</a:t>
            </a:r>
            <a:endParaRPr lang="en-US" sz="4000" dirty="0">
              <a:solidFill>
                <a:schemeClr val="bg1"/>
              </a:solidFill>
            </a:endParaRPr>
          </a:p>
        </p:txBody>
      </p:sp>
      <p:pic>
        <p:nvPicPr>
          <p:cNvPr id="6" name="Hình ảnh 5">
            <a:extLst>
              <a:ext uri="{FF2B5EF4-FFF2-40B4-BE49-F238E27FC236}">
                <a16:creationId xmlns:a16="http://schemas.microsoft.com/office/drawing/2014/main" id="{57DDE43F-72AF-4DA0-AD17-4A109679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943" y="1645462"/>
            <a:ext cx="8335783" cy="4873029"/>
          </a:xfrm>
          <a:prstGeom prst="rect">
            <a:avLst/>
          </a:prstGeom>
        </p:spPr>
      </p:pic>
      <p:sp>
        <p:nvSpPr>
          <p:cNvPr id="7" name="TextBox 17">
            <a:extLst>
              <a:ext uri="{FF2B5EF4-FFF2-40B4-BE49-F238E27FC236}">
                <a16:creationId xmlns:a16="http://schemas.microsoft.com/office/drawing/2014/main" id="{1C122C6A-E510-46FD-B066-1794FD6D0AC9}"/>
              </a:ext>
            </a:extLst>
          </p:cNvPr>
          <p:cNvSpPr txBox="1"/>
          <p:nvPr/>
        </p:nvSpPr>
        <p:spPr>
          <a:xfrm>
            <a:off x="317241" y="2006083"/>
            <a:ext cx="4209295" cy="369332"/>
          </a:xfrm>
          <a:prstGeom prst="rect">
            <a:avLst/>
          </a:prstGeom>
          <a:noFill/>
        </p:spPr>
        <p:txBody>
          <a:bodyPr wrap="square" lIns="108000" rIns="108000" rtlCol="0">
            <a:spAutoFit/>
          </a:bodyPr>
          <a:lstStyle/>
          <a:p>
            <a:r>
              <a:rPr lang="vi-VN" altLang="ko-KR" b="1" dirty="0">
                <a:solidFill>
                  <a:schemeClr val="bg1"/>
                </a:solidFill>
                <a:cs typeface="Arial" pitchFamily="34" charset="0"/>
              </a:rPr>
              <a:t>2.2</a:t>
            </a:r>
            <a:r>
              <a:rPr lang="en-US" altLang="ko-KR" b="1" dirty="0">
                <a:solidFill>
                  <a:schemeClr val="bg1"/>
                </a:solidFill>
                <a:cs typeface="Arial" pitchFamily="34" charset="0"/>
              </a:rPr>
              <a:t>.2</a:t>
            </a:r>
            <a:r>
              <a:rPr lang="vi-VN" altLang="ko-KR" b="1" dirty="0">
                <a:solidFill>
                  <a:schemeClr val="bg1"/>
                </a:solidFill>
                <a:cs typeface="Arial" pitchFamily="34" charset="0"/>
              </a:rPr>
              <a:t> </a:t>
            </a:r>
            <a:r>
              <a:rPr lang="en-US" altLang="ko-KR" b="1" dirty="0" err="1">
                <a:solidFill>
                  <a:schemeClr val="bg1"/>
                </a:solidFill>
                <a:cs typeface="Arial" pitchFamily="34" charset="0"/>
              </a:rPr>
              <a:t>SignUp</a:t>
            </a:r>
            <a:endParaRPr lang="en-US" altLang="ko-KR" b="1" dirty="0">
              <a:solidFill>
                <a:schemeClr val="bg1"/>
              </a:solidFill>
              <a:cs typeface="Arial" pitchFamily="34" charset="0"/>
            </a:endParaRPr>
          </a:p>
        </p:txBody>
      </p:sp>
    </p:spTree>
    <p:extLst>
      <p:ext uri="{BB962C8B-B14F-4D97-AF65-F5344CB8AC3E}">
        <p14:creationId xmlns:p14="http://schemas.microsoft.com/office/powerpoint/2010/main" val="303621647"/>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4021</TotalTime>
  <Words>484</Words>
  <Application>Microsoft Office PowerPoint</Application>
  <PresentationFormat>Màn hình rộng</PresentationFormat>
  <Paragraphs>68</Paragraphs>
  <Slides>18</Slides>
  <Notes>6</Notes>
  <HiddenSlides>0</HiddenSlides>
  <MMClips>0</MMClips>
  <ScaleCrop>false</ScaleCrop>
  <HeadingPairs>
    <vt:vector size="6" baseType="variant">
      <vt:variant>
        <vt:lpstr>Phông được Dùng</vt:lpstr>
      </vt:variant>
      <vt:variant>
        <vt:i4>9</vt:i4>
      </vt:variant>
      <vt:variant>
        <vt:lpstr>Chủ đề</vt:lpstr>
      </vt:variant>
      <vt:variant>
        <vt:i4>3</vt:i4>
      </vt:variant>
      <vt:variant>
        <vt:lpstr>Tiêu đề Bản chiếu</vt:lpstr>
      </vt:variant>
      <vt:variant>
        <vt:i4>18</vt:i4>
      </vt:variant>
    </vt:vector>
  </HeadingPairs>
  <TitlesOfParts>
    <vt:vector size="30" baseType="lpstr">
      <vt:lpstr>Aharoni</vt:lpstr>
      <vt:lpstr>Arial</vt:lpstr>
      <vt:lpstr>Calibri</vt:lpstr>
      <vt:lpstr>Calibri Light</vt:lpstr>
      <vt:lpstr>Fira Sans Extra Condensed Medium</vt:lpstr>
      <vt:lpstr>Hind Vadodara</vt:lpstr>
      <vt:lpstr>Hind Vadodara Light</vt:lpstr>
      <vt:lpstr>Nunito</vt:lpstr>
      <vt:lpstr>Times New Roman</vt:lpstr>
      <vt:lpstr>Cover and End Slide Master</vt:lpstr>
      <vt:lpstr>Contents Slide Master</vt:lpstr>
      <vt:lpstr>Section Break Slide Master</vt:lpstr>
      <vt:lpstr>Bản trình bày PowerPoint</vt:lpstr>
      <vt:lpstr>Bản trình bày PowerPoint</vt:lpstr>
      <vt:lpstr>Bản trình bày PowerPoint</vt:lpstr>
      <vt:lpstr>Bản trình bày PowerPoint</vt:lpstr>
      <vt:lpstr>Single link list.</vt:lpstr>
      <vt:lpstr>Server-Client Architecture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Kỹ thuật sử dụng</vt:lpstr>
      <vt:lpstr>4. Kỹ thuật</vt:lpstr>
      <vt:lpstr>4.Kỹ thuật</vt:lpstr>
      <vt:lpstr>Technique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TONG NGOC ANH 20184040</cp:lastModifiedBy>
  <cp:revision>141</cp:revision>
  <dcterms:created xsi:type="dcterms:W3CDTF">2019-01-14T06:35:35Z</dcterms:created>
  <dcterms:modified xsi:type="dcterms:W3CDTF">2021-11-30T01:42:12Z</dcterms:modified>
</cp:coreProperties>
</file>