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331" r:id="rId4"/>
    <p:sldId id="306" r:id="rId5"/>
    <p:sldId id="337" r:id="rId6"/>
    <p:sldId id="312" r:id="rId7"/>
    <p:sldId id="263" r:id="rId8"/>
    <p:sldId id="262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78" d="100"/>
          <a:sy n="78" d="100"/>
        </p:scale>
        <p:origin x="15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69f507cd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69f507cd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9f507cd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9f507cd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ctrTitle"/>
          </p:nvPr>
        </p:nvSpPr>
        <p:spPr>
          <a:xfrm flipH="1">
            <a:off x="6834891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ubTitle" idx="1"/>
          </p:nvPr>
        </p:nvSpPr>
        <p:spPr>
          <a:xfrm flipH="1">
            <a:off x="6834891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ctrTitle" idx="2"/>
          </p:nvPr>
        </p:nvSpPr>
        <p:spPr>
          <a:xfrm flipH="1">
            <a:off x="6867091" y="2780581"/>
            <a:ext cx="24280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3"/>
          </p:nvPr>
        </p:nvSpPr>
        <p:spPr>
          <a:xfrm flipH="1">
            <a:off x="6834891" y="2022867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ctrTitle" idx="4"/>
          </p:nvPr>
        </p:nvSpPr>
        <p:spPr>
          <a:xfrm flipH="1">
            <a:off x="2989289" y="2785248"/>
            <a:ext cx="23916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ubTitle" idx="5"/>
          </p:nvPr>
        </p:nvSpPr>
        <p:spPr>
          <a:xfrm flipH="1">
            <a:off x="2938889" y="202288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ctrTitle" idx="6"/>
          </p:nvPr>
        </p:nvSpPr>
        <p:spPr>
          <a:xfrm flipH="1">
            <a:off x="2938889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ubTitle" idx="7"/>
          </p:nvPr>
        </p:nvSpPr>
        <p:spPr>
          <a:xfrm flipH="1">
            <a:off x="2938889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79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4962768"/>
            <a:ext cx="12191852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MEMBER:</a:t>
            </a:r>
          </a:p>
          <a:p>
            <a:pPr algn="ctr"/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Tống Ngọc Anh</a:t>
            </a:r>
          </a:p>
          <a:p>
            <a:pPr algn="ctr"/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Thị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Ngọc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Diễm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3" name="TextBox 79">
            <a:extLst>
              <a:ext uri="{FF2B5EF4-FFF2-40B4-BE49-F238E27FC236}">
                <a16:creationId xmlns:a16="http://schemas.microsoft.com/office/drawing/2014/main" id="{B887CB02-3762-4249-A2D1-2A42C93B10AD}"/>
              </a:ext>
            </a:extLst>
          </p:cNvPr>
          <p:cNvSpPr txBox="1"/>
          <p:nvPr/>
        </p:nvSpPr>
        <p:spPr>
          <a:xfrm>
            <a:off x="26457" y="3146192"/>
            <a:ext cx="121918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1</a:t>
            </a:r>
            <a:r>
              <a:rPr lang="vi-VN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3C1316F8-B4C1-409F-B42D-E79B3A25F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74" y="1132656"/>
            <a:ext cx="8476532" cy="5635694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1105CB7-0F94-4BB2-8782-F1D5CA7373E5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866AA7E7-7D49-4D84-B7C1-26661BBB77C0}"/>
              </a:ext>
            </a:extLst>
          </p:cNvPr>
          <p:cNvSpPr txBox="1"/>
          <p:nvPr/>
        </p:nvSpPr>
        <p:spPr>
          <a:xfrm>
            <a:off x="323529" y="1572455"/>
            <a:ext cx="4203007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.3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SinglePlayerUser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6">
            <a:extLst>
              <a:ext uri="{FF2B5EF4-FFF2-40B4-BE49-F238E27FC236}">
                <a16:creationId xmlns:a16="http://schemas.microsoft.com/office/drawing/2014/main" id="{8DF7E365-1F28-412B-AB48-3E42D43F1632}"/>
              </a:ext>
            </a:extLst>
          </p:cNvPr>
          <p:cNvSpPr/>
          <p:nvPr/>
        </p:nvSpPr>
        <p:spPr>
          <a:xfrm rot="10800000">
            <a:off x="623129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6;p6">
            <a:extLst>
              <a:ext uri="{FF2B5EF4-FFF2-40B4-BE49-F238E27FC236}">
                <a16:creationId xmlns:a16="http://schemas.microsoft.com/office/drawing/2014/main" id="{085A1078-5C85-4054-9A40-569709B7C78A}"/>
              </a:ext>
            </a:extLst>
          </p:cNvPr>
          <p:cNvSpPr/>
          <p:nvPr/>
        </p:nvSpPr>
        <p:spPr>
          <a:xfrm rot="10800000">
            <a:off x="8107365" y="3894467"/>
            <a:ext cx="3114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9;p6">
            <a:extLst>
              <a:ext uri="{FF2B5EF4-FFF2-40B4-BE49-F238E27FC236}">
                <a16:creationId xmlns:a16="http://schemas.microsoft.com/office/drawing/2014/main" id="{685DC99A-00C5-418C-B1EF-A87E7A87C959}"/>
              </a:ext>
            </a:extLst>
          </p:cNvPr>
          <p:cNvSpPr/>
          <p:nvPr/>
        </p:nvSpPr>
        <p:spPr>
          <a:xfrm rot="10800000">
            <a:off x="9647113" y="2169528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0;p6">
            <a:extLst>
              <a:ext uri="{FF2B5EF4-FFF2-40B4-BE49-F238E27FC236}">
                <a16:creationId xmlns:a16="http://schemas.microsoft.com/office/drawing/2014/main" id="{B2216B3A-B2B9-4F1C-AB15-BEE5B68E3258}"/>
              </a:ext>
            </a:extLst>
          </p:cNvPr>
          <p:cNvSpPr/>
          <p:nvPr/>
        </p:nvSpPr>
        <p:spPr>
          <a:xfrm>
            <a:off x="709568" y="3804300"/>
            <a:ext cx="31032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81;p6">
            <a:extLst>
              <a:ext uri="{FF2B5EF4-FFF2-40B4-BE49-F238E27FC236}">
                <a16:creationId xmlns:a16="http://schemas.microsoft.com/office/drawing/2014/main" id="{4838492F-9AC2-48FF-8612-104C72D91BEC}"/>
              </a:ext>
            </a:extLst>
          </p:cNvPr>
          <p:cNvSpPr/>
          <p:nvPr/>
        </p:nvSpPr>
        <p:spPr>
          <a:xfrm>
            <a:off x="202390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2;p6">
            <a:extLst>
              <a:ext uri="{FF2B5EF4-FFF2-40B4-BE49-F238E27FC236}">
                <a16:creationId xmlns:a16="http://schemas.microsoft.com/office/drawing/2014/main" id="{7C9B9EE9-73D2-489D-B415-54C27E4E47E8}"/>
              </a:ext>
            </a:extLst>
          </p:cNvPr>
          <p:cNvSpPr/>
          <p:nvPr/>
        </p:nvSpPr>
        <p:spPr>
          <a:xfrm>
            <a:off x="1288087" y="2175305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3;p6">
            <a:extLst>
              <a:ext uri="{FF2B5EF4-FFF2-40B4-BE49-F238E27FC236}">
                <a16:creationId xmlns:a16="http://schemas.microsoft.com/office/drawing/2014/main" id="{59C9889D-08E9-4C30-B5A0-EF35E477AB7E}"/>
              </a:ext>
            </a:extLst>
          </p:cNvPr>
          <p:cNvSpPr txBox="1">
            <a:spLocks/>
          </p:cNvSpPr>
          <p:nvPr/>
        </p:nvSpPr>
        <p:spPr>
          <a:xfrm flipH="1">
            <a:off x="82433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View Log</a:t>
            </a:r>
          </a:p>
        </p:txBody>
      </p:sp>
      <p:sp>
        <p:nvSpPr>
          <p:cNvPr id="9" name="Google Shape;284;p6">
            <a:extLst>
              <a:ext uri="{FF2B5EF4-FFF2-40B4-BE49-F238E27FC236}">
                <a16:creationId xmlns:a16="http://schemas.microsoft.com/office/drawing/2014/main" id="{559C8DCE-1523-450C-8442-13EE2B9A336B}"/>
              </a:ext>
            </a:extLst>
          </p:cNvPr>
          <p:cNvSpPr txBox="1">
            <a:spLocks/>
          </p:cNvSpPr>
          <p:nvPr/>
        </p:nvSpPr>
        <p:spPr>
          <a:xfrm flipH="1">
            <a:off x="6867100" y="2136152"/>
            <a:ext cx="24280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Sign In</a:t>
            </a:r>
          </a:p>
        </p:txBody>
      </p:sp>
      <p:sp>
        <p:nvSpPr>
          <p:cNvPr id="10" name="Google Shape;285;p6">
            <a:extLst>
              <a:ext uri="{FF2B5EF4-FFF2-40B4-BE49-F238E27FC236}">
                <a16:creationId xmlns:a16="http://schemas.microsoft.com/office/drawing/2014/main" id="{9434EAA9-2AE5-46C5-AC19-22A01F190C1D}"/>
              </a:ext>
            </a:extLst>
          </p:cNvPr>
          <p:cNvSpPr txBox="1">
            <a:spLocks/>
          </p:cNvSpPr>
          <p:nvPr/>
        </p:nvSpPr>
        <p:spPr>
          <a:xfrm flipH="1">
            <a:off x="2910472" y="2127680"/>
            <a:ext cx="23916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Register</a:t>
            </a:r>
            <a:endParaRPr lang="en-GB" dirty="0"/>
          </a:p>
        </p:txBody>
      </p:sp>
      <p:sp>
        <p:nvSpPr>
          <p:cNvPr id="11" name="Google Shape;286;p6">
            <a:extLst>
              <a:ext uri="{FF2B5EF4-FFF2-40B4-BE49-F238E27FC236}">
                <a16:creationId xmlns:a16="http://schemas.microsoft.com/office/drawing/2014/main" id="{6ED5F03B-EEE8-42E9-A599-F46F19A7A0BC}"/>
              </a:ext>
            </a:extLst>
          </p:cNvPr>
          <p:cNvSpPr txBox="1">
            <a:spLocks/>
          </p:cNvSpPr>
          <p:nvPr/>
        </p:nvSpPr>
        <p:spPr>
          <a:xfrm flipH="1">
            <a:off x="1431533" y="4057067"/>
            <a:ext cx="20300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Play Game</a:t>
            </a:r>
          </a:p>
        </p:txBody>
      </p:sp>
      <p:sp>
        <p:nvSpPr>
          <p:cNvPr id="12" name="Google Shape;287;p6">
            <a:extLst>
              <a:ext uri="{FF2B5EF4-FFF2-40B4-BE49-F238E27FC236}">
                <a16:creationId xmlns:a16="http://schemas.microsoft.com/office/drawing/2014/main" id="{D63B168A-26F9-4872-832C-D3D2076710CE}"/>
              </a:ext>
            </a:extLst>
          </p:cNvPr>
          <p:cNvSpPr/>
          <p:nvPr/>
        </p:nvSpPr>
        <p:spPr>
          <a:xfrm>
            <a:off x="1388939" y="2256700"/>
            <a:ext cx="1094000" cy="109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89;p6">
            <a:extLst>
              <a:ext uri="{FF2B5EF4-FFF2-40B4-BE49-F238E27FC236}">
                <a16:creationId xmlns:a16="http://schemas.microsoft.com/office/drawing/2014/main" id="{F1457858-946A-4758-A31B-F674818A0722}"/>
              </a:ext>
            </a:extLst>
          </p:cNvPr>
          <p:cNvSpPr/>
          <p:nvPr/>
        </p:nvSpPr>
        <p:spPr>
          <a:xfrm>
            <a:off x="215688" y="4132700"/>
            <a:ext cx="934000" cy="93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0;p6">
            <a:extLst>
              <a:ext uri="{FF2B5EF4-FFF2-40B4-BE49-F238E27FC236}">
                <a16:creationId xmlns:a16="http://schemas.microsoft.com/office/drawing/2014/main" id="{74F3FDDF-B089-42B1-8537-C8141B97C3B8}"/>
              </a:ext>
            </a:extLst>
          </p:cNvPr>
          <p:cNvSpPr/>
          <p:nvPr/>
        </p:nvSpPr>
        <p:spPr>
          <a:xfrm>
            <a:off x="1439655" y="2336700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1;p6">
            <a:extLst>
              <a:ext uri="{FF2B5EF4-FFF2-40B4-BE49-F238E27FC236}">
                <a16:creationId xmlns:a16="http://schemas.microsoft.com/office/drawing/2014/main" id="{CAFCD449-0A1A-4DA5-80D0-D43EDABE4179}"/>
              </a:ext>
            </a:extLst>
          </p:cNvPr>
          <p:cNvSpPr/>
          <p:nvPr/>
        </p:nvSpPr>
        <p:spPr>
          <a:xfrm>
            <a:off x="10735755" y="4228167"/>
            <a:ext cx="934000" cy="93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2;p6">
            <a:extLst>
              <a:ext uri="{FF2B5EF4-FFF2-40B4-BE49-F238E27FC236}">
                <a16:creationId xmlns:a16="http://schemas.microsoft.com/office/drawing/2014/main" id="{0CCF55CE-4C05-49C7-946C-9698DFC7AC0C}"/>
              </a:ext>
            </a:extLst>
          </p:cNvPr>
          <p:cNvSpPr/>
          <p:nvPr/>
        </p:nvSpPr>
        <p:spPr>
          <a:xfrm>
            <a:off x="9801755" y="2336700"/>
            <a:ext cx="934000" cy="93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293;p6">
            <a:extLst>
              <a:ext uri="{FF2B5EF4-FFF2-40B4-BE49-F238E27FC236}">
                <a16:creationId xmlns:a16="http://schemas.microsoft.com/office/drawing/2014/main" id="{E74A9139-EE11-4A85-B5E5-DD2B6C0C65AF}"/>
              </a:ext>
            </a:extLst>
          </p:cNvPr>
          <p:cNvGrpSpPr/>
          <p:nvPr/>
        </p:nvGrpSpPr>
        <p:grpSpPr>
          <a:xfrm>
            <a:off x="10963425" y="4455824"/>
            <a:ext cx="478665" cy="478665"/>
            <a:chOff x="-55988800" y="3982600"/>
            <a:chExt cx="319025" cy="319025"/>
          </a:xfrm>
        </p:grpSpPr>
        <p:sp>
          <p:nvSpPr>
            <p:cNvPr id="18" name="Google Shape;294;p6">
              <a:extLst>
                <a:ext uri="{FF2B5EF4-FFF2-40B4-BE49-F238E27FC236}">
                  <a16:creationId xmlns:a16="http://schemas.microsoft.com/office/drawing/2014/main" id="{94D27BDA-0642-4E8B-B54E-CD84E37A4D28}"/>
                </a:ext>
              </a:extLst>
            </p:cNvPr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5;p6">
              <a:extLst>
                <a:ext uri="{FF2B5EF4-FFF2-40B4-BE49-F238E27FC236}">
                  <a16:creationId xmlns:a16="http://schemas.microsoft.com/office/drawing/2014/main" id="{86757D0A-48DE-4BA0-9DB3-996805441610}"/>
                </a:ext>
              </a:extLst>
            </p:cNvPr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6;p6">
              <a:extLst>
                <a:ext uri="{FF2B5EF4-FFF2-40B4-BE49-F238E27FC236}">
                  <a16:creationId xmlns:a16="http://schemas.microsoft.com/office/drawing/2014/main" id="{CB02006C-B783-4089-9BD9-466FD334732A}"/>
                </a:ext>
              </a:extLst>
            </p:cNvPr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;p6">
              <a:extLst>
                <a:ext uri="{FF2B5EF4-FFF2-40B4-BE49-F238E27FC236}">
                  <a16:creationId xmlns:a16="http://schemas.microsoft.com/office/drawing/2014/main" id="{C3A8ED78-A7C2-42AA-8F3E-C06831054C7E}"/>
                </a:ext>
              </a:extLst>
            </p:cNvPr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6">
              <a:extLst>
                <a:ext uri="{FF2B5EF4-FFF2-40B4-BE49-F238E27FC236}">
                  <a16:creationId xmlns:a16="http://schemas.microsoft.com/office/drawing/2014/main" id="{EF9E2BAC-3C3F-4FA9-A801-11B64ED17846}"/>
                </a:ext>
              </a:extLst>
            </p:cNvPr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99;p6">
            <a:extLst>
              <a:ext uri="{FF2B5EF4-FFF2-40B4-BE49-F238E27FC236}">
                <a16:creationId xmlns:a16="http://schemas.microsoft.com/office/drawing/2014/main" id="{E75A5408-9E4D-47BD-B909-82624B1A051F}"/>
              </a:ext>
            </a:extLst>
          </p:cNvPr>
          <p:cNvGrpSpPr/>
          <p:nvPr/>
        </p:nvGrpSpPr>
        <p:grpSpPr>
          <a:xfrm>
            <a:off x="1659482" y="2559196"/>
            <a:ext cx="477465" cy="477465"/>
            <a:chOff x="-57568775" y="3198925"/>
            <a:chExt cx="318225" cy="318225"/>
          </a:xfrm>
        </p:grpSpPr>
        <p:sp>
          <p:nvSpPr>
            <p:cNvPr id="24" name="Google Shape;300;p6">
              <a:extLst>
                <a:ext uri="{FF2B5EF4-FFF2-40B4-BE49-F238E27FC236}">
                  <a16:creationId xmlns:a16="http://schemas.microsoft.com/office/drawing/2014/main" id="{72BF48B0-AC7A-4140-BBF4-E89797E31BD3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01;p6">
              <a:extLst>
                <a:ext uri="{FF2B5EF4-FFF2-40B4-BE49-F238E27FC236}">
                  <a16:creationId xmlns:a16="http://schemas.microsoft.com/office/drawing/2014/main" id="{B5F359E0-4A45-4822-AD03-49B94179CE59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02;p6">
              <a:extLst>
                <a:ext uri="{FF2B5EF4-FFF2-40B4-BE49-F238E27FC236}">
                  <a16:creationId xmlns:a16="http://schemas.microsoft.com/office/drawing/2014/main" id="{69EED67B-0D8A-4BC1-8979-4FED066CE817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03;p6">
              <a:extLst>
                <a:ext uri="{FF2B5EF4-FFF2-40B4-BE49-F238E27FC236}">
                  <a16:creationId xmlns:a16="http://schemas.microsoft.com/office/drawing/2014/main" id="{4B9AE073-C353-4E14-A54F-8184029C164E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04;p6">
              <a:extLst>
                <a:ext uri="{FF2B5EF4-FFF2-40B4-BE49-F238E27FC236}">
                  <a16:creationId xmlns:a16="http://schemas.microsoft.com/office/drawing/2014/main" id="{A8C0432B-5633-44F3-898E-84CFE2769844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5;p6">
              <a:extLst>
                <a:ext uri="{FF2B5EF4-FFF2-40B4-BE49-F238E27FC236}">
                  <a16:creationId xmlns:a16="http://schemas.microsoft.com/office/drawing/2014/main" id="{885745D0-84AA-4C66-B281-715530370AF6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6;p6">
            <a:extLst>
              <a:ext uri="{FF2B5EF4-FFF2-40B4-BE49-F238E27FC236}">
                <a16:creationId xmlns:a16="http://schemas.microsoft.com/office/drawing/2014/main" id="{F45C7CEA-2045-40C6-8934-F836D94684DE}"/>
              </a:ext>
            </a:extLst>
          </p:cNvPr>
          <p:cNvGrpSpPr/>
          <p:nvPr/>
        </p:nvGrpSpPr>
        <p:grpSpPr>
          <a:xfrm>
            <a:off x="10065750" y="2548896"/>
            <a:ext cx="419549" cy="478665"/>
            <a:chOff x="-55576850" y="3198125"/>
            <a:chExt cx="279625" cy="319025"/>
          </a:xfrm>
        </p:grpSpPr>
        <p:sp>
          <p:nvSpPr>
            <p:cNvPr id="31" name="Google Shape;307;p6">
              <a:extLst>
                <a:ext uri="{FF2B5EF4-FFF2-40B4-BE49-F238E27FC236}">
                  <a16:creationId xmlns:a16="http://schemas.microsoft.com/office/drawing/2014/main" id="{17A8B482-3767-49CB-BF1A-B74BF953892F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08;p6">
              <a:extLst>
                <a:ext uri="{FF2B5EF4-FFF2-40B4-BE49-F238E27FC236}">
                  <a16:creationId xmlns:a16="http://schemas.microsoft.com/office/drawing/2014/main" id="{0EA4E624-0FA5-40EC-B542-9A4002348D03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9;p6">
              <a:extLst>
                <a:ext uri="{FF2B5EF4-FFF2-40B4-BE49-F238E27FC236}">
                  <a16:creationId xmlns:a16="http://schemas.microsoft.com/office/drawing/2014/main" id="{67FFD333-6EB7-45D7-8F14-D518D4A56FFE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10;p6">
              <a:extLst>
                <a:ext uri="{FF2B5EF4-FFF2-40B4-BE49-F238E27FC236}">
                  <a16:creationId xmlns:a16="http://schemas.microsoft.com/office/drawing/2014/main" id="{86224B9D-2121-40BD-B9DA-689991898F1C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11;p6">
            <a:extLst>
              <a:ext uri="{FF2B5EF4-FFF2-40B4-BE49-F238E27FC236}">
                <a16:creationId xmlns:a16="http://schemas.microsoft.com/office/drawing/2014/main" id="{4A3DBEBA-9711-4F2D-8236-E7283D944866}"/>
              </a:ext>
            </a:extLst>
          </p:cNvPr>
          <p:cNvGrpSpPr/>
          <p:nvPr/>
        </p:nvGrpSpPr>
        <p:grpSpPr>
          <a:xfrm>
            <a:off x="472936" y="4360395"/>
            <a:ext cx="419549" cy="478628"/>
            <a:chOff x="-56766175" y="3198925"/>
            <a:chExt cx="279625" cy="319000"/>
          </a:xfrm>
        </p:grpSpPr>
        <p:sp>
          <p:nvSpPr>
            <p:cNvPr id="36" name="Google Shape;312;p6">
              <a:extLst>
                <a:ext uri="{FF2B5EF4-FFF2-40B4-BE49-F238E27FC236}">
                  <a16:creationId xmlns:a16="http://schemas.microsoft.com/office/drawing/2014/main" id="{9FD35845-4212-4EBB-9072-E0454EC99B89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13;p6">
              <a:extLst>
                <a:ext uri="{FF2B5EF4-FFF2-40B4-BE49-F238E27FC236}">
                  <a16:creationId xmlns:a16="http://schemas.microsoft.com/office/drawing/2014/main" id="{7B94FAAA-88D3-4C66-9064-3E7D4C52B92F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14;p6">
              <a:extLst>
                <a:ext uri="{FF2B5EF4-FFF2-40B4-BE49-F238E27FC236}">
                  <a16:creationId xmlns:a16="http://schemas.microsoft.com/office/drawing/2014/main" id="{93EFF3AE-A97C-4D19-B347-84178B24DA0C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15;p6">
              <a:extLst>
                <a:ext uri="{FF2B5EF4-FFF2-40B4-BE49-F238E27FC236}">
                  <a16:creationId xmlns:a16="http://schemas.microsoft.com/office/drawing/2014/main" id="{ECF583C3-68AC-4E2B-A766-0B7C53D66C13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16;p6">
              <a:extLst>
                <a:ext uri="{FF2B5EF4-FFF2-40B4-BE49-F238E27FC236}">
                  <a16:creationId xmlns:a16="http://schemas.microsoft.com/office/drawing/2014/main" id="{B776F810-80A9-4055-B08F-D1D2FF981A5C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17;p6">
              <a:extLst>
                <a:ext uri="{FF2B5EF4-FFF2-40B4-BE49-F238E27FC236}">
                  <a16:creationId xmlns:a16="http://schemas.microsoft.com/office/drawing/2014/main" id="{9EA2B997-9E1E-4D09-B1EA-D16AC00A030E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18;p6">
              <a:extLst>
                <a:ext uri="{FF2B5EF4-FFF2-40B4-BE49-F238E27FC236}">
                  <a16:creationId xmlns:a16="http://schemas.microsoft.com/office/drawing/2014/main" id="{DD6048EB-0ACF-4169-B97E-F84C0143AAC8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320;p6">
            <a:extLst>
              <a:ext uri="{FF2B5EF4-FFF2-40B4-BE49-F238E27FC236}">
                <a16:creationId xmlns:a16="http://schemas.microsoft.com/office/drawing/2014/main" id="{AD6A9180-C8AA-4E8B-9944-7B83ABA561EB}"/>
              </a:ext>
            </a:extLst>
          </p:cNvPr>
          <p:cNvSpPr/>
          <p:nvPr/>
        </p:nvSpPr>
        <p:spPr>
          <a:xfrm rot="10800000">
            <a:off x="4216133" y="3894467"/>
            <a:ext cx="3552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21;p6">
            <a:extLst>
              <a:ext uri="{FF2B5EF4-FFF2-40B4-BE49-F238E27FC236}">
                <a16:creationId xmlns:a16="http://schemas.microsoft.com/office/drawing/2014/main" id="{F28B7087-EEBB-44D6-9C9F-F9A1A95A54FA}"/>
              </a:ext>
            </a:extLst>
          </p:cNvPr>
          <p:cNvSpPr txBox="1">
            <a:spLocks/>
          </p:cNvSpPr>
          <p:nvPr/>
        </p:nvSpPr>
        <p:spPr>
          <a:xfrm flipH="1">
            <a:off x="47138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View Ranking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734C754-A156-41FB-9C67-36AA0E1BEC8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3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GB" sz="4000" dirty="0" err="1">
                <a:solidFill>
                  <a:schemeClr val="bg1"/>
                </a:solidFill>
              </a:rPr>
              <a:t>Chức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năng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7">
            <a:extLst>
              <a:ext uri="{FF2B5EF4-FFF2-40B4-BE49-F238E27FC236}">
                <a16:creationId xmlns:a16="http://schemas.microsoft.com/office/drawing/2014/main" id="{F1F300F7-24FF-4F36-B7AE-F374A5A11812}"/>
              </a:ext>
            </a:extLst>
          </p:cNvPr>
          <p:cNvSpPr txBox="1">
            <a:spLocks/>
          </p:cNvSpPr>
          <p:nvPr/>
        </p:nvSpPr>
        <p:spPr>
          <a:xfrm>
            <a:off x="2941151" y="424786"/>
            <a:ext cx="7560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-GB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Đăng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ký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endParaRPr lang="vi-VN" sz="32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4FD8CD0-3C4C-4CB0-BBDD-9DD3D4CE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53" y="1672656"/>
            <a:ext cx="7639694" cy="40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3;p8">
            <a:extLst>
              <a:ext uri="{FF2B5EF4-FFF2-40B4-BE49-F238E27FC236}">
                <a16:creationId xmlns:a16="http://schemas.microsoft.com/office/drawing/2014/main" id="{DC6DCB1E-FEBE-4A6F-A3E2-E3354A9BA6D9}"/>
              </a:ext>
            </a:extLst>
          </p:cNvPr>
          <p:cNvSpPr txBox="1">
            <a:spLocks/>
          </p:cNvSpPr>
          <p:nvPr/>
        </p:nvSpPr>
        <p:spPr>
          <a:xfrm>
            <a:off x="267258" y="2588999"/>
            <a:ext cx="7560000" cy="142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</a:rPr>
              <a:t>Đăng </a:t>
            </a:r>
            <a:r>
              <a:rPr lang="vi-VN" sz="2000" dirty="0" err="1">
                <a:solidFill>
                  <a:schemeClr val="bg1"/>
                </a:solidFill>
              </a:rPr>
              <a:t>ký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tài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khoản</a:t>
            </a:r>
            <a:r>
              <a:rPr lang="vi-VN" sz="2000" dirty="0">
                <a:solidFill>
                  <a:schemeClr val="bg1"/>
                </a:solidFill>
              </a:rPr>
              <a:t> ( </a:t>
            </a:r>
            <a:r>
              <a:rPr lang="vi-VN" sz="2000" dirty="0" err="1">
                <a:solidFill>
                  <a:schemeClr val="bg1"/>
                </a:solidFill>
              </a:rPr>
              <a:t>trường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hợp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mật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password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repeat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pasword</a:t>
            </a:r>
            <a:r>
              <a:rPr lang="vi-VN" sz="2000" dirty="0">
                <a:solidFill>
                  <a:schemeClr val="bg1"/>
                </a:solidFill>
              </a:rPr>
              <a:t> không </a:t>
            </a:r>
            <a:r>
              <a:rPr lang="vi-VN" sz="2000" dirty="0" err="1">
                <a:solidFill>
                  <a:schemeClr val="bg1"/>
                </a:solidFill>
              </a:rPr>
              <a:t>khớp</a:t>
            </a:r>
            <a:r>
              <a:rPr lang="vi-VN" sz="2000" dirty="0">
                <a:solidFill>
                  <a:schemeClr val="bg1"/>
                </a:solidFill>
              </a:rPr>
              <a:t> nhau.</a:t>
            </a:r>
          </a:p>
        </p:txBody>
      </p:sp>
      <p:sp>
        <p:nvSpPr>
          <p:cNvPr id="7" name="Chỗ dành sẵn cho Hình ảnh 6">
            <a:extLst>
              <a:ext uri="{FF2B5EF4-FFF2-40B4-BE49-F238E27FC236}">
                <a16:creationId xmlns:a16="http://schemas.microsoft.com/office/drawing/2014/main" id="{8080952B-0609-4247-9EB0-8D852DE0FD0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6B6C4B-044F-41F4-A2F2-77201F41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24" y="1752324"/>
            <a:ext cx="4399780" cy="23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9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2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729639" y="499914"/>
            <a:ext cx="660343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4800" dirty="0" err="1">
                <a:cs typeface="Arial" pitchFamily="34" charset="0"/>
              </a:rPr>
              <a:t>Bố</a:t>
            </a:r>
            <a:r>
              <a:rPr lang="vi-VN" altLang="ko-KR" sz="4800" dirty="0">
                <a:cs typeface="Arial" pitchFamily="34" charset="0"/>
              </a:rPr>
              <a:t> </a:t>
            </a:r>
            <a:r>
              <a:rPr lang="vi-VN" altLang="ko-KR" sz="4800" dirty="0" err="1">
                <a:cs typeface="Arial" pitchFamily="34" charset="0"/>
              </a:rPr>
              <a:t>cục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692836"/>
            <a:ext cx="5737181" cy="1061524"/>
            <a:chOff x="665833" y="2655508"/>
            <a:chExt cx="3322837" cy="10615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32257"/>
              <a:ext cx="320117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mọi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nhôm.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đang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project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896886"/>
            <a:ext cx="5737181" cy="1061524"/>
            <a:chOff x="665833" y="2655508"/>
            <a:chExt cx="3322837" cy="10615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32257"/>
              <a:ext cx="320117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bày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mẫu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Usecase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sơ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tuần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mô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cho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Phân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00936"/>
            <a:ext cx="5737181" cy="938414"/>
            <a:chOff x="665833" y="2655508"/>
            <a:chExt cx="3322837" cy="9384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55368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năng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đến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checkpoint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1.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năng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04986"/>
            <a:ext cx="5737181" cy="938414"/>
            <a:chOff x="665833" y="2655508"/>
            <a:chExt cx="3322837" cy="9384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55368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kỹ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trong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4">
            <a:extLst>
              <a:ext uri="{FF2B5EF4-FFF2-40B4-BE49-F238E27FC236}">
                <a16:creationId xmlns:a16="http://schemas.microsoft.com/office/drawing/2014/main" id="{A5262A78-8595-4453-A114-59906B2ABA1C}"/>
              </a:ext>
            </a:extLst>
          </p:cNvPr>
          <p:cNvSpPr txBox="1">
            <a:spLocks/>
          </p:cNvSpPr>
          <p:nvPr/>
        </p:nvSpPr>
        <p:spPr>
          <a:xfrm>
            <a:off x="1958224" y="299411"/>
            <a:ext cx="7299600" cy="70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lang="en-GB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Google Shape;182;p4">
            <a:extLst>
              <a:ext uri="{FF2B5EF4-FFF2-40B4-BE49-F238E27FC236}">
                <a16:creationId xmlns:a16="http://schemas.microsoft.com/office/drawing/2014/main" id="{0D9E5B03-5961-4A4B-867C-020A2956734C}"/>
              </a:ext>
            </a:extLst>
          </p:cNvPr>
          <p:cNvSpPr txBox="1">
            <a:spLocks/>
          </p:cNvSpPr>
          <p:nvPr/>
        </p:nvSpPr>
        <p:spPr>
          <a:xfrm>
            <a:off x="1603417" y="2155370"/>
            <a:ext cx="2646801" cy="87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Caro Game</a:t>
            </a:r>
          </a:p>
        </p:txBody>
      </p:sp>
      <p:sp>
        <p:nvSpPr>
          <p:cNvPr id="4" name="Google Shape;186;p4">
            <a:extLst>
              <a:ext uri="{FF2B5EF4-FFF2-40B4-BE49-F238E27FC236}">
                <a16:creationId xmlns:a16="http://schemas.microsoft.com/office/drawing/2014/main" id="{51DF2073-E639-4CDE-A2D1-CFE85439FEEE}"/>
              </a:ext>
            </a:extLst>
          </p:cNvPr>
          <p:cNvSpPr txBox="1">
            <a:spLocks/>
          </p:cNvSpPr>
          <p:nvPr/>
        </p:nvSpPr>
        <p:spPr>
          <a:xfrm>
            <a:off x="1529740" y="4497356"/>
            <a:ext cx="2962111" cy="152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Tic Tac Toe Game </a:t>
            </a:r>
          </a:p>
        </p:txBody>
      </p:sp>
      <p:pic>
        <p:nvPicPr>
          <p:cNvPr id="5" name="Google Shape;184;p4">
            <a:extLst>
              <a:ext uri="{FF2B5EF4-FFF2-40B4-BE49-F238E27FC236}">
                <a16:creationId xmlns:a16="http://schemas.microsoft.com/office/drawing/2014/main" id="{2669304C-9CD1-47BB-B13A-F36D01B264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0" y="1452844"/>
            <a:ext cx="4170800" cy="2599700"/>
          </a:xfrm>
          <a:prstGeom prst="rect">
            <a:avLst/>
          </a:prstGeom>
          <a:noFill/>
          <a:ln w="19050" cap="flat" cmpd="sng">
            <a:solidFill>
              <a:srgbClr val="3F424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DDDA49EA-D9A0-44C5-9CEF-3B0BD5C762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567201"/>
            <a:ext cx="2540000" cy="2039833"/>
          </a:xfrm>
          <a:prstGeom prst="rect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628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sz="4000" dirty="0"/>
              <a:t>2. </a:t>
            </a:r>
            <a:r>
              <a:rPr lang="vi-VN" sz="4000" dirty="0" err="1"/>
              <a:t>Thiết</a:t>
            </a:r>
            <a:r>
              <a:rPr lang="vi-VN" sz="4000" dirty="0"/>
              <a:t> </a:t>
            </a:r>
            <a:r>
              <a:rPr lang="vi-VN" sz="4000" dirty="0" err="1"/>
              <a:t>kế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4EAE7-4514-4493-B948-59E0E9D04414}"/>
              </a:ext>
            </a:extLst>
          </p:cNvPr>
          <p:cNvSpPr txBox="1"/>
          <p:nvPr/>
        </p:nvSpPr>
        <p:spPr>
          <a:xfrm>
            <a:off x="8389285" y="244089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endParaRPr lang="vi-VN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CCCF9-6F23-430E-A1CB-FE1309A59E07}"/>
              </a:ext>
            </a:extLst>
          </p:cNvPr>
          <p:cNvSpPr txBox="1"/>
          <p:nvPr/>
        </p:nvSpPr>
        <p:spPr>
          <a:xfrm>
            <a:off x="8389285" y="472204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Sequence</a:t>
            </a:r>
            <a:r>
              <a:rPr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8753E-C8F4-412D-AB64-40487770D6EE}"/>
              </a:ext>
            </a:extLst>
          </p:cNvPr>
          <p:cNvSpPr txBox="1"/>
          <p:nvPr/>
        </p:nvSpPr>
        <p:spPr>
          <a:xfrm>
            <a:off x="739950" y="354320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sz="1400" dirty="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Server-Client Architecture</a:t>
            </a:r>
          </a:p>
          <a:p>
            <a:pPr algn="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9f507cd5_0_52"/>
          <p:cNvSpPr txBox="1">
            <a:spLocks noGrp="1"/>
          </p:cNvSpPr>
          <p:nvPr>
            <p:ph type="ctrTitle" idx="6"/>
          </p:nvPr>
        </p:nvSpPr>
        <p:spPr>
          <a:xfrm flipH="1">
            <a:off x="968967" y="1256233"/>
            <a:ext cx="4331200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vi-VN" dirty="0" err="1"/>
              <a:t>Single</a:t>
            </a:r>
            <a:r>
              <a:rPr lang="vi-VN" dirty="0"/>
              <a:t> </a:t>
            </a:r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list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217" name="Google Shape;217;gb69f507cd5_0_52"/>
          <p:cNvSpPr txBox="1">
            <a:spLocks noGrp="1"/>
          </p:cNvSpPr>
          <p:nvPr>
            <p:ph type="title" idx="8"/>
          </p:nvPr>
        </p:nvSpPr>
        <p:spPr>
          <a:xfrm>
            <a:off x="3228000" y="-101718"/>
            <a:ext cx="57360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218" name="Google Shape;218;gb69f507cd5_0_5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20" name="Google Shape;220;gb69f507cd5_0_52"/>
          <p:cNvSpPr txBox="1"/>
          <p:nvPr/>
        </p:nvSpPr>
        <p:spPr>
          <a:xfrm>
            <a:off x="968967" y="2315318"/>
            <a:ext cx="2656400" cy="3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lưu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năng cơ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bản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33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D09127F-BD23-423C-BB64-B7C43E11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67" y="2315318"/>
            <a:ext cx="7917866" cy="4115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69f507cd5_0_37"/>
          <p:cNvSpPr txBox="1">
            <a:spLocks noGrp="1"/>
          </p:cNvSpPr>
          <p:nvPr>
            <p:ph type="ctrTitle" idx="4"/>
          </p:nvPr>
        </p:nvSpPr>
        <p:spPr>
          <a:xfrm flipH="1">
            <a:off x="627033" y="1155767"/>
            <a:ext cx="66428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4000" dirty="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Server-Client Architecture</a:t>
            </a:r>
            <a:endParaRPr sz="4000" dirty="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dirty="0"/>
          </a:p>
        </p:txBody>
      </p:sp>
      <p:sp>
        <p:nvSpPr>
          <p:cNvPr id="208" name="Google Shape;208;gb69f507cd5_0_37"/>
          <p:cNvSpPr txBox="1">
            <a:spLocks noGrp="1"/>
          </p:cNvSpPr>
          <p:nvPr>
            <p:ph type="title" idx="8"/>
          </p:nvPr>
        </p:nvSpPr>
        <p:spPr>
          <a:xfrm>
            <a:off x="3228000" y="-130623"/>
            <a:ext cx="57360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sp>
        <p:nvSpPr>
          <p:cNvPr id="209" name="Google Shape;209;gb69f507cd5_0_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210" name="Google Shape;210;gb69f507cd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100" y="1995767"/>
            <a:ext cx="7444133" cy="35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b69f507cd5_0_37"/>
          <p:cNvSpPr txBox="1"/>
          <p:nvPr/>
        </p:nvSpPr>
        <p:spPr>
          <a:xfrm>
            <a:off x="757433" y="2050967"/>
            <a:ext cx="3020800" cy="3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tin mô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TCP.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phân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phối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luồng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33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B45920E-DC64-4780-8A7D-B4F6F588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25" y="1063757"/>
            <a:ext cx="6439146" cy="491716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FBDB2E5-2049-425C-9EEE-0E933783E5D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0E00C69-B9EE-4A61-80FF-9EE45BBF93EF}"/>
              </a:ext>
            </a:extLst>
          </p:cNvPr>
          <p:cNvSpPr txBox="1"/>
          <p:nvPr/>
        </p:nvSpPr>
        <p:spPr>
          <a:xfrm>
            <a:off x="540760" y="1568768"/>
            <a:ext cx="313939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2.1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Diagram</a:t>
            </a:r>
          </a:p>
        </p:txBody>
      </p:sp>
      <p:sp>
        <p:nvSpPr>
          <p:cNvPr id="5" name="Google Shape;202;gb69f507cd5_0_14">
            <a:extLst>
              <a:ext uri="{FF2B5EF4-FFF2-40B4-BE49-F238E27FC236}">
                <a16:creationId xmlns:a16="http://schemas.microsoft.com/office/drawing/2014/main" id="{6DBDD9BA-D454-4D9A-9225-23B500FAA517}"/>
              </a:ext>
            </a:extLst>
          </p:cNvPr>
          <p:cNvSpPr txBox="1"/>
          <p:nvPr/>
        </p:nvSpPr>
        <p:spPr>
          <a:xfrm>
            <a:off x="540760" y="2335662"/>
            <a:ext cx="4267472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GB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GB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Mô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nối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Server trong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điểm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nhiệm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đăng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ký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trao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khách</a:t>
            </a:r>
            <a:endParaRPr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319D3-F1B5-4231-AEFA-E21556DA41C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502E867-B2D9-4A53-BCCB-075A80E1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98" y="1259325"/>
            <a:ext cx="6746228" cy="5048169"/>
          </a:xfrm>
          <a:prstGeom prst="rect">
            <a:avLst/>
          </a:prstGeom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0B54F05C-B7CA-453B-AFB2-2005EE2A32A6}"/>
              </a:ext>
            </a:extLst>
          </p:cNvPr>
          <p:cNvSpPr txBox="1"/>
          <p:nvPr/>
        </p:nvSpPr>
        <p:spPr>
          <a:xfrm>
            <a:off x="111631" y="1662075"/>
            <a:ext cx="4917569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2.2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Sequence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diagram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biểu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tuần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tự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D462E373-B008-4797-BA27-2D86E7E5DCDE}"/>
              </a:ext>
            </a:extLst>
          </p:cNvPr>
          <p:cNvSpPr txBox="1"/>
          <p:nvPr/>
        </p:nvSpPr>
        <p:spPr>
          <a:xfrm>
            <a:off x="323529" y="2491227"/>
            <a:ext cx="420300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600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.1</a:t>
            </a:r>
            <a:r>
              <a:rPr lang="vi-VN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SignIn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2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4E71D-B928-4882-8F90-50D23DE2BF7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7DDE43F-72AF-4DA0-AD17-4A109679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43" y="1645462"/>
            <a:ext cx="8335783" cy="4873029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1C122C6A-E510-46FD-B066-1794FD6D0AC9}"/>
              </a:ext>
            </a:extLst>
          </p:cNvPr>
          <p:cNvSpPr txBox="1"/>
          <p:nvPr/>
        </p:nvSpPr>
        <p:spPr>
          <a:xfrm>
            <a:off x="317241" y="2006083"/>
            <a:ext cx="4209295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.2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SignUp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293</Words>
  <Application>Microsoft Office PowerPoint</Application>
  <PresentationFormat>Màn hình rộng</PresentationFormat>
  <Paragraphs>53</Paragraphs>
  <Slides>14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14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Hind Vadodara Light</vt:lpstr>
      <vt:lpstr>Nunito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Single link list.</vt:lpstr>
      <vt:lpstr>Server-Client Architecture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TONG NGOC ANH 20184040</cp:lastModifiedBy>
  <cp:revision>134</cp:revision>
  <dcterms:created xsi:type="dcterms:W3CDTF">2019-01-14T06:35:35Z</dcterms:created>
  <dcterms:modified xsi:type="dcterms:W3CDTF">2021-11-28T05:41:06Z</dcterms:modified>
</cp:coreProperties>
</file>