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1"/>
  </p:notesMasterIdLst>
  <p:sldIdLst>
    <p:sldId id="331" r:id="rId4"/>
    <p:sldId id="306" r:id="rId5"/>
    <p:sldId id="337" r:id="rId6"/>
    <p:sldId id="312" r:id="rId7"/>
    <p:sldId id="263" r:id="rId8"/>
    <p:sldId id="262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96196" autoAdjust="0"/>
  </p:normalViewPr>
  <p:slideViewPr>
    <p:cSldViewPr snapToGrid="0" showGuides="1">
      <p:cViewPr varScale="1">
        <p:scale>
          <a:sx n="78" d="100"/>
          <a:sy n="78" d="100"/>
        </p:scale>
        <p:origin x="883" y="4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69f507cd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69f507cd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69f507cd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69f507cd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ctrTitle"/>
          </p:nvPr>
        </p:nvSpPr>
        <p:spPr>
          <a:xfrm flipH="1">
            <a:off x="6834891" y="4712109"/>
            <a:ext cx="2492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ubTitle" idx="1"/>
          </p:nvPr>
        </p:nvSpPr>
        <p:spPr>
          <a:xfrm flipH="1">
            <a:off x="6834891" y="3955800"/>
            <a:ext cx="2492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ctrTitle" idx="2"/>
          </p:nvPr>
        </p:nvSpPr>
        <p:spPr>
          <a:xfrm flipH="1">
            <a:off x="6867091" y="2780581"/>
            <a:ext cx="24280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ubTitle" idx="3"/>
          </p:nvPr>
        </p:nvSpPr>
        <p:spPr>
          <a:xfrm flipH="1">
            <a:off x="6834891" y="2022867"/>
            <a:ext cx="2492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ctrTitle" idx="4"/>
          </p:nvPr>
        </p:nvSpPr>
        <p:spPr>
          <a:xfrm flipH="1">
            <a:off x="2989289" y="2785248"/>
            <a:ext cx="23916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subTitle" idx="5"/>
          </p:nvPr>
        </p:nvSpPr>
        <p:spPr>
          <a:xfrm flipH="1">
            <a:off x="2938889" y="2022880"/>
            <a:ext cx="2492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ctrTitle" idx="6"/>
          </p:nvPr>
        </p:nvSpPr>
        <p:spPr>
          <a:xfrm flipH="1">
            <a:off x="2938889" y="4712109"/>
            <a:ext cx="2492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ubTitle" idx="7"/>
          </p:nvPr>
        </p:nvSpPr>
        <p:spPr>
          <a:xfrm flipH="1">
            <a:off x="2938889" y="3955800"/>
            <a:ext cx="24924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title" idx="8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2790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4">
  <p:cSld name="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>
            <a:spLocks noGrp="1"/>
          </p:cNvSpPr>
          <p:nvPr>
            <p:ph type="ctrTitle"/>
          </p:nvPr>
        </p:nvSpPr>
        <p:spPr>
          <a:xfrm flipH="1">
            <a:off x="6462948" y="3404240"/>
            <a:ext cx="49204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ubTitle" idx="1"/>
          </p:nvPr>
        </p:nvSpPr>
        <p:spPr>
          <a:xfrm flipH="1">
            <a:off x="7970148" y="3783628"/>
            <a:ext cx="3413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title" idx="2"/>
          </p:nvPr>
        </p:nvSpPr>
        <p:spPr>
          <a:xfrm flipH="1">
            <a:off x="2845000" y="2772467"/>
            <a:ext cx="26668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919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>
            <a:spLocks noGrp="1"/>
          </p:cNvSpPr>
          <p:nvPr>
            <p:ph type="ctrTitle"/>
          </p:nvPr>
        </p:nvSpPr>
        <p:spPr>
          <a:xfrm flipH="1">
            <a:off x="7210768" y="1449580"/>
            <a:ext cx="3000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subTitle" idx="1"/>
          </p:nvPr>
        </p:nvSpPr>
        <p:spPr>
          <a:xfrm flipH="1">
            <a:off x="1978216" y="5549193"/>
            <a:ext cx="3000000" cy="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ctrTitle" idx="2"/>
          </p:nvPr>
        </p:nvSpPr>
        <p:spPr>
          <a:xfrm flipH="1">
            <a:off x="2007868" y="4936019"/>
            <a:ext cx="2940800" cy="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subTitle" idx="3"/>
          </p:nvPr>
        </p:nvSpPr>
        <p:spPr>
          <a:xfrm flipH="1">
            <a:off x="7210768" y="1996731"/>
            <a:ext cx="3000000" cy="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title" idx="4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95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6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  <p:sldLayoutId id="214748367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10AD175-3BE0-4030-A3E2-687241974AF5}"/>
              </a:ext>
            </a:extLst>
          </p:cNvPr>
          <p:cNvSpPr txBox="1"/>
          <p:nvPr/>
        </p:nvSpPr>
        <p:spPr>
          <a:xfrm>
            <a:off x="-1123" y="4962768"/>
            <a:ext cx="12191852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altLang="ko-KR" sz="1867" dirty="0">
                <a:solidFill>
                  <a:schemeClr val="bg1"/>
                </a:solidFill>
                <a:cs typeface="Arial" pitchFamily="34" charset="0"/>
              </a:rPr>
              <a:t>MEMBER:</a:t>
            </a:r>
          </a:p>
          <a:p>
            <a:pPr algn="ctr"/>
            <a:r>
              <a:rPr lang="vi-VN" altLang="ko-KR" sz="1867" dirty="0">
                <a:solidFill>
                  <a:schemeClr val="bg1"/>
                </a:solidFill>
                <a:cs typeface="Arial" pitchFamily="34" charset="0"/>
              </a:rPr>
              <a:t>Tống Ngọc Anh</a:t>
            </a:r>
          </a:p>
          <a:p>
            <a:pPr algn="ctr"/>
            <a:r>
              <a:rPr lang="vi-VN" altLang="ko-KR" sz="1867" dirty="0" err="1">
                <a:solidFill>
                  <a:schemeClr val="bg1"/>
                </a:solidFill>
                <a:cs typeface="Arial" pitchFamily="34" charset="0"/>
              </a:rPr>
              <a:t>Nguyễn</a:t>
            </a:r>
            <a:r>
              <a:rPr lang="vi-VN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1867" dirty="0" err="1">
                <a:solidFill>
                  <a:schemeClr val="bg1"/>
                </a:solidFill>
                <a:cs typeface="Arial" pitchFamily="34" charset="0"/>
              </a:rPr>
              <a:t>Thị</a:t>
            </a:r>
            <a:r>
              <a:rPr lang="vi-VN" altLang="ko-KR" sz="1867" dirty="0">
                <a:solidFill>
                  <a:schemeClr val="bg1"/>
                </a:solidFill>
                <a:cs typeface="Arial" pitchFamily="34" charset="0"/>
              </a:rPr>
              <a:t> Ngọc </a:t>
            </a:r>
            <a:r>
              <a:rPr lang="vi-VN" altLang="ko-KR" sz="1867" dirty="0" err="1">
                <a:solidFill>
                  <a:schemeClr val="bg1"/>
                </a:solidFill>
                <a:cs typeface="Arial" pitchFamily="34" charset="0"/>
              </a:rPr>
              <a:t>Diễm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FD2392F-C380-4BD9-902C-28202B55DC4C}"/>
              </a:ext>
            </a:extLst>
          </p:cNvPr>
          <p:cNvGrpSpPr/>
          <p:nvPr/>
        </p:nvGrpSpPr>
        <p:grpSpPr>
          <a:xfrm>
            <a:off x="10026187" y="373222"/>
            <a:ext cx="1544830" cy="379655"/>
            <a:chOff x="864753" y="5771941"/>
            <a:chExt cx="1544830" cy="379655"/>
          </a:xfrm>
        </p:grpSpPr>
        <p:sp>
          <p:nvSpPr>
            <p:cNvPr id="82" name="Rounded Rectangle 7">
              <a:extLst>
                <a:ext uri="{FF2B5EF4-FFF2-40B4-BE49-F238E27FC236}">
                  <a16:creationId xmlns:a16="http://schemas.microsoft.com/office/drawing/2014/main" id="{627FFB3F-80CA-4BB5-8943-16BEAEAB0DC0}"/>
                </a:ext>
              </a:extLst>
            </p:cNvPr>
            <p:cNvSpPr/>
            <p:nvPr/>
          </p:nvSpPr>
          <p:spPr>
            <a:xfrm>
              <a:off x="864753" y="5771941"/>
              <a:ext cx="1544830" cy="3796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DE70F6E-F165-447D-8E24-575D935A9C62}"/>
                </a:ext>
              </a:extLst>
            </p:cNvPr>
            <p:cNvSpPr/>
            <p:nvPr/>
          </p:nvSpPr>
          <p:spPr>
            <a:xfrm>
              <a:off x="1588921" y="5849255"/>
              <a:ext cx="476008" cy="230584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23A6D75-8027-4C8C-8624-E745F7E07DB1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D388C9-1881-44A7-B4B8-4382DB29814B}"/>
                </a:ext>
              </a:extLst>
            </p:cNvPr>
            <p:cNvSpPr/>
            <p:nvPr/>
          </p:nvSpPr>
          <p:spPr>
            <a:xfrm>
              <a:off x="1303867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8E5F55-EBDC-4B38-ABD4-52F874873570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982F98-C055-4FA6-959D-60D0CEC7E650}"/>
                </a:ext>
              </a:extLst>
            </p:cNvPr>
            <p:cNvSpPr/>
            <p:nvPr/>
          </p:nvSpPr>
          <p:spPr>
            <a:xfrm>
              <a:off x="2031107" y="6013315"/>
              <a:ext cx="217276" cy="66524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73" name="TextBox 79">
            <a:extLst>
              <a:ext uri="{FF2B5EF4-FFF2-40B4-BE49-F238E27FC236}">
                <a16:creationId xmlns:a16="http://schemas.microsoft.com/office/drawing/2014/main" id="{B887CB02-3762-4249-A2D1-2A42C93B10AD}"/>
              </a:ext>
            </a:extLst>
          </p:cNvPr>
          <p:cNvSpPr txBox="1"/>
          <p:nvPr/>
        </p:nvSpPr>
        <p:spPr>
          <a:xfrm>
            <a:off x="26457" y="3146192"/>
            <a:ext cx="1219185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altLang="ko-KR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 1</a:t>
            </a:r>
            <a:r>
              <a:rPr lang="vi-VN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3C1316F8-B4C1-409F-B42D-E79B3A25F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74" y="1132656"/>
            <a:ext cx="8476532" cy="5635694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81105CB7-0F94-4BB2-8782-F1D5CA7373E5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dirty="0">
                <a:solidFill>
                  <a:schemeClr val="bg1"/>
                </a:solidFill>
              </a:rPr>
              <a:t>2. </a:t>
            </a:r>
            <a:r>
              <a:rPr lang="vi-VN" sz="4000" dirty="0" err="1">
                <a:solidFill>
                  <a:schemeClr val="bg1"/>
                </a:solidFill>
              </a:rPr>
              <a:t>Thiết</a:t>
            </a:r>
            <a:r>
              <a:rPr lang="vi-VN" sz="4000" dirty="0">
                <a:solidFill>
                  <a:schemeClr val="bg1"/>
                </a:solidFill>
              </a:rPr>
              <a:t> </a:t>
            </a:r>
            <a:r>
              <a:rPr lang="vi-VN" sz="4000" dirty="0" err="1">
                <a:solidFill>
                  <a:schemeClr val="bg1"/>
                </a:solidFill>
              </a:rPr>
              <a:t>kế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866AA7E7-7D49-4D84-B7C1-26661BBB77C0}"/>
              </a:ext>
            </a:extLst>
          </p:cNvPr>
          <p:cNvSpPr txBox="1"/>
          <p:nvPr/>
        </p:nvSpPr>
        <p:spPr>
          <a:xfrm>
            <a:off x="323529" y="1572455"/>
            <a:ext cx="4203007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2.2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.3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SinglePlayerUser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4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5;p6">
            <a:extLst>
              <a:ext uri="{FF2B5EF4-FFF2-40B4-BE49-F238E27FC236}">
                <a16:creationId xmlns:a16="http://schemas.microsoft.com/office/drawing/2014/main" id="{8DF7E365-1F28-412B-AB48-3E42D43F1632}"/>
              </a:ext>
            </a:extLst>
          </p:cNvPr>
          <p:cNvSpPr/>
          <p:nvPr/>
        </p:nvSpPr>
        <p:spPr>
          <a:xfrm rot="10800000">
            <a:off x="6231295" y="1912825"/>
            <a:ext cx="3936800" cy="17508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76;p6">
            <a:extLst>
              <a:ext uri="{FF2B5EF4-FFF2-40B4-BE49-F238E27FC236}">
                <a16:creationId xmlns:a16="http://schemas.microsoft.com/office/drawing/2014/main" id="{085A1078-5C85-4054-9A40-569709B7C78A}"/>
              </a:ext>
            </a:extLst>
          </p:cNvPr>
          <p:cNvSpPr/>
          <p:nvPr/>
        </p:nvSpPr>
        <p:spPr>
          <a:xfrm rot="10800000">
            <a:off x="8107365" y="3894467"/>
            <a:ext cx="3114800" cy="17508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79;p6">
            <a:extLst>
              <a:ext uri="{FF2B5EF4-FFF2-40B4-BE49-F238E27FC236}">
                <a16:creationId xmlns:a16="http://schemas.microsoft.com/office/drawing/2014/main" id="{685DC99A-00C5-418C-B1EF-A87E7A87C959}"/>
              </a:ext>
            </a:extLst>
          </p:cNvPr>
          <p:cNvSpPr/>
          <p:nvPr/>
        </p:nvSpPr>
        <p:spPr>
          <a:xfrm rot="10800000">
            <a:off x="9647113" y="2169528"/>
            <a:ext cx="1256800" cy="125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80;p6">
            <a:extLst>
              <a:ext uri="{FF2B5EF4-FFF2-40B4-BE49-F238E27FC236}">
                <a16:creationId xmlns:a16="http://schemas.microsoft.com/office/drawing/2014/main" id="{B2216B3A-B2B9-4F1C-AB15-BEE5B68E3258}"/>
              </a:ext>
            </a:extLst>
          </p:cNvPr>
          <p:cNvSpPr/>
          <p:nvPr/>
        </p:nvSpPr>
        <p:spPr>
          <a:xfrm>
            <a:off x="709568" y="3804300"/>
            <a:ext cx="3103200" cy="17508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81;p6">
            <a:extLst>
              <a:ext uri="{FF2B5EF4-FFF2-40B4-BE49-F238E27FC236}">
                <a16:creationId xmlns:a16="http://schemas.microsoft.com/office/drawing/2014/main" id="{4838492F-9AC2-48FF-8612-104C72D91BEC}"/>
              </a:ext>
            </a:extLst>
          </p:cNvPr>
          <p:cNvSpPr/>
          <p:nvPr/>
        </p:nvSpPr>
        <p:spPr>
          <a:xfrm>
            <a:off x="2023905" y="1912825"/>
            <a:ext cx="3936800" cy="17508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82;p6">
            <a:extLst>
              <a:ext uri="{FF2B5EF4-FFF2-40B4-BE49-F238E27FC236}">
                <a16:creationId xmlns:a16="http://schemas.microsoft.com/office/drawing/2014/main" id="{7C9B9EE9-73D2-489D-B415-54C27E4E47E8}"/>
              </a:ext>
            </a:extLst>
          </p:cNvPr>
          <p:cNvSpPr/>
          <p:nvPr/>
        </p:nvSpPr>
        <p:spPr>
          <a:xfrm>
            <a:off x="1288087" y="2175305"/>
            <a:ext cx="1256800" cy="125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83;p6">
            <a:extLst>
              <a:ext uri="{FF2B5EF4-FFF2-40B4-BE49-F238E27FC236}">
                <a16:creationId xmlns:a16="http://schemas.microsoft.com/office/drawing/2014/main" id="{59C9889D-08E9-4C30-B5A0-EF35E477AB7E}"/>
              </a:ext>
            </a:extLst>
          </p:cNvPr>
          <p:cNvSpPr txBox="1">
            <a:spLocks/>
          </p:cNvSpPr>
          <p:nvPr/>
        </p:nvSpPr>
        <p:spPr>
          <a:xfrm flipH="1">
            <a:off x="8243367" y="4141460"/>
            <a:ext cx="24924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Arial"/>
                <a:ea typeface="Arial"/>
                <a:cs typeface="Arial"/>
                <a:sym typeface="Arial"/>
              </a:rPr>
              <a:t>View Log</a:t>
            </a:r>
          </a:p>
        </p:txBody>
      </p:sp>
      <p:sp>
        <p:nvSpPr>
          <p:cNvPr id="9" name="Google Shape;284;p6">
            <a:extLst>
              <a:ext uri="{FF2B5EF4-FFF2-40B4-BE49-F238E27FC236}">
                <a16:creationId xmlns:a16="http://schemas.microsoft.com/office/drawing/2014/main" id="{559C8DCE-1523-450C-8442-13EE2B9A336B}"/>
              </a:ext>
            </a:extLst>
          </p:cNvPr>
          <p:cNvSpPr txBox="1">
            <a:spLocks/>
          </p:cNvSpPr>
          <p:nvPr/>
        </p:nvSpPr>
        <p:spPr>
          <a:xfrm flipH="1">
            <a:off x="6867100" y="2136152"/>
            <a:ext cx="24280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Sign In</a:t>
            </a:r>
          </a:p>
        </p:txBody>
      </p:sp>
      <p:sp>
        <p:nvSpPr>
          <p:cNvPr id="10" name="Google Shape;285;p6">
            <a:extLst>
              <a:ext uri="{FF2B5EF4-FFF2-40B4-BE49-F238E27FC236}">
                <a16:creationId xmlns:a16="http://schemas.microsoft.com/office/drawing/2014/main" id="{9434EAA9-2AE5-46C5-AC19-22A01F190C1D}"/>
              </a:ext>
            </a:extLst>
          </p:cNvPr>
          <p:cNvSpPr txBox="1">
            <a:spLocks/>
          </p:cNvSpPr>
          <p:nvPr/>
        </p:nvSpPr>
        <p:spPr>
          <a:xfrm flipH="1">
            <a:off x="2910472" y="2127680"/>
            <a:ext cx="23916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Register</a:t>
            </a:r>
            <a:endParaRPr lang="en-GB" dirty="0"/>
          </a:p>
        </p:txBody>
      </p:sp>
      <p:sp>
        <p:nvSpPr>
          <p:cNvPr id="11" name="Google Shape;286;p6">
            <a:extLst>
              <a:ext uri="{FF2B5EF4-FFF2-40B4-BE49-F238E27FC236}">
                <a16:creationId xmlns:a16="http://schemas.microsoft.com/office/drawing/2014/main" id="{6ED5F03B-EEE8-42E9-A599-F46F19A7A0BC}"/>
              </a:ext>
            </a:extLst>
          </p:cNvPr>
          <p:cNvSpPr txBox="1">
            <a:spLocks/>
          </p:cNvSpPr>
          <p:nvPr/>
        </p:nvSpPr>
        <p:spPr>
          <a:xfrm flipH="1">
            <a:off x="1431533" y="4057067"/>
            <a:ext cx="2030000" cy="1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Arial"/>
                <a:ea typeface="Arial"/>
                <a:cs typeface="Arial"/>
                <a:sym typeface="Arial"/>
              </a:rPr>
              <a:t>Play Game</a:t>
            </a:r>
          </a:p>
        </p:txBody>
      </p:sp>
      <p:sp>
        <p:nvSpPr>
          <p:cNvPr id="12" name="Google Shape;287;p6">
            <a:extLst>
              <a:ext uri="{FF2B5EF4-FFF2-40B4-BE49-F238E27FC236}">
                <a16:creationId xmlns:a16="http://schemas.microsoft.com/office/drawing/2014/main" id="{D63B168A-26F9-4872-832C-D3D2076710CE}"/>
              </a:ext>
            </a:extLst>
          </p:cNvPr>
          <p:cNvSpPr/>
          <p:nvPr/>
        </p:nvSpPr>
        <p:spPr>
          <a:xfrm>
            <a:off x="1388939" y="2256700"/>
            <a:ext cx="1094000" cy="109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89;p6">
            <a:extLst>
              <a:ext uri="{FF2B5EF4-FFF2-40B4-BE49-F238E27FC236}">
                <a16:creationId xmlns:a16="http://schemas.microsoft.com/office/drawing/2014/main" id="{F1457858-946A-4758-A31B-F674818A0722}"/>
              </a:ext>
            </a:extLst>
          </p:cNvPr>
          <p:cNvSpPr/>
          <p:nvPr/>
        </p:nvSpPr>
        <p:spPr>
          <a:xfrm>
            <a:off x="215688" y="4132700"/>
            <a:ext cx="934000" cy="93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0;p6">
            <a:extLst>
              <a:ext uri="{FF2B5EF4-FFF2-40B4-BE49-F238E27FC236}">
                <a16:creationId xmlns:a16="http://schemas.microsoft.com/office/drawing/2014/main" id="{74F3FDDF-B089-42B1-8537-C8141B97C3B8}"/>
              </a:ext>
            </a:extLst>
          </p:cNvPr>
          <p:cNvSpPr/>
          <p:nvPr/>
        </p:nvSpPr>
        <p:spPr>
          <a:xfrm>
            <a:off x="1439655" y="2336700"/>
            <a:ext cx="934000" cy="93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1;p6">
            <a:extLst>
              <a:ext uri="{FF2B5EF4-FFF2-40B4-BE49-F238E27FC236}">
                <a16:creationId xmlns:a16="http://schemas.microsoft.com/office/drawing/2014/main" id="{CAFCD449-0A1A-4DA5-80D0-D43EDABE4179}"/>
              </a:ext>
            </a:extLst>
          </p:cNvPr>
          <p:cNvSpPr/>
          <p:nvPr/>
        </p:nvSpPr>
        <p:spPr>
          <a:xfrm>
            <a:off x="10735755" y="4228167"/>
            <a:ext cx="934000" cy="93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2;p6">
            <a:extLst>
              <a:ext uri="{FF2B5EF4-FFF2-40B4-BE49-F238E27FC236}">
                <a16:creationId xmlns:a16="http://schemas.microsoft.com/office/drawing/2014/main" id="{0CCF55CE-4C05-49C7-946C-9698DFC7AC0C}"/>
              </a:ext>
            </a:extLst>
          </p:cNvPr>
          <p:cNvSpPr/>
          <p:nvPr/>
        </p:nvSpPr>
        <p:spPr>
          <a:xfrm>
            <a:off x="9801755" y="2336700"/>
            <a:ext cx="934000" cy="93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293;p6">
            <a:extLst>
              <a:ext uri="{FF2B5EF4-FFF2-40B4-BE49-F238E27FC236}">
                <a16:creationId xmlns:a16="http://schemas.microsoft.com/office/drawing/2014/main" id="{E74A9139-EE11-4A85-B5E5-DD2B6C0C65AF}"/>
              </a:ext>
            </a:extLst>
          </p:cNvPr>
          <p:cNvGrpSpPr/>
          <p:nvPr/>
        </p:nvGrpSpPr>
        <p:grpSpPr>
          <a:xfrm>
            <a:off x="10963425" y="4455824"/>
            <a:ext cx="478665" cy="478665"/>
            <a:chOff x="-55988800" y="3982600"/>
            <a:chExt cx="319025" cy="319025"/>
          </a:xfrm>
        </p:grpSpPr>
        <p:sp>
          <p:nvSpPr>
            <p:cNvPr id="18" name="Google Shape;294;p6">
              <a:extLst>
                <a:ext uri="{FF2B5EF4-FFF2-40B4-BE49-F238E27FC236}">
                  <a16:creationId xmlns:a16="http://schemas.microsoft.com/office/drawing/2014/main" id="{94D27BDA-0642-4E8B-B54E-CD84E37A4D28}"/>
                </a:ext>
              </a:extLst>
            </p:cNvPr>
            <p:cNvSpPr/>
            <p:nvPr/>
          </p:nvSpPr>
          <p:spPr>
            <a:xfrm>
              <a:off x="-55791875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5;p6">
              <a:extLst>
                <a:ext uri="{FF2B5EF4-FFF2-40B4-BE49-F238E27FC236}">
                  <a16:creationId xmlns:a16="http://schemas.microsoft.com/office/drawing/2014/main" id="{86757D0A-48DE-4BA0-9DB3-996805441610}"/>
                </a:ext>
              </a:extLst>
            </p:cNvPr>
            <p:cNvSpPr/>
            <p:nvPr/>
          </p:nvSpPr>
          <p:spPr>
            <a:xfrm>
              <a:off x="-55969100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6;p6">
              <a:extLst>
                <a:ext uri="{FF2B5EF4-FFF2-40B4-BE49-F238E27FC236}">
                  <a16:creationId xmlns:a16="http://schemas.microsoft.com/office/drawing/2014/main" id="{CB02006C-B783-4089-9BD9-466FD334732A}"/>
                </a:ext>
              </a:extLst>
            </p:cNvPr>
            <p:cNvSpPr/>
            <p:nvPr/>
          </p:nvSpPr>
          <p:spPr>
            <a:xfrm>
              <a:off x="-5581945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;p6">
              <a:extLst>
                <a:ext uri="{FF2B5EF4-FFF2-40B4-BE49-F238E27FC236}">
                  <a16:creationId xmlns:a16="http://schemas.microsoft.com/office/drawing/2014/main" id="{C3A8ED78-A7C2-42AA-8F3E-C06831054C7E}"/>
                </a:ext>
              </a:extLst>
            </p:cNvPr>
            <p:cNvSpPr/>
            <p:nvPr/>
          </p:nvSpPr>
          <p:spPr>
            <a:xfrm>
              <a:off x="-5593050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8;p6">
              <a:extLst>
                <a:ext uri="{FF2B5EF4-FFF2-40B4-BE49-F238E27FC236}">
                  <a16:creationId xmlns:a16="http://schemas.microsoft.com/office/drawing/2014/main" id="{EF9E2BAC-3C3F-4FA9-A801-11B64ED17846}"/>
                </a:ext>
              </a:extLst>
            </p:cNvPr>
            <p:cNvSpPr/>
            <p:nvPr/>
          </p:nvSpPr>
          <p:spPr>
            <a:xfrm>
              <a:off x="-55988800" y="4086575"/>
              <a:ext cx="319025" cy="215050"/>
            </a:xfrm>
            <a:custGeom>
              <a:avLst/>
              <a:gdLst/>
              <a:ahLst/>
              <a:cxnLst/>
              <a:rect l="l" t="t" r="r" b="b"/>
              <a:pathLst>
                <a:path w="12761" h="8602" extrusionOk="0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99;p6">
            <a:extLst>
              <a:ext uri="{FF2B5EF4-FFF2-40B4-BE49-F238E27FC236}">
                <a16:creationId xmlns:a16="http://schemas.microsoft.com/office/drawing/2014/main" id="{E75A5408-9E4D-47BD-B909-82624B1A051F}"/>
              </a:ext>
            </a:extLst>
          </p:cNvPr>
          <p:cNvGrpSpPr/>
          <p:nvPr/>
        </p:nvGrpSpPr>
        <p:grpSpPr>
          <a:xfrm>
            <a:off x="1659482" y="2559196"/>
            <a:ext cx="477465" cy="477465"/>
            <a:chOff x="-57568775" y="3198925"/>
            <a:chExt cx="318225" cy="318225"/>
          </a:xfrm>
        </p:grpSpPr>
        <p:sp>
          <p:nvSpPr>
            <p:cNvPr id="24" name="Google Shape;300;p6">
              <a:extLst>
                <a:ext uri="{FF2B5EF4-FFF2-40B4-BE49-F238E27FC236}">
                  <a16:creationId xmlns:a16="http://schemas.microsoft.com/office/drawing/2014/main" id="{72BF48B0-AC7A-4140-BBF4-E89797E31BD3}"/>
                </a:ext>
              </a:extLst>
            </p:cNvPr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01;p6">
              <a:extLst>
                <a:ext uri="{FF2B5EF4-FFF2-40B4-BE49-F238E27FC236}">
                  <a16:creationId xmlns:a16="http://schemas.microsoft.com/office/drawing/2014/main" id="{B5F359E0-4A45-4822-AD03-49B94179CE59}"/>
                </a:ext>
              </a:extLst>
            </p:cNvPr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02;p6">
              <a:extLst>
                <a:ext uri="{FF2B5EF4-FFF2-40B4-BE49-F238E27FC236}">
                  <a16:creationId xmlns:a16="http://schemas.microsoft.com/office/drawing/2014/main" id="{69EED67B-0D8A-4BC1-8979-4FED066CE817}"/>
                </a:ext>
              </a:extLst>
            </p:cNvPr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03;p6">
              <a:extLst>
                <a:ext uri="{FF2B5EF4-FFF2-40B4-BE49-F238E27FC236}">
                  <a16:creationId xmlns:a16="http://schemas.microsoft.com/office/drawing/2014/main" id="{4B9AE073-C353-4E14-A54F-8184029C164E}"/>
                </a:ext>
              </a:extLst>
            </p:cNvPr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304;p6">
              <a:extLst>
                <a:ext uri="{FF2B5EF4-FFF2-40B4-BE49-F238E27FC236}">
                  <a16:creationId xmlns:a16="http://schemas.microsoft.com/office/drawing/2014/main" id="{A8C0432B-5633-44F3-898E-84CFE2769844}"/>
                </a:ext>
              </a:extLst>
            </p:cNvPr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05;p6">
              <a:extLst>
                <a:ext uri="{FF2B5EF4-FFF2-40B4-BE49-F238E27FC236}">
                  <a16:creationId xmlns:a16="http://schemas.microsoft.com/office/drawing/2014/main" id="{885745D0-84AA-4C66-B281-715530370AF6}"/>
                </a:ext>
              </a:extLst>
            </p:cNvPr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6;p6">
            <a:extLst>
              <a:ext uri="{FF2B5EF4-FFF2-40B4-BE49-F238E27FC236}">
                <a16:creationId xmlns:a16="http://schemas.microsoft.com/office/drawing/2014/main" id="{F45C7CEA-2045-40C6-8934-F836D94684DE}"/>
              </a:ext>
            </a:extLst>
          </p:cNvPr>
          <p:cNvGrpSpPr/>
          <p:nvPr/>
        </p:nvGrpSpPr>
        <p:grpSpPr>
          <a:xfrm>
            <a:off x="10065750" y="2548896"/>
            <a:ext cx="419549" cy="478665"/>
            <a:chOff x="-55576850" y="3198125"/>
            <a:chExt cx="279625" cy="319025"/>
          </a:xfrm>
        </p:grpSpPr>
        <p:sp>
          <p:nvSpPr>
            <p:cNvPr id="31" name="Google Shape;307;p6">
              <a:extLst>
                <a:ext uri="{FF2B5EF4-FFF2-40B4-BE49-F238E27FC236}">
                  <a16:creationId xmlns:a16="http://schemas.microsoft.com/office/drawing/2014/main" id="{17A8B482-3767-49CB-BF1A-B74BF953892F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08;p6">
              <a:extLst>
                <a:ext uri="{FF2B5EF4-FFF2-40B4-BE49-F238E27FC236}">
                  <a16:creationId xmlns:a16="http://schemas.microsoft.com/office/drawing/2014/main" id="{0EA4E624-0FA5-40EC-B542-9A4002348D03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09;p6">
              <a:extLst>
                <a:ext uri="{FF2B5EF4-FFF2-40B4-BE49-F238E27FC236}">
                  <a16:creationId xmlns:a16="http://schemas.microsoft.com/office/drawing/2014/main" id="{67FFD333-6EB7-45D7-8F14-D518D4A56FFE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10;p6">
              <a:extLst>
                <a:ext uri="{FF2B5EF4-FFF2-40B4-BE49-F238E27FC236}">
                  <a16:creationId xmlns:a16="http://schemas.microsoft.com/office/drawing/2014/main" id="{86224B9D-2121-40BD-B9DA-689991898F1C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11;p6">
            <a:extLst>
              <a:ext uri="{FF2B5EF4-FFF2-40B4-BE49-F238E27FC236}">
                <a16:creationId xmlns:a16="http://schemas.microsoft.com/office/drawing/2014/main" id="{4A3DBEBA-9711-4F2D-8236-E7283D944866}"/>
              </a:ext>
            </a:extLst>
          </p:cNvPr>
          <p:cNvGrpSpPr/>
          <p:nvPr/>
        </p:nvGrpSpPr>
        <p:grpSpPr>
          <a:xfrm>
            <a:off x="472936" y="4360395"/>
            <a:ext cx="419549" cy="478628"/>
            <a:chOff x="-56766175" y="3198925"/>
            <a:chExt cx="279625" cy="319000"/>
          </a:xfrm>
        </p:grpSpPr>
        <p:sp>
          <p:nvSpPr>
            <p:cNvPr id="36" name="Google Shape;312;p6">
              <a:extLst>
                <a:ext uri="{FF2B5EF4-FFF2-40B4-BE49-F238E27FC236}">
                  <a16:creationId xmlns:a16="http://schemas.microsoft.com/office/drawing/2014/main" id="{9FD35845-4212-4EBB-9072-E0454EC99B89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13;p6">
              <a:extLst>
                <a:ext uri="{FF2B5EF4-FFF2-40B4-BE49-F238E27FC236}">
                  <a16:creationId xmlns:a16="http://schemas.microsoft.com/office/drawing/2014/main" id="{7B94FAAA-88D3-4C66-9064-3E7D4C52B92F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14;p6">
              <a:extLst>
                <a:ext uri="{FF2B5EF4-FFF2-40B4-BE49-F238E27FC236}">
                  <a16:creationId xmlns:a16="http://schemas.microsoft.com/office/drawing/2014/main" id="{93EFF3AE-A97C-4D19-B347-84178B24DA0C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15;p6">
              <a:extLst>
                <a:ext uri="{FF2B5EF4-FFF2-40B4-BE49-F238E27FC236}">
                  <a16:creationId xmlns:a16="http://schemas.microsoft.com/office/drawing/2014/main" id="{ECF583C3-68AC-4E2B-A766-0B7C53D66C13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316;p6">
              <a:extLst>
                <a:ext uri="{FF2B5EF4-FFF2-40B4-BE49-F238E27FC236}">
                  <a16:creationId xmlns:a16="http://schemas.microsoft.com/office/drawing/2014/main" id="{B776F810-80A9-4055-B08F-D1D2FF981A5C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17;p6">
              <a:extLst>
                <a:ext uri="{FF2B5EF4-FFF2-40B4-BE49-F238E27FC236}">
                  <a16:creationId xmlns:a16="http://schemas.microsoft.com/office/drawing/2014/main" id="{9EA2B997-9E1E-4D09-B1EA-D16AC00A030E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18;p6">
              <a:extLst>
                <a:ext uri="{FF2B5EF4-FFF2-40B4-BE49-F238E27FC236}">
                  <a16:creationId xmlns:a16="http://schemas.microsoft.com/office/drawing/2014/main" id="{DD6048EB-0ACF-4169-B97E-F84C0143AAC8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320;p6">
            <a:extLst>
              <a:ext uri="{FF2B5EF4-FFF2-40B4-BE49-F238E27FC236}">
                <a16:creationId xmlns:a16="http://schemas.microsoft.com/office/drawing/2014/main" id="{AD6A9180-C8AA-4E8B-9944-7B83ABA561EB}"/>
              </a:ext>
            </a:extLst>
          </p:cNvPr>
          <p:cNvSpPr/>
          <p:nvPr/>
        </p:nvSpPr>
        <p:spPr>
          <a:xfrm rot="10800000">
            <a:off x="4216133" y="3894467"/>
            <a:ext cx="3552800" cy="17508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321;p6">
            <a:extLst>
              <a:ext uri="{FF2B5EF4-FFF2-40B4-BE49-F238E27FC236}">
                <a16:creationId xmlns:a16="http://schemas.microsoft.com/office/drawing/2014/main" id="{F28B7087-EEBB-44D6-9C9F-F9A1A95A54FA}"/>
              </a:ext>
            </a:extLst>
          </p:cNvPr>
          <p:cNvSpPr txBox="1">
            <a:spLocks/>
          </p:cNvSpPr>
          <p:nvPr/>
        </p:nvSpPr>
        <p:spPr>
          <a:xfrm flipH="1">
            <a:off x="4713867" y="4141460"/>
            <a:ext cx="2492400" cy="1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Arial"/>
                <a:ea typeface="Arial"/>
                <a:cs typeface="Arial"/>
                <a:sym typeface="Arial"/>
              </a:rPr>
              <a:t>View Ranking</a:t>
            </a:r>
          </a:p>
        </p:txBody>
      </p:sp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2734C754-A156-41FB-9C67-36AA0E1BEC8A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</a:rPr>
              <a:t>3</a:t>
            </a:r>
            <a:r>
              <a:rPr lang="vi-VN" sz="4000" dirty="0">
                <a:solidFill>
                  <a:schemeClr val="bg1"/>
                </a:solidFill>
              </a:rPr>
              <a:t>. </a:t>
            </a:r>
            <a:r>
              <a:rPr lang="en-GB" sz="4000" dirty="0" err="1">
                <a:solidFill>
                  <a:schemeClr val="bg1"/>
                </a:solidFill>
              </a:rPr>
              <a:t>Chức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năng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8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6;p7">
            <a:extLst>
              <a:ext uri="{FF2B5EF4-FFF2-40B4-BE49-F238E27FC236}">
                <a16:creationId xmlns:a16="http://schemas.microsoft.com/office/drawing/2014/main" id="{F1F300F7-24FF-4F36-B7AE-F374A5A11812}"/>
              </a:ext>
            </a:extLst>
          </p:cNvPr>
          <p:cNvSpPr txBox="1">
            <a:spLocks/>
          </p:cNvSpPr>
          <p:nvPr/>
        </p:nvSpPr>
        <p:spPr>
          <a:xfrm>
            <a:off x="2941151" y="424786"/>
            <a:ext cx="75600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dirty="0" err="1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r>
              <a:rPr lang="en-GB" sz="3200" dirty="0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3200" dirty="0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GB" sz="3200" dirty="0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3200" dirty="0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Đăng </a:t>
            </a:r>
            <a:r>
              <a:rPr lang="vi-VN" sz="3200" dirty="0" err="1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ký</a:t>
            </a:r>
            <a:r>
              <a:rPr lang="vi-VN" sz="3200" dirty="0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3200" dirty="0" err="1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vi-VN" sz="3200" dirty="0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3200" dirty="0" err="1">
                <a:solidFill>
                  <a:srgbClr val="383536"/>
                </a:solidFill>
                <a:latin typeface="Arial"/>
                <a:ea typeface="Arial"/>
                <a:cs typeface="Arial"/>
                <a:sym typeface="Arial"/>
              </a:rPr>
              <a:t>khoản</a:t>
            </a:r>
            <a:endParaRPr lang="vi-VN" sz="32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4FD8CD0-3C4C-4CB0-BBDD-9DD3D4CE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153" y="1672656"/>
            <a:ext cx="7639694" cy="40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0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3;p8">
            <a:extLst>
              <a:ext uri="{FF2B5EF4-FFF2-40B4-BE49-F238E27FC236}">
                <a16:creationId xmlns:a16="http://schemas.microsoft.com/office/drawing/2014/main" id="{DC6DCB1E-FEBE-4A6F-A3E2-E3354A9BA6D9}"/>
              </a:ext>
            </a:extLst>
          </p:cNvPr>
          <p:cNvSpPr txBox="1">
            <a:spLocks/>
          </p:cNvSpPr>
          <p:nvPr/>
        </p:nvSpPr>
        <p:spPr>
          <a:xfrm>
            <a:off x="267258" y="2588999"/>
            <a:ext cx="7560000" cy="142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</a:rPr>
              <a:t>Đăng </a:t>
            </a:r>
            <a:r>
              <a:rPr lang="vi-VN" sz="2000" dirty="0" err="1">
                <a:solidFill>
                  <a:schemeClr val="bg1"/>
                </a:solidFill>
              </a:rPr>
              <a:t>ký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tài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khoản</a:t>
            </a:r>
            <a:r>
              <a:rPr lang="vi-VN" sz="2000" dirty="0">
                <a:solidFill>
                  <a:schemeClr val="bg1"/>
                </a:solidFill>
              </a:rPr>
              <a:t> ( </a:t>
            </a:r>
            <a:r>
              <a:rPr lang="vi-VN" sz="2000" dirty="0" err="1">
                <a:solidFill>
                  <a:schemeClr val="bg1"/>
                </a:solidFill>
              </a:rPr>
              <a:t>trường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hợp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mật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password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và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repeat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pasword</a:t>
            </a:r>
            <a:r>
              <a:rPr lang="vi-VN" sz="2000" dirty="0">
                <a:solidFill>
                  <a:schemeClr val="bg1"/>
                </a:solidFill>
              </a:rPr>
              <a:t> không </a:t>
            </a:r>
            <a:r>
              <a:rPr lang="vi-VN" sz="2000" dirty="0" err="1">
                <a:solidFill>
                  <a:schemeClr val="bg1"/>
                </a:solidFill>
              </a:rPr>
              <a:t>khớp</a:t>
            </a:r>
            <a:r>
              <a:rPr lang="vi-VN" sz="2000" dirty="0">
                <a:solidFill>
                  <a:schemeClr val="bg1"/>
                </a:solidFill>
              </a:rPr>
              <a:t> nhau.</a:t>
            </a:r>
          </a:p>
        </p:txBody>
      </p:sp>
      <p:sp>
        <p:nvSpPr>
          <p:cNvPr id="7" name="Chỗ dành sẵn cho Hình ảnh 6">
            <a:extLst>
              <a:ext uri="{FF2B5EF4-FFF2-40B4-BE49-F238E27FC236}">
                <a16:creationId xmlns:a16="http://schemas.microsoft.com/office/drawing/2014/main" id="{8080952B-0609-4247-9EB0-8D852DE0FD0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EB6B6C4B-044F-41F4-A2F2-77201F41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24" y="1752324"/>
            <a:ext cx="4399780" cy="23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9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6;p7">
            <a:extLst>
              <a:ext uri="{FF2B5EF4-FFF2-40B4-BE49-F238E27FC236}">
                <a16:creationId xmlns:a16="http://schemas.microsoft.com/office/drawing/2014/main" id="{87769AA9-C591-4218-B5A7-A8DC368D6B17}"/>
              </a:ext>
            </a:extLst>
          </p:cNvPr>
          <p:cNvSpPr txBox="1">
            <a:spLocks/>
          </p:cNvSpPr>
          <p:nvPr/>
        </p:nvSpPr>
        <p:spPr>
          <a:xfrm>
            <a:off x="2174235" y="739419"/>
            <a:ext cx="75600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FF0000"/>
                </a:solidFill>
              </a:rPr>
              <a:t>Caro game play.</a:t>
            </a:r>
            <a:endParaRPr lang="vi-VN" sz="3200" dirty="0">
              <a:solidFill>
                <a:srgbClr val="FF0000"/>
              </a:solidFill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DD45B40-B639-427B-99EA-135538B0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6477"/>
            <a:ext cx="12192000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8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"/>
          <p:cNvSpPr txBox="1">
            <a:spLocks noGrp="1"/>
          </p:cNvSpPr>
          <p:nvPr>
            <p:ph type="ctrTitle"/>
          </p:nvPr>
        </p:nvSpPr>
        <p:spPr>
          <a:xfrm flipH="1">
            <a:off x="5595731" y="3430509"/>
            <a:ext cx="5813875" cy="643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vi-VN" sz="6400" dirty="0" err="1">
                <a:latin typeface="Arial"/>
                <a:ea typeface="Arial"/>
                <a:cs typeface="Arial"/>
                <a:sym typeface="Arial"/>
              </a:rPr>
              <a:t>Kỹ</a:t>
            </a:r>
            <a:r>
              <a:rPr lang="vi-VN" sz="6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6400" dirty="0" err="1"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vi-VN" sz="6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6400" dirty="0" err="1"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vi-VN" sz="6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6400" dirty="0" err="1">
                <a:latin typeface="Arial"/>
                <a:ea typeface="Arial"/>
                <a:cs typeface="Arial"/>
                <a:sym typeface="Arial"/>
              </a:rPr>
              <a:t>dụng</a:t>
            </a:r>
            <a:endParaRPr dirty="0"/>
          </a:p>
        </p:txBody>
      </p:sp>
      <p:sp>
        <p:nvSpPr>
          <p:cNvPr id="366" name="Google Shape;366;p12"/>
          <p:cNvSpPr txBox="1">
            <a:spLocks noGrp="1"/>
          </p:cNvSpPr>
          <p:nvPr>
            <p:ph type="title" idx="2"/>
          </p:nvPr>
        </p:nvSpPr>
        <p:spPr>
          <a:xfrm flipH="1">
            <a:off x="2845000" y="2807772"/>
            <a:ext cx="26668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367" name="Google Shape;367;p1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800"/>
            </a:pPr>
            <a:fld id="{00000000-1234-1234-1234-123412341234}" type="slidenum">
              <a:rPr lang="en" sz="2400" b="1">
                <a:latin typeface="Hind Vadodara"/>
                <a:ea typeface="Hind Vadodara"/>
                <a:cs typeface="Hind Vadodara"/>
                <a:sym typeface="Hind Vadodara"/>
              </a:rPr>
              <a:pPr algn="ctr">
                <a:buSzPts val="1800"/>
              </a:pPr>
              <a:t>15</a:t>
            </a:fld>
            <a:endParaRPr sz="2400" b="1">
              <a:latin typeface="Hind Vadodara"/>
              <a:ea typeface="Hind Vadodara"/>
              <a:cs typeface="Hind Vadodara"/>
              <a:sym typeface="Hind Vadoda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"/>
          <p:cNvSpPr txBox="1">
            <a:spLocks noGrp="1"/>
          </p:cNvSpPr>
          <p:nvPr>
            <p:ph type="title" idx="4"/>
          </p:nvPr>
        </p:nvSpPr>
        <p:spPr>
          <a:xfrm>
            <a:off x="824500" y="182933"/>
            <a:ext cx="98844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vi-VN" sz="4000" dirty="0" err="1">
                <a:latin typeface="Arial"/>
                <a:ea typeface="Arial"/>
                <a:cs typeface="Arial"/>
                <a:sym typeface="Arial"/>
              </a:rPr>
              <a:t>Kỹ</a:t>
            </a:r>
            <a:r>
              <a:rPr lang="vi-VN" sz="4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4000" dirty="0" err="1">
                <a:latin typeface="Arial"/>
                <a:ea typeface="Arial"/>
                <a:cs typeface="Arial"/>
                <a:sym typeface="Arial"/>
              </a:rPr>
              <a:t>thuật</a:t>
            </a:r>
            <a:endParaRPr dirty="0"/>
          </a:p>
        </p:txBody>
      </p:sp>
      <p:sp>
        <p:nvSpPr>
          <p:cNvPr id="373" name="Google Shape;373;p1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800"/>
            </a:pPr>
            <a:fld id="{00000000-1234-1234-1234-123412341234}" type="slidenum">
              <a:rPr lang="en" sz="2400" b="1">
                <a:latin typeface="Hind Vadodara"/>
                <a:ea typeface="Hind Vadodara"/>
                <a:cs typeface="Hind Vadodara"/>
                <a:sym typeface="Hind Vadodara"/>
              </a:rPr>
              <a:pPr algn="ctr">
                <a:buSzPts val="1800"/>
              </a:pPr>
              <a:t>16</a:t>
            </a:fld>
            <a:endParaRPr sz="2400" b="1"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374" name="Google Shape;374;p13"/>
          <p:cNvSpPr txBox="1"/>
          <p:nvPr/>
        </p:nvSpPr>
        <p:spPr>
          <a:xfrm>
            <a:off x="599633" y="1416233"/>
            <a:ext cx="5395200" cy="13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vi-V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vi-V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vi-V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kỹ</a:t>
            </a:r>
            <a:r>
              <a:rPr lang="vi-V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</a:t>
            </a:r>
            <a:r>
              <a:rPr lang="vi-V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termios.h </a:t>
            </a:r>
            <a:r>
              <a:rPr lang="vi-V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vi-V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 </a:t>
            </a:r>
            <a:r>
              <a:rPr lang="vi-V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pasword</a:t>
            </a:r>
            <a:r>
              <a:rPr lang="vi-V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46E826C-54DE-4140-BB2D-3CFEA309F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169" y="2247749"/>
            <a:ext cx="5545525" cy="25405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title" idx="4"/>
          </p:nvPr>
        </p:nvSpPr>
        <p:spPr>
          <a:xfrm>
            <a:off x="824500" y="182933"/>
            <a:ext cx="98844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-VN" sz="4000" dirty="0" err="1">
                <a:latin typeface="Arial"/>
                <a:ea typeface="Arial"/>
                <a:cs typeface="Arial"/>
                <a:sym typeface="Arial"/>
              </a:rPr>
              <a:t>Kỹ</a:t>
            </a:r>
            <a:r>
              <a:rPr lang="vi-VN" sz="4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4000" dirty="0" err="1">
                <a:latin typeface="Arial"/>
                <a:ea typeface="Arial"/>
                <a:cs typeface="Arial"/>
                <a:sym typeface="Arial"/>
              </a:rPr>
              <a:t>thuật</a:t>
            </a:r>
            <a:endParaRPr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800"/>
            </a:pPr>
            <a:fld id="{00000000-1234-1234-1234-123412341234}" type="slidenum">
              <a:rPr lang="en" sz="2400" b="1">
                <a:latin typeface="Hind Vadodara"/>
                <a:ea typeface="Hind Vadodara"/>
                <a:cs typeface="Hind Vadodara"/>
                <a:sym typeface="Hind Vadodara"/>
              </a:rPr>
              <a:pPr algn="ctr">
                <a:buSzPts val="1800"/>
              </a:pPr>
              <a:t>17</a:t>
            </a:fld>
            <a:endParaRPr sz="2400" b="1"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sp>
        <p:nvSpPr>
          <p:cNvPr id="382" name="Google Shape;382;p14"/>
          <p:cNvSpPr txBox="1"/>
          <p:nvPr/>
        </p:nvSpPr>
        <p:spPr>
          <a:xfrm>
            <a:off x="599633" y="1416233"/>
            <a:ext cx="5094400" cy="7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vi-V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</a:t>
            </a:r>
            <a:r>
              <a:rPr lang="vi-V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vi-V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Minimax</a:t>
            </a:r>
            <a:endParaRPr sz="3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3" name="Google Shape;38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5851" y="1042251"/>
            <a:ext cx="5018565" cy="477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4"/>
          <p:cNvSpPr txBox="1"/>
          <p:nvPr/>
        </p:nvSpPr>
        <p:spPr>
          <a:xfrm>
            <a:off x="824500" y="2541433"/>
            <a:ext cx="5587200" cy="10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MAX: Player try to win game.</a:t>
            </a:r>
            <a:endParaRPr sz="186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" sz="186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MIN: Other player try to do that MAX get the smallest score.</a:t>
            </a:r>
            <a:endParaRPr sz="186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4"/>
          <p:cNvSpPr txBox="1"/>
          <p:nvPr/>
        </p:nvSpPr>
        <p:spPr>
          <a:xfrm>
            <a:off x="6411700" y="5835067"/>
            <a:ext cx="5170400" cy="6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13: Cây trò chơi (Game tree)</a:t>
            </a:r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14"/>
          <p:cNvSpPr txBox="1"/>
          <p:nvPr/>
        </p:nvSpPr>
        <p:spPr>
          <a:xfrm>
            <a:off x="759372" y="4267200"/>
            <a:ext cx="3657600" cy="98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is win, lose or tie , then MAX=10, MIN =-10 or =0 respectively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729639" y="499914"/>
            <a:ext cx="660343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altLang="ko-KR" sz="4800" dirty="0" err="1">
                <a:cs typeface="Arial" pitchFamily="34" charset="0"/>
              </a:rPr>
              <a:t>Bố</a:t>
            </a:r>
            <a:r>
              <a:rPr lang="vi-VN" altLang="ko-KR" sz="4800" dirty="0">
                <a:cs typeface="Arial" pitchFamily="34" charset="0"/>
              </a:rPr>
              <a:t> </a:t>
            </a:r>
            <a:r>
              <a:rPr lang="vi-VN" altLang="ko-KR" sz="4800" dirty="0" err="1">
                <a:cs typeface="Arial" pitchFamily="34" charset="0"/>
              </a:rPr>
              <a:t>cục</a:t>
            </a:r>
            <a:endParaRPr lang="ko-KR" altLang="en-US" sz="4800" dirty="0"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692836"/>
            <a:ext cx="5737181" cy="1061524"/>
            <a:chOff x="665833" y="2655508"/>
            <a:chExt cx="3322837" cy="10615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132257"/>
              <a:ext cx="320117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mọi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biết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về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nhôm.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Biết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nhóm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muốn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đang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làm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cái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gì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55508"/>
              <a:ext cx="3322837" cy="5193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Giới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thiệu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về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project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30920" y="2896886"/>
            <a:ext cx="5737181" cy="1061524"/>
            <a:chOff x="665833" y="2655508"/>
            <a:chExt cx="3322837" cy="10615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9" y="3132257"/>
              <a:ext cx="3201171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bày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mẫu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Usecase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sơ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đồ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tuần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tự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mô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hình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cho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bài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toán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tại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655508"/>
              <a:ext cx="3322837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Phân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tích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thiết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kế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0325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30920" y="4100936"/>
            <a:ext cx="5737181" cy="938414"/>
            <a:chOff x="665833" y="2655508"/>
            <a:chExt cx="3322837" cy="93841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255368"/>
              <a:ext cx="320117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Show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năng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đến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điểm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checkpoint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1.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3" y="2655508"/>
              <a:ext cx="3322837" cy="5193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Chức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năng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660065" y="52365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B77FE-28D5-4EC6-9841-F3FD55BE7F0E}"/>
              </a:ext>
            </a:extLst>
          </p:cNvPr>
          <p:cNvGrpSpPr/>
          <p:nvPr/>
        </p:nvGrpSpPr>
        <p:grpSpPr>
          <a:xfrm>
            <a:off x="5730920" y="5304986"/>
            <a:ext cx="5737181" cy="938414"/>
            <a:chOff x="665833" y="2655508"/>
            <a:chExt cx="3322837" cy="93841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086495-D0E6-4EDF-B0A3-3E7C7F8378EA}"/>
                </a:ext>
              </a:extLst>
            </p:cNvPr>
            <p:cNvSpPr txBox="1"/>
            <p:nvPr/>
          </p:nvSpPr>
          <p:spPr>
            <a:xfrm>
              <a:off x="787499" y="3255368"/>
              <a:ext cx="320117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Mô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tả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qua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về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kỹ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thuật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sẽ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trong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dự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vi-VN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án</a:t>
              </a:r>
              <a:r>
                <a:rPr lang="vi-VN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E23BF-9144-41BB-82CF-6D901195B783}"/>
                </a:ext>
              </a:extLst>
            </p:cNvPr>
            <p:cNvSpPr txBox="1"/>
            <p:nvPr/>
          </p:nvSpPr>
          <p:spPr>
            <a:xfrm>
              <a:off x="665833" y="2655508"/>
              <a:ext cx="3322837" cy="51935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Kỹ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thuật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sử</a:t>
              </a:r>
              <a:r>
                <a:rPr lang="vi-VN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vi-VN" altLang="ko-KR" b="1" dirty="0" err="1">
                  <a:solidFill>
                    <a:schemeClr val="bg1"/>
                  </a:solidFill>
                  <a:cs typeface="Arial" pitchFamily="34" charset="0"/>
                </a:rPr>
                <a:t>dụng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4">
            <a:extLst>
              <a:ext uri="{FF2B5EF4-FFF2-40B4-BE49-F238E27FC236}">
                <a16:creationId xmlns:a16="http://schemas.microsoft.com/office/drawing/2014/main" id="{A5262A78-8595-4453-A114-59906B2ABA1C}"/>
              </a:ext>
            </a:extLst>
          </p:cNvPr>
          <p:cNvSpPr txBox="1">
            <a:spLocks/>
          </p:cNvSpPr>
          <p:nvPr/>
        </p:nvSpPr>
        <p:spPr>
          <a:xfrm>
            <a:off x="1958224" y="299411"/>
            <a:ext cx="7299600" cy="70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	1.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4000" dirty="0" err="1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GB" sz="4000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project</a:t>
            </a:r>
            <a:endParaRPr lang="en-GB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Google Shape;182;p4">
            <a:extLst>
              <a:ext uri="{FF2B5EF4-FFF2-40B4-BE49-F238E27FC236}">
                <a16:creationId xmlns:a16="http://schemas.microsoft.com/office/drawing/2014/main" id="{0D9E5B03-5961-4A4B-867C-020A2956734C}"/>
              </a:ext>
            </a:extLst>
          </p:cNvPr>
          <p:cNvSpPr txBox="1">
            <a:spLocks/>
          </p:cNvSpPr>
          <p:nvPr/>
        </p:nvSpPr>
        <p:spPr>
          <a:xfrm>
            <a:off x="1603417" y="2155370"/>
            <a:ext cx="2646801" cy="87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Caro Game</a:t>
            </a:r>
          </a:p>
        </p:txBody>
      </p:sp>
      <p:sp>
        <p:nvSpPr>
          <p:cNvPr id="4" name="Google Shape;186;p4">
            <a:extLst>
              <a:ext uri="{FF2B5EF4-FFF2-40B4-BE49-F238E27FC236}">
                <a16:creationId xmlns:a16="http://schemas.microsoft.com/office/drawing/2014/main" id="{51DF2073-E639-4CDE-A2D1-CFE85439FEEE}"/>
              </a:ext>
            </a:extLst>
          </p:cNvPr>
          <p:cNvSpPr txBox="1">
            <a:spLocks/>
          </p:cNvSpPr>
          <p:nvPr/>
        </p:nvSpPr>
        <p:spPr>
          <a:xfrm>
            <a:off x="1529740" y="4497356"/>
            <a:ext cx="2962111" cy="152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33"/>
              </a:spcAft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Tic Tac Toe Game </a:t>
            </a:r>
          </a:p>
        </p:txBody>
      </p:sp>
      <p:pic>
        <p:nvPicPr>
          <p:cNvPr id="5" name="Google Shape;184;p4">
            <a:extLst>
              <a:ext uri="{FF2B5EF4-FFF2-40B4-BE49-F238E27FC236}">
                <a16:creationId xmlns:a16="http://schemas.microsoft.com/office/drawing/2014/main" id="{2669304C-9CD1-47BB-B13A-F36D01B264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0" y="1452844"/>
            <a:ext cx="4170800" cy="2599700"/>
          </a:xfrm>
          <a:prstGeom prst="rect">
            <a:avLst/>
          </a:prstGeom>
          <a:noFill/>
          <a:ln w="19050" cap="flat" cmpd="sng">
            <a:solidFill>
              <a:srgbClr val="3F424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185;p4">
            <a:extLst>
              <a:ext uri="{FF2B5EF4-FFF2-40B4-BE49-F238E27FC236}">
                <a16:creationId xmlns:a16="http://schemas.microsoft.com/office/drawing/2014/main" id="{DDDA49EA-D9A0-44C5-9CEF-3B0BD5C762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4567201"/>
            <a:ext cx="2540000" cy="2039833"/>
          </a:xfrm>
          <a:prstGeom prst="rect">
            <a:avLst/>
          </a:prstGeom>
          <a:noFill/>
          <a:ln w="19050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46289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sz="4000" dirty="0"/>
              <a:t>2. </a:t>
            </a:r>
            <a:r>
              <a:rPr lang="vi-VN" sz="4000" dirty="0" err="1"/>
              <a:t>Thiết</a:t>
            </a:r>
            <a:r>
              <a:rPr lang="vi-VN" sz="4000" dirty="0"/>
              <a:t> </a:t>
            </a:r>
            <a:r>
              <a:rPr lang="vi-VN" sz="4000" dirty="0" err="1"/>
              <a:t>kế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4EAE7-4514-4493-B948-59E0E9D04414}"/>
              </a:ext>
            </a:extLst>
          </p:cNvPr>
          <p:cNvSpPr txBox="1"/>
          <p:nvPr/>
        </p:nvSpPr>
        <p:spPr>
          <a:xfrm>
            <a:off x="8389285" y="2440898"/>
            <a:ext cx="3139396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UseCase</a:t>
            </a:r>
            <a:endParaRPr lang="vi-VN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DCCCF9-6F23-430E-A1CB-FE1309A59E07}"/>
              </a:ext>
            </a:extLst>
          </p:cNvPr>
          <p:cNvSpPr txBox="1"/>
          <p:nvPr/>
        </p:nvSpPr>
        <p:spPr>
          <a:xfrm>
            <a:off x="8389285" y="4722043"/>
            <a:ext cx="313939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Sequence</a:t>
            </a:r>
            <a:r>
              <a:rPr lang="vi-VN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Diagram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D8753E-C8F4-412D-AB64-40487770D6EE}"/>
              </a:ext>
            </a:extLst>
          </p:cNvPr>
          <p:cNvSpPr txBox="1"/>
          <p:nvPr/>
        </p:nvSpPr>
        <p:spPr>
          <a:xfrm>
            <a:off x="739950" y="3543208"/>
            <a:ext cx="3139396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sz="1400" dirty="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Server-Client Architecture</a:t>
            </a:r>
          </a:p>
          <a:p>
            <a:pPr algn="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401305-87E7-4615-BBC7-97E97278CCEE}"/>
              </a:ext>
            </a:extLst>
          </p:cNvPr>
          <p:cNvSpPr/>
          <p:nvPr/>
        </p:nvSpPr>
        <p:spPr>
          <a:xfrm>
            <a:off x="6507193" y="5220013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E7F8FD-E379-4FEA-883F-640C4F216E1A}"/>
              </a:ext>
            </a:extLst>
          </p:cNvPr>
          <p:cNvSpPr/>
          <p:nvPr/>
        </p:nvSpPr>
        <p:spPr>
          <a:xfrm>
            <a:off x="4768254" y="4105131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8A0B55-72B4-4275-AC6F-547A65DAB621}"/>
              </a:ext>
            </a:extLst>
          </p:cNvPr>
          <p:cNvSpPr/>
          <p:nvPr/>
        </p:nvSpPr>
        <p:spPr>
          <a:xfrm>
            <a:off x="6507193" y="2990251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04059F-B17A-4859-B533-E5DC9C40A7FE}"/>
              </a:ext>
            </a:extLst>
          </p:cNvPr>
          <p:cNvSpPr/>
          <p:nvPr/>
        </p:nvSpPr>
        <p:spPr>
          <a:xfrm>
            <a:off x="4768254" y="1875369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Freeform 65">
            <a:extLst>
              <a:ext uri="{FF2B5EF4-FFF2-40B4-BE49-F238E27FC236}">
                <a16:creationId xmlns:a16="http://schemas.microsoft.com/office/drawing/2014/main" id="{FE5E6AD3-3D85-4639-99FE-C82031315256}"/>
              </a:ext>
            </a:extLst>
          </p:cNvPr>
          <p:cNvSpPr/>
          <p:nvPr/>
        </p:nvSpPr>
        <p:spPr>
          <a:xfrm>
            <a:off x="5898078" y="2309064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66">
            <a:extLst>
              <a:ext uri="{FF2B5EF4-FFF2-40B4-BE49-F238E27FC236}">
                <a16:creationId xmlns:a16="http://schemas.microsoft.com/office/drawing/2014/main" id="{98179F7F-6EF5-4A5F-9239-D5436AE57A64}"/>
              </a:ext>
            </a:extLst>
          </p:cNvPr>
          <p:cNvSpPr/>
          <p:nvPr/>
        </p:nvSpPr>
        <p:spPr>
          <a:xfrm flipH="1">
            <a:off x="3962382" y="3433026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7">
            <a:extLst>
              <a:ext uri="{FF2B5EF4-FFF2-40B4-BE49-F238E27FC236}">
                <a16:creationId xmlns:a16="http://schemas.microsoft.com/office/drawing/2014/main" id="{2D923EA8-C29E-4304-95DE-179DF439515E}"/>
              </a:ext>
            </a:extLst>
          </p:cNvPr>
          <p:cNvSpPr/>
          <p:nvPr/>
        </p:nvSpPr>
        <p:spPr>
          <a:xfrm>
            <a:off x="5898078" y="4590209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6E92A7-423D-4AE9-891F-C06010EC5818}"/>
              </a:ext>
            </a:extLst>
          </p:cNvPr>
          <p:cNvGrpSpPr/>
          <p:nvPr/>
        </p:nvGrpSpPr>
        <p:grpSpPr>
          <a:xfrm>
            <a:off x="6747873" y="5386815"/>
            <a:ext cx="538752" cy="643027"/>
            <a:chOff x="3570" y="619306"/>
            <a:chExt cx="4703649" cy="5614032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7E1548-4AE2-463E-BF44-6CCE879B3DAF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A06BBB-1073-4CC7-842D-C31E16921687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AE96DD-62B6-4DCE-B9F0-FB889134136E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B83C6B-A966-4C70-8493-7C1034B63FC1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AE0EA0-36F8-4A8E-B5BB-BA9713739A52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7DAEF536-4D4C-4BB5-9B53-D9CAC6A8BB60}"/>
              </a:ext>
            </a:extLst>
          </p:cNvPr>
          <p:cNvSpPr/>
          <p:nvPr/>
        </p:nvSpPr>
        <p:spPr>
          <a:xfrm>
            <a:off x="4992724" y="4380431"/>
            <a:ext cx="569876" cy="41762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D1BF4A8-53A4-4A9B-A35E-F641E79147AC}"/>
              </a:ext>
            </a:extLst>
          </p:cNvPr>
          <p:cNvGrpSpPr/>
          <p:nvPr/>
        </p:nvGrpSpPr>
        <p:grpSpPr>
          <a:xfrm>
            <a:off x="6628313" y="3112869"/>
            <a:ext cx="727915" cy="640314"/>
            <a:chOff x="9544125" y="314311"/>
            <a:chExt cx="1802975" cy="1585994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068C6C4-BD62-413C-BB81-073F69EFA0E4}"/>
                </a:ext>
              </a:extLst>
            </p:cNvPr>
            <p:cNvSpPr/>
            <p:nvPr/>
          </p:nvSpPr>
          <p:spPr>
            <a:xfrm rot="5400000">
              <a:off x="9855308" y="140908"/>
              <a:ext cx="1318389" cy="1665195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5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6E98EC1-DA89-4AD0-9329-F5058F172E06}"/>
                </a:ext>
              </a:extLst>
            </p:cNvPr>
            <p:cNvSpPr/>
            <p:nvPr/>
          </p:nvSpPr>
          <p:spPr>
            <a:xfrm>
              <a:off x="9544125" y="1625233"/>
              <a:ext cx="1756228" cy="275072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758BA1-0869-4300-9264-620EE23232D6}"/>
              </a:ext>
            </a:extLst>
          </p:cNvPr>
          <p:cNvGrpSpPr/>
          <p:nvPr/>
        </p:nvGrpSpPr>
        <p:grpSpPr>
          <a:xfrm>
            <a:off x="5093894" y="2056866"/>
            <a:ext cx="344881" cy="643695"/>
            <a:chOff x="3501573" y="3178068"/>
            <a:chExt cx="1340594" cy="273784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A6B4D30-7E69-4697-8BEA-FF32BD94C426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B4478DD-C0A6-4B03-B07D-F3E3243B07B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23DA3C6-496D-427E-BDD0-F7C7BCF927F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693E7D3-24EF-4C1C-8138-F2401BB3CEB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FD183FF-403A-4DE6-9640-5C57AA155E68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DF28A2B-6614-41AE-B9B1-566B0C2E144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A982C81-DE48-47D2-BABB-18B047155709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E0F9CC7-873A-4441-8F24-071DA44E7E4E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1E77260-EE44-4B19-A19B-7DD931C7AB8B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92993A2-E0FA-4AC5-902A-4291FAED3E07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1966DE52-AB86-4AF8-A628-2906AA05CDC8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E536FA7-386B-4850-9B1F-EDF05B745332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309D054-D4D5-4713-A75B-242C18EEA650}"/>
              </a:ext>
            </a:extLst>
          </p:cNvPr>
          <p:cNvSpPr/>
          <p:nvPr/>
        </p:nvSpPr>
        <p:spPr>
          <a:xfrm>
            <a:off x="5154425" y="2292340"/>
            <a:ext cx="233193" cy="171664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9f507cd5_0_52"/>
          <p:cNvSpPr txBox="1">
            <a:spLocks noGrp="1"/>
          </p:cNvSpPr>
          <p:nvPr>
            <p:ph type="ctrTitle" idx="6"/>
          </p:nvPr>
        </p:nvSpPr>
        <p:spPr>
          <a:xfrm flipH="1">
            <a:off x="968967" y="1256233"/>
            <a:ext cx="4331200" cy="7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vi-VN" dirty="0" err="1"/>
              <a:t>Single</a:t>
            </a:r>
            <a:r>
              <a:rPr lang="vi-VN" dirty="0"/>
              <a:t> </a:t>
            </a:r>
            <a:r>
              <a:rPr lang="vi-VN" dirty="0" err="1"/>
              <a:t>link</a:t>
            </a:r>
            <a:r>
              <a:rPr lang="vi-VN" dirty="0"/>
              <a:t> </a:t>
            </a:r>
            <a:r>
              <a:rPr lang="vi-VN" dirty="0" err="1"/>
              <a:t>list</a:t>
            </a:r>
            <a:r>
              <a:rPr lang="vi-VN" dirty="0"/>
              <a:t>.</a:t>
            </a:r>
            <a:endParaRPr dirty="0"/>
          </a:p>
        </p:txBody>
      </p:sp>
      <p:sp>
        <p:nvSpPr>
          <p:cNvPr id="217" name="Google Shape;217;gb69f507cd5_0_52"/>
          <p:cNvSpPr txBox="1">
            <a:spLocks noGrp="1"/>
          </p:cNvSpPr>
          <p:nvPr>
            <p:ph type="title" idx="8"/>
          </p:nvPr>
        </p:nvSpPr>
        <p:spPr>
          <a:xfrm>
            <a:off x="3228000" y="-101718"/>
            <a:ext cx="5736000" cy="8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-VN" dirty="0"/>
              <a:t>2.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</a:t>
            </a:r>
            <a:endParaRPr dirty="0"/>
          </a:p>
        </p:txBody>
      </p:sp>
      <p:sp>
        <p:nvSpPr>
          <p:cNvPr id="218" name="Google Shape;218;gb69f507cd5_0_5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220" name="Google Shape;220;gb69f507cd5_0_52"/>
          <p:cNvSpPr txBox="1"/>
          <p:nvPr/>
        </p:nvSpPr>
        <p:spPr>
          <a:xfrm>
            <a:off x="968967" y="2315318"/>
            <a:ext cx="2656400" cy="3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cấu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trúc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lưu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trữ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dữ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user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phần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chức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năng cơ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bản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33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D09127F-BD23-423C-BB64-B7C43E11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367" y="2315318"/>
            <a:ext cx="7917866" cy="41151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69f507cd5_0_37"/>
          <p:cNvSpPr txBox="1">
            <a:spLocks noGrp="1"/>
          </p:cNvSpPr>
          <p:nvPr>
            <p:ph type="ctrTitle" idx="4"/>
          </p:nvPr>
        </p:nvSpPr>
        <p:spPr>
          <a:xfrm flipH="1">
            <a:off x="627033" y="1155767"/>
            <a:ext cx="6642800" cy="8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4000" dirty="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Server-Client Architecture</a:t>
            </a:r>
            <a:endParaRPr sz="4000" dirty="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endParaRPr dirty="0"/>
          </a:p>
        </p:txBody>
      </p:sp>
      <p:sp>
        <p:nvSpPr>
          <p:cNvPr id="208" name="Google Shape;208;gb69f507cd5_0_37"/>
          <p:cNvSpPr txBox="1">
            <a:spLocks noGrp="1"/>
          </p:cNvSpPr>
          <p:nvPr>
            <p:ph type="title" idx="8"/>
          </p:nvPr>
        </p:nvSpPr>
        <p:spPr>
          <a:xfrm>
            <a:off x="3228000" y="-130623"/>
            <a:ext cx="5736000" cy="8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dirty="0"/>
          </a:p>
        </p:txBody>
      </p:sp>
      <p:sp>
        <p:nvSpPr>
          <p:cNvPr id="209" name="Google Shape;209;gb69f507cd5_0_3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pic>
        <p:nvPicPr>
          <p:cNvPr id="210" name="Google Shape;210;gb69f507cd5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100" y="1995767"/>
            <a:ext cx="7444133" cy="35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b69f507cd5_0_37"/>
          <p:cNvSpPr txBox="1"/>
          <p:nvPr/>
        </p:nvSpPr>
        <p:spPr>
          <a:xfrm>
            <a:off x="757433" y="2050967"/>
            <a:ext cx="3020800" cy="36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cấu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trúc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truyền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nhận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tin mô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hình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TCP.</a:t>
            </a:r>
          </a:p>
          <a:p>
            <a:pPr marL="285750" indent="-285750">
              <a:lnSpc>
                <a:spcPct val="115000"/>
              </a:lnSpc>
              <a:buFontTx/>
              <a:buChar char="-"/>
            </a:pP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phân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phối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dữ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giữa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733" dirty="0" err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luồng</a:t>
            </a:r>
            <a:r>
              <a:rPr lang="vi-VN" sz="1733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33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FB45920E-DC64-4780-8A7D-B4F6F588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25" y="1063757"/>
            <a:ext cx="6439146" cy="4917166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FBDB2E5-2049-425C-9EEE-0E933783E5D1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dirty="0">
                <a:solidFill>
                  <a:schemeClr val="bg1"/>
                </a:solidFill>
              </a:rPr>
              <a:t>2. </a:t>
            </a:r>
            <a:r>
              <a:rPr lang="vi-VN" sz="4000" dirty="0" err="1">
                <a:solidFill>
                  <a:schemeClr val="bg1"/>
                </a:solidFill>
              </a:rPr>
              <a:t>Thiết</a:t>
            </a:r>
            <a:r>
              <a:rPr lang="vi-VN" sz="4000" dirty="0">
                <a:solidFill>
                  <a:schemeClr val="bg1"/>
                </a:solidFill>
              </a:rPr>
              <a:t> </a:t>
            </a:r>
            <a:r>
              <a:rPr lang="vi-VN" sz="4000" dirty="0" err="1">
                <a:solidFill>
                  <a:schemeClr val="bg1"/>
                </a:solidFill>
              </a:rPr>
              <a:t>kế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40E00C69-B9EE-4A61-80FF-9EE45BBF93EF}"/>
              </a:ext>
            </a:extLst>
          </p:cNvPr>
          <p:cNvSpPr txBox="1"/>
          <p:nvPr/>
        </p:nvSpPr>
        <p:spPr>
          <a:xfrm>
            <a:off x="540760" y="1568768"/>
            <a:ext cx="3139396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2.1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Usecase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Diagram</a:t>
            </a:r>
          </a:p>
        </p:txBody>
      </p:sp>
      <p:sp>
        <p:nvSpPr>
          <p:cNvPr id="5" name="Google Shape;202;gb69f507cd5_0_14">
            <a:extLst>
              <a:ext uri="{FF2B5EF4-FFF2-40B4-BE49-F238E27FC236}">
                <a16:creationId xmlns:a16="http://schemas.microsoft.com/office/drawing/2014/main" id="{6DBDD9BA-D454-4D9A-9225-23B500FAA517}"/>
              </a:ext>
            </a:extLst>
          </p:cNvPr>
          <p:cNvSpPr txBox="1"/>
          <p:nvPr/>
        </p:nvSpPr>
        <p:spPr>
          <a:xfrm>
            <a:off x="540760" y="2335662"/>
            <a:ext cx="4267472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60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</a:pPr>
            <a:r>
              <a:rPr lang="en-GB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Kiến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trúc</a:t>
            </a:r>
            <a:r>
              <a:rPr lang="e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Client-server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</a:pPr>
            <a:r>
              <a:rPr lang="en-GB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Mô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hình</a:t>
            </a:r>
            <a:r>
              <a:rPr lang="e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Nhiều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cùng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kết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nối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Server trong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cùng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thời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điểm</a:t>
            </a:r>
            <a:r>
              <a:rPr lang="vi-VN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Máy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chủ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nhiệm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vụ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đăng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ký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trao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đổi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máy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khách</a:t>
            </a:r>
            <a:endParaRPr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01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D319D3-F1B5-4231-AEFA-E21556DA41CE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dirty="0">
                <a:solidFill>
                  <a:schemeClr val="bg1"/>
                </a:solidFill>
              </a:rPr>
              <a:t>2. </a:t>
            </a:r>
            <a:r>
              <a:rPr lang="vi-VN" sz="4000" dirty="0" err="1">
                <a:solidFill>
                  <a:schemeClr val="bg1"/>
                </a:solidFill>
              </a:rPr>
              <a:t>Thiết</a:t>
            </a:r>
            <a:r>
              <a:rPr lang="vi-VN" sz="4000" dirty="0">
                <a:solidFill>
                  <a:schemeClr val="bg1"/>
                </a:solidFill>
              </a:rPr>
              <a:t> </a:t>
            </a:r>
            <a:r>
              <a:rPr lang="vi-VN" sz="4000" dirty="0" err="1">
                <a:solidFill>
                  <a:schemeClr val="bg1"/>
                </a:solidFill>
              </a:rPr>
              <a:t>kế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502E867-B2D9-4A53-BCCB-075A80E15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98" y="1259325"/>
            <a:ext cx="6746228" cy="5048169"/>
          </a:xfrm>
          <a:prstGeom prst="rect">
            <a:avLst/>
          </a:prstGeom>
        </p:spPr>
      </p:pic>
      <p:sp>
        <p:nvSpPr>
          <p:cNvPr id="4" name="TextBox 17">
            <a:extLst>
              <a:ext uri="{FF2B5EF4-FFF2-40B4-BE49-F238E27FC236}">
                <a16:creationId xmlns:a16="http://schemas.microsoft.com/office/drawing/2014/main" id="{0B54F05C-B7CA-453B-AFB2-2005EE2A32A6}"/>
              </a:ext>
            </a:extLst>
          </p:cNvPr>
          <p:cNvSpPr txBox="1"/>
          <p:nvPr/>
        </p:nvSpPr>
        <p:spPr>
          <a:xfrm>
            <a:off x="111631" y="1662075"/>
            <a:ext cx="4917569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2.2 </a:t>
            </a:r>
            <a:r>
              <a:rPr lang="vi-VN" altLang="ko-KR" sz="2000" b="1" dirty="0" err="1">
                <a:solidFill>
                  <a:schemeClr val="bg1"/>
                </a:solidFill>
                <a:cs typeface="Arial" pitchFamily="34" charset="0"/>
              </a:rPr>
              <a:t>Sequence</a:t>
            </a:r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2000" b="1" dirty="0" err="1">
                <a:solidFill>
                  <a:schemeClr val="bg1"/>
                </a:solidFill>
                <a:cs typeface="Arial" pitchFamily="34" charset="0"/>
              </a:rPr>
              <a:t>diagram</a:t>
            </a:r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vi-VN" altLang="ko-KR" sz="2000" b="1" dirty="0" err="1">
                <a:solidFill>
                  <a:schemeClr val="bg1"/>
                </a:solidFill>
                <a:cs typeface="Arial" pitchFamily="34" charset="0"/>
              </a:rPr>
              <a:t>biểu</a:t>
            </a:r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2000" b="1" dirty="0" err="1">
                <a:solidFill>
                  <a:schemeClr val="bg1"/>
                </a:solidFill>
                <a:cs typeface="Arial" pitchFamily="34" charset="0"/>
              </a:rPr>
              <a:t>đồ</a:t>
            </a:r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2000" b="1" dirty="0" err="1">
                <a:solidFill>
                  <a:schemeClr val="bg1"/>
                </a:solidFill>
                <a:cs typeface="Arial" pitchFamily="34" charset="0"/>
              </a:rPr>
              <a:t>tuần</a:t>
            </a:r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2000" b="1" dirty="0" err="1">
                <a:solidFill>
                  <a:schemeClr val="bg1"/>
                </a:solidFill>
                <a:cs typeface="Arial" pitchFamily="34" charset="0"/>
              </a:rPr>
              <a:t>tự</a:t>
            </a:r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D462E373-B008-4797-BA27-2D86E7E5DCDE}"/>
              </a:ext>
            </a:extLst>
          </p:cNvPr>
          <p:cNvSpPr txBox="1"/>
          <p:nvPr/>
        </p:nvSpPr>
        <p:spPr>
          <a:xfrm>
            <a:off x="323529" y="2491227"/>
            <a:ext cx="4203007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sz="1600" b="1" dirty="0">
                <a:solidFill>
                  <a:schemeClr val="bg1"/>
                </a:solidFill>
                <a:cs typeface="Arial" pitchFamily="34" charset="0"/>
              </a:rPr>
              <a:t>2.2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.1</a:t>
            </a:r>
            <a:r>
              <a:rPr lang="vi-VN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SignIn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2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4E71D-B928-4882-8F90-50D23DE2BF7D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dirty="0">
                <a:solidFill>
                  <a:schemeClr val="bg1"/>
                </a:solidFill>
              </a:rPr>
              <a:t>2. </a:t>
            </a:r>
            <a:r>
              <a:rPr lang="vi-VN" sz="4000" dirty="0" err="1">
                <a:solidFill>
                  <a:schemeClr val="bg1"/>
                </a:solidFill>
              </a:rPr>
              <a:t>Thiết</a:t>
            </a:r>
            <a:r>
              <a:rPr lang="vi-VN" sz="4000" dirty="0">
                <a:solidFill>
                  <a:schemeClr val="bg1"/>
                </a:solidFill>
              </a:rPr>
              <a:t> </a:t>
            </a:r>
            <a:r>
              <a:rPr lang="vi-VN" sz="4000" dirty="0" err="1">
                <a:solidFill>
                  <a:schemeClr val="bg1"/>
                </a:solidFill>
              </a:rPr>
              <a:t>kế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7DDE43F-72AF-4DA0-AD17-4A109679D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43" y="1645462"/>
            <a:ext cx="8335783" cy="4873029"/>
          </a:xfrm>
          <a:prstGeom prst="rect">
            <a:avLst/>
          </a:prstGeom>
        </p:spPr>
      </p:pic>
      <p:sp>
        <p:nvSpPr>
          <p:cNvPr id="7" name="TextBox 17">
            <a:extLst>
              <a:ext uri="{FF2B5EF4-FFF2-40B4-BE49-F238E27FC236}">
                <a16:creationId xmlns:a16="http://schemas.microsoft.com/office/drawing/2014/main" id="{1C122C6A-E510-46FD-B066-1794FD6D0AC9}"/>
              </a:ext>
            </a:extLst>
          </p:cNvPr>
          <p:cNvSpPr txBox="1"/>
          <p:nvPr/>
        </p:nvSpPr>
        <p:spPr>
          <a:xfrm>
            <a:off x="317241" y="2006083"/>
            <a:ext cx="4209295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2.2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.2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SignUp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16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379</Words>
  <Application>Microsoft Office PowerPoint</Application>
  <PresentationFormat>Màn hình rộng</PresentationFormat>
  <Paragraphs>67</Paragraphs>
  <Slides>17</Slides>
  <Notes>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17</vt:i4>
      </vt:variant>
    </vt:vector>
  </HeadingPairs>
  <TitlesOfParts>
    <vt:vector size="29" baseType="lpstr">
      <vt:lpstr>Fira Sans Extra Condensed Medium</vt:lpstr>
      <vt:lpstr>Aharoni</vt:lpstr>
      <vt:lpstr>Arial</vt:lpstr>
      <vt:lpstr>Calibri</vt:lpstr>
      <vt:lpstr>Calibri Light</vt:lpstr>
      <vt:lpstr>Hind Vadodara</vt:lpstr>
      <vt:lpstr>Hind Vadodara Light</vt:lpstr>
      <vt:lpstr>Nunito</vt:lpstr>
      <vt:lpstr>Times New Roman</vt:lpstr>
      <vt:lpstr>Cover and End Slide Master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  <vt:lpstr>Single link list.</vt:lpstr>
      <vt:lpstr>Server-Client Architecture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Kỹ thuật sử dụng</vt:lpstr>
      <vt:lpstr>4. Kỹ thuật</vt:lpstr>
      <vt:lpstr>Kỹ thuật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TONG NGOC ANH 20184040</cp:lastModifiedBy>
  <cp:revision>139</cp:revision>
  <dcterms:created xsi:type="dcterms:W3CDTF">2019-01-14T06:35:35Z</dcterms:created>
  <dcterms:modified xsi:type="dcterms:W3CDTF">2021-11-29T06:45:11Z</dcterms:modified>
</cp:coreProperties>
</file>