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408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9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49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6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40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767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61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9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76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7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8347-325E-4B47-8156-3568591CE23D}" type="datetimeFigureOut">
              <a:rPr lang="th-TH" smtClean="0"/>
              <a:t>11/05/60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92C-ED0D-47C3-873B-B71BF2FB8CA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47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5135" y="2233233"/>
            <a:ext cx="8070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 Title</a:t>
            </a:r>
            <a:endParaRPr lang="th-TH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5135" y="3341229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edit</a:t>
            </a:r>
            <a:endParaRPr lang="th-TH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6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3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135" y="2977334"/>
            <a:ext cx="378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Text edit</a:t>
            </a:r>
            <a:endParaRPr lang="th-TH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6444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SE_template_D.potx" id="{EFD225CF-9276-4209-968D-90CD8632C11C}" vid="{3CA92175-76CB-496F-A341-8D3EA986AF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KUSE_template_E</Template>
  <TotalTime>9</TotalTime>
  <Words>12</Words>
  <Application>Microsoft Office PowerPoint</Application>
  <PresentationFormat>แบบจอกว้าง</PresentationFormat>
  <Paragraphs>6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Admin</dc:creator>
  <cp:lastModifiedBy>Admin</cp:lastModifiedBy>
  <cp:revision>3</cp:revision>
  <dcterms:created xsi:type="dcterms:W3CDTF">2017-03-20T04:12:25Z</dcterms:created>
  <dcterms:modified xsi:type="dcterms:W3CDTF">2017-05-11T10:34:48Z</dcterms:modified>
</cp:coreProperties>
</file>