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0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9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9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6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0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6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76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7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47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99616" y="2559802"/>
            <a:ext cx="8070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Title</a:t>
            </a:r>
            <a:endParaRPr lang="th-TH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616" y="3667798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edit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6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3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6444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SE_template_D.potx" id="{EFD225CF-9276-4209-968D-90CD8632C11C}" vid="{3CA92175-76CB-496F-A341-8D3EA986AF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KUSE_template_E</Template>
  <TotalTime>11</TotalTime>
  <Words>12</Words>
  <Application>Microsoft Office PowerPoint</Application>
  <PresentationFormat>แบบจอกว้าง</PresentationFormat>
  <Paragraphs>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Admin</cp:lastModifiedBy>
  <cp:revision>4</cp:revision>
  <dcterms:created xsi:type="dcterms:W3CDTF">2017-03-20T04:12:25Z</dcterms:created>
  <dcterms:modified xsi:type="dcterms:W3CDTF">2017-05-11T10:34:17Z</dcterms:modified>
</cp:coreProperties>
</file>