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1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408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790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49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369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405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767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617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294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764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70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478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2113" y="2670932"/>
            <a:ext cx="8070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 Title</a:t>
            </a:r>
            <a:endParaRPr lang="th-TH" sz="8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3413" y="3751775"/>
            <a:ext cx="378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edit</a:t>
            </a:r>
            <a:endParaRPr lang="th-TH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135" y="2977334"/>
            <a:ext cx="378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Text edit</a:t>
            </a:r>
            <a:endParaRPr lang="th-TH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77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135" y="2977334"/>
            <a:ext cx="378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Text edit</a:t>
            </a:r>
            <a:endParaRPr lang="th-TH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6730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SE_template_D.potx" id="{EFD225CF-9276-4209-968D-90CD8632C11C}" vid="{3CA92175-76CB-496F-A341-8D3EA986AF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KUSE_template_E</Template>
  <TotalTime>11</TotalTime>
  <Words>8</Words>
  <Application>Microsoft Office PowerPoint</Application>
  <PresentationFormat>แบบจอกว้าง</PresentationFormat>
  <Paragraphs>4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Cordia New</vt:lpstr>
      <vt:lpstr>ธีมของ Office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Admin</dc:creator>
  <cp:lastModifiedBy>Admin</cp:lastModifiedBy>
  <cp:revision>6</cp:revision>
  <dcterms:created xsi:type="dcterms:W3CDTF">2017-03-20T04:12:25Z</dcterms:created>
  <dcterms:modified xsi:type="dcterms:W3CDTF">2017-05-11T10:33:44Z</dcterms:modified>
</cp:coreProperties>
</file>