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9144000" cy="6858000" type="screen4x3"/>
  <p:notesSz cx="6797675" cy="99266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85206" autoAdjust="0"/>
  </p:normalViewPr>
  <p:slideViewPr>
    <p:cSldViewPr>
      <p:cViewPr varScale="1">
        <p:scale>
          <a:sx n="104" d="100"/>
          <a:sy n="104" d="100"/>
        </p:scale>
        <p:origin x="-168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862" cy="495793"/>
          </a:xfrm>
          <a:prstGeom prst="rect">
            <a:avLst/>
          </a:prstGeom>
        </p:spPr>
        <p:txBody>
          <a:bodyPr vert="horz" lIns="88221" tIns="44111" rIns="88221" bIns="4411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294" y="0"/>
            <a:ext cx="2945862" cy="495793"/>
          </a:xfrm>
          <a:prstGeom prst="rect">
            <a:avLst/>
          </a:prstGeom>
        </p:spPr>
        <p:txBody>
          <a:bodyPr vert="horz" lIns="88221" tIns="44111" rIns="88221" bIns="44111" rtlCol="0"/>
          <a:lstStyle>
            <a:lvl1pPr algn="r">
              <a:defRPr sz="1200"/>
            </a:lvl1pPr>
          </a:lstStyle>
          <a:p>
            <a:fld id="{EFDE25B8-2284-4EAF-85D1-54B9CF007D6C}" type="datetimeFigureOut">
              <a:rPr lang="en-US" smtClean="0"/>
              <a:t>2016-09-23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305"/>
            <a:ext cx="2945862" cy="495793"/>
          </a:xfrm>
          <a:prstGeom prst="rect">
            <a:avLst/>
          </a:prstGeom>
        </p:spPr>
        <p:txBody>
          <a:bodyPr vert="horz" lIns="88221" tIns="44111" rIns="88221" bIns="4411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294" y="9429305"/>
            <a:ext cx="2945862" cy="495793"/>
          </a:xfrm>
          <a:prstGeom prst="rect">
            <a:avLst/>
          </a:prstGeom>
        </p:spPr>
        <p:txBody>
          <a:bodyPr vert="horz" lIns="88221" tIns="44111" rIns="88221" bIns="44111" rtlCol="0" anchor="b"/>
          <a:lstStyle>
            <a:lvl1pPr algn="r">
              <a:defRPr sz="1200"/>
            </a:lvl1pPr>
          </a:lstStyle>
          <a:p>
            <a:fld id="{4C8BEAC1-1AF3-4359-A1B0-8731551FF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220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6332"/>
          </a:xfrm>
          <a:prstGeom prst="rect">
            <a:avLst/>
          </a:prstGeom>
        </p:spPr>
        <p:txBody>
          <a:bodyPr vert="horz" lIns="95562" tIns="47781" rIns="95562" bIns="47781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6332"/>
          </a:xfrm>
          <a:prstGeom prst="rect">
            <a:avLst/>
          </a:prstGeom>
        </p:spPr>
        <p:txBody>
          <a:bodyPr vert="horz" lIns="95562" tIns="47781" rIns="95562" bIns="47781" rtlCol="0"/>
          <a:lstStyle>
            <a:lvl1pPr algn="r">
              <a:defRPr sz="1300"/>
            </a:lvl1pPr>
          </a:lstStyle>
          <a:p>
            <a:fld id="{E6DFCE73-D4D2-47E2-9FD3-C9423A2497CA}" type="datetimeFigureOut">
              <a:rPr lang="zh-TW" altLang="en-US" smtClean="0"/>
              <a:t>2016/9/23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2" tIns="47781" rIns="95562" bIns="47781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5562" tIns="47781" rIns="95562" bIns="47781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6332"/>
          </a:xfrm>
          <a:prstGeom prst="rect">
            <a:avLst/>
          </a:prstGeom>
        </p:spPr>
        <p:txBody>
          <a:bodyPr vert="horz" lIns="95562" tIns="47781" rIns="95562" bIns="47781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  <a:prstGeom prst="rect">
            <a:avLst/>
          </a:prstGeom>
        </p:spPr>
        <p:txBody>
          <a:bodyPr vert="horz" lIns="95562" tIns="47781" rIns="95562" bIns="47781" rtlCol="0" anchor="b"/>
          <a:lstStyle>
            <a:lvl1pPr algn="r">
              <a:defRPr sz="1300"/>
            </a:lvl1pPr>
          </a:lstStyle>
          <a:p>
            <a:fld id="{311B0E1D-AA82-4552-8C4E-CF760B87F8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9581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907704" y="1196751"/>
            <a:ext cx="6696744" cy="2403699"/>
          </a:xfrm>
        </p:spPr>
        <p:txBody>
          <a:bodyPr/>
          <a:lstStyle>
            <a:lvl1pPr algn="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915616" y="4509120"/>
            <a:ext cx="6688832" cy="1296368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32D5-6DE8-40E4-BA22-4ADA68E825CB}" type="datetime1">
              <a:rPr lang="zh-TW" altLang="en-US" smtClean="0"/>
              <a:t>2016/9/23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9"/>
          <p:cNvSpPr>
            <a:spLocks noChangeArrowheads="1"/>
          </p:cNvSpPr>
          <p:nvPr userDrawn="1"/>
        </p:nvSpPr>
        <p:spPr bwMode="auto">
          <a:xfrm>
            <a:off x="6273800" y="533400"/>
            <a:ext cx="2438400" cy="30480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0" lang="zh-TW" altLang="en-US" sz="2400">
              <a:latin typeface="Times New Roman" pitchFamily="18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 userDrawn="1"/>
        </p:nvSpPr>
        <p:spPr bwMode="auto">
          <a:xfrm>
            <a:off x="0" y="0"/>
            <a:ext cx="1475656" cy="487680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0" lang="zh-TW" altLang="en-US" sz="2400">
              <a:latin typeface="Times New Roman" pitchFamily="18" charset="0"/>
            </a:endParaRPr>
          </a:p>
        </p:txBody>
      </p:sp>
      <p:sp>
        <p:nvSpPr>
          <p:cNvPr id="10" name="Line 7"/>
          <p:cNvSpPr>
            <a:spLocks noChangeShapeType="1"/>
          </p:cNvSpPr>
          <p:nvPr userDrawn="1"/>
        </p:nvSpPr>
        <p:spPr bwMode="auto">
          <a:xfrm>
            <a:off x="0" y="4876800"/>
            <a:ext cx="990600" cy="0"/>
          </a:xfrm>
          <a:prstGeom prst="line">
            <a:avLst/>
          </a:prstGeom>
          <a:noFill/>
          <a:ln w="508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" name="Line 18"/>
          <p:cNvSpPr>
            <a:spLocks noChangeShapeType="1"/>
          </p:cNvSpPr>
          <p:nvPr userDrawn="1"/>
        </p:nvSpPr>
        <p:spPr bwMode="auto">
          <a:xfrm>
            <a:off x="900113" y="5805488"/>
            <a:ext cx="79200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" name="Line 19"/>
          <p:cNvSpPr>
            <a:spLocks noChangeShapeType="1"/>
          </p:cNvSpPr>
          <p:nvPr userDrawn="1"/>
        </p:nvSpPr>
        <p:spPr bwMode="auto">
          <a:xfrm>
            <a:off x="8675688" y="3789040"/>
            <a:ext cx="0" cy="22323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13" name="Picture 21" descr="nctu_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509120"/>
            <a:ext cx="1009650" cy="1008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635000" y="685800"/>
            <a:ext cx="8077200" cy="0"/>
          </a:xfrm>
          <a:prstGeom prst="line">
            <a:avLst/>
          </a:prstGeom>
          <a:noFill/>
          <a:ln w="4445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3568" y="274638"/>
            <a:ext cx="8003232" cy="895371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3568" y="1412776"/>
            <a:ext cx="8003232" cy="4713387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AAE1-2ED3-472A-9B53-EC4BD1AE6093}" type="datetime1">
              <a:rPr lang="zh-TW" altLang="en-US" smtClean="0"/>
              <a:t>2016/9/23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280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0" y="0"/>
            <a:ext cx="1475656" cy="487680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0" lang="zh-TW" altLang="en-US" sz="2400">
              <a:latin typeface="Times New Roman" pitchFamily="18" charset="0"/>
            </a:endParaRPr>
          </a:p>
        </p:txBody>
      </p:sp>
      <p:sp>
        <p:nvSpPr>
          <p:cNvPr id="8" name="Line 7"/>
          <p:cNvSpPr>
            <a:spLocks noChangeShapeType="1"/>
          </p:cNvSpPr>
          <p:nvPr userDrawn="1"/>
        </p:nvSpPr>
        <p:spPr bwMode="auto">
          <a:xfrm>
            <a:off x="0" y="4876800"/>
            <a:ext cx="990600" cy="0"/>
          </a:xfrm>
          <a:prstGeom prst="line">
            <a:avLst/>
          </a:prstGeom>
          <a:noFill/>
          <a:ln w="508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19671" y="4406900"/>
            <a:ext cx="687504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B8F4A-391B-46C1-B149-1184154D6F44}" type="datetime1">
              <a:rPr lang="zh-TW" altLang="en-US" smtClean="0"/>
              <a:t>2016/9/23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280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9" name="Rectangle 9"/>
          <p:cNvSpPr>
            <a:spLocks noChangeArrowheads="1"/>
          </p:cNvSpPr>
          <p:nvPr userDrawn="1"/>
        </p:nvSpPr>
        <p:spPr bwMode="auto">
          <a:xfrm>
            <a:off x="6273800" y="533400"/>
            <a:ext cx="2438400" cy="30480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0" lang="zh-TW" altLang="en-US" sz="2400">
              <a:latin typeface="Times New Roman" pitchFamily="18" charset="0"/>
            </a:endParaRPr>
          </a:p>
        </p:txBody>
      </p:sp>
      <p:sp>
        <p:nvSpPr>
          <p:cNvPr id="10" name="Line 10"/>
          <p:cNvSpPr>
            <a:spLocks noChangeShapeType="1"/>
          </p:cNvSpPr>
          <p:nvPr userDrawn="1"/>
        </p:nvSpPr>
        <p:spPr bwMode="auto">
          <a:xfrm>
            <a:off x="635000" y="685800"/>
            <a:ext cx="8077200" cy="0"/>
          </a:xfrm>
          <a:prstGeom prst="line">
            <a:avLst/>
          </a:prstGeom>
          <a:noFill/>
          <a:ln w="4445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3568" y="274638"/>
            <a:ext cx="8003232" cy="895371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3568" y="1412776"/>
            <a:ext cx="3888432" cy="4713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16016" y="1412776"/>
            <a:ext cx="3970784" cy="4713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1B90-2D52-4503-ABB9-B7754CE605CB}" type="datetime1">
              <a:rPr lang="zh-TW" altLang="en-US" smtClean="0"/>
              <a:t>2016/9/23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280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53F1-0104-4666-9B4C-E60A56B03230}" type="datetime1">
              <a:rPr lang="zh-TW" altLang="en-US" smtClean="0"/>
              <a:t>2016/9/23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50F6-15D2-4106-BA15-857D598A07FC}" type="datetime1">
              <a:rPr lang="zh-TW" altLang="en-US" smtClean="0"/>
              <a:t>2016/9/23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83568" y="274638"/>
            <a:ext cx="8003232" cy="895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3568" y="1412776"/>
            <a:ext cx="8003232" cy="4713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Arial" pitchFamily="34" charset="0"/>
              </a:defRPr>
            </a:lvl1pPr>
          </a:lstStyle>
          <a:p>
            <a:fld id="{3F0A99BD-DB01-4F53-8089-4BC72A88405D}" type="datetime1">
              <a:rPr lang="zh-TW" altLang="en-US" smtClean="0"/>
              <a:t>2016/9/23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Arial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339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Arial" pitchFamily="34" charset="0"/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6885309" y="1170009"/>
            <a:ext cx="1800200" cy="162136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0" lang="zh-TW" altLang="en-US" sz="2400">
              <a:latin typeface="Times New Roman" pitchFamily="18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 userDrawn="1"/>
        </p:nvSpPr>
        <p:spPr bwMode="auto">
          <a:xfrm>
            <a:off x="0" y="0"/>
            <a:ext cx="539552" cy="487680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0" lang="zh-TW" altLang="en-US" sz="2400">
              <a:latin typeface="Times New Roman" pitchFamily="18" charset="0"/>
            </a:endParaRPr>
          </a:p>
        </p:txBody>
      </p:sp>
      <p:sp>
        <p:nvSpPr>
          <p:cNvPr id="10" name="Line 7"/>
          <p:cNvSpPr>
            <a:spLocks noChangeShapeType="1"/>
          </p:cNvSpPr>
          <p:nvPr userDrawn="1"/>
        </p:nvSpPr>
        <p:spPr bwMode="auto">
          <a:xfrm>
            <a:off x="0" y="4876800"/>
            <a:ext cx="539552" cy="0"/>
          </a:xfrm>
          <a:prstGeom prst="line">
            <a:avLst/>
          </a:prstGeom>
          <a:noFill/>
          <a:ln w="508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cxnSp>
        <p:nvCxnSpPr>
          <p:cNvPr id="8" name="直線接點 7"/>
          <p:cNvCxnSpPr/>
          <p:nvPr userDrawn="1"/>
        </p:nvCxnSpPr>
        <p:spPr>
          <a:xfrm>
            <a:off x="269776" y="1232964"/>
            <a:ext cx="8415733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 userDrawn="1"/>
        </p:nvSpPr>
        <p:spPr>
          <a:xfrm>
            <a:off x="8722678" y="6414677"/>
            <a:ext cx="3016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>
                <a:latin typeface="Arial" pitchFamily="34" charset="0"/>
                <a:cs typeface="Arial" pitchFamily="34" charset="0"/>
              </a:rPr>
              <a:t>/4</a:t>
            </a:r>
            <a:endParaRPr lang="zh-TW" altLang="en-US" sz="1100" dirty="0"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Arial" pitchFamily="34" charset="0"/>
          <a:ea typeface="標楷體" pitchFamily="65" charset="-120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SzPct val="80000"/>
        <a:buFont typeface="Wingdings" pitchFamily="2" charset="2"/>
        <a:buChar char="q"/>
        <a:defRPr sz="2400" kern="1200">
          <a:solidFill>
            <a:schemeClr val="tx1"/>
          </a:solidFill>
          <a:latin typeface="Arial" pitchFamily="34" charset="0"/>
          <a:ea typeface="標楷體" pitchFamily="65" charset="-120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SzPct val="75000"/>
        <a:buFont typeface="Wingdings" pitchFamily="2" charset="2"/>
        <a:buChar char="n"/>
        <a:defRPr sz="2000" kern="1200">
          <a:solidFill>
            <a:schemeClr val="tx1"/>
          </a:solidFill>
          <a:latin typeface="Arial" pitchFamily="34" charset="0"/>
          <a:ea typeface="標楷體" pitchFamily="65" charset="-120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Symbol" pitchFamily="18" charset="2"/>
        <a:buChar char="-"/>
        <a:defRPr sz="1800" kern="1200">
          <a:solidFill>
            <a:schemeClr val="tx1"/>
          </a:solidFill>
          <a:latin typeface="Arial" pitchFamily="34" charset="0"/>
          <a:ea typeface="標楷體" pitchFamily="65" charset="-120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Lab1: Design an 8-bit </a:t>
            </a:r>
            <a:r>
              <a:rPr lang="en-US" altLang="zh-TW" dirty="0" err="1" smtClean="0"/>
              <a:t>Subtractor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National </a:t>
            </a:r>
            <a:r>
              <a:rPr lang="en-US" altLang="zh-TW" dirty="0" err="1"/>
              <a:t>Chiao</a:t>
            </a:r>
            <a:r>
              <a:rPr lang="en-US" altLang="zh-TW" dirty="0"/>
              <a:t> Tung University</a:t>
            </a:r>
          </a:p>
          <a:p>
            <a:r>
              <a:rPr lang="en-US" altLang="zh-TW" dirty="0"/>
              <a:t>Chun-Jen Tsai</a:t>
            </a:r>
          </a:p>
          <a:p>
            <a:r>
              <a:rPr lang="en-US" altLang="zh-TW" dirty="0" smtClean="0"/>
              <a:t>9/18/2015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823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1: Design an 8-bit </a:t>
            </a:r>
            <a:r>
              <a:rPr lang="en-US" dirty="0" err="1" smtClean="0"/>
              <a:t>Subtractor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Through this lab, you will learn how to use the EDA tool for this course</a:t>
            </a:r>
          </a:p>
          <a:p>
            <a:pPr lvl="1"/>
            <a:r>
              <a:rPr lang="en-US" dirty="0" smtClean="0"/>
              <a:t>Please read the tutorial, </a:t>
            </a:r>
            <a:r>
              <a:rPr lang="en-US" i="1" dirty="0" smtClean="0"/>
              <a:t>dlb15_Intro_to_EDA_Tools.pdf</a:t>
            </a:r>
            <a:r>
              <a:rPr lang="en-US" dirty="0" smtClean="0"/>
              <a:t>, by yourself and start practicing in the lab</a:t>
            </a:r>
          </a:p>
          <a:p>
            <a:pPr lvl="1"/>
            <a:r>
              <a:rPr lang="en-US" dirty="0" smtClean="0"/>
              <a:t>You should review your old textbook on Digital Circuit Design by Mano to get a feel of the Verilog HDL</a:t>
            </a:r>
          </a:p>
          <a:p>
            <a:r>
              <a:rPr lang="en-US" dirty="0" smtClean="0"/>
              <a:t>Lab target: design an 8-bit </a:t>
            </a:r>
            <a:r>
              <a:rPr lang="en-US" dirty="0" err="1" smtClean="0"/>
              <a:t>subtractor</a:t>
            </a:r>
            <a:r>
              <a:rPr lang="en-US" dirty="0" smtClean="0"/>
              <a:t> and use </a:t>
            </a:r>
            <a:r>
              <a:rPr lang="en-US" dirty="0" err="1" smtClean="0"/>
              <a:t>ISim</a:t>
            </a:r>
            <a:r>
              <a:rPr lang="en-US" dirty="0" smtClean="0"/>
              <a:t> to verify that your design is correct</a:t>
            </a:r>
          </a:p>
          <a:p>
            <a:pPr lvl="1"/>
            <a:r>
              <a:rPr lang="en-US" dirty="0" smtClean="0"/>
              <a:t>You must demo to your TA </a:t>
            </a:r>
            <a:r>
              <a:rPr lang="en-US" dirty="0" smtClean="0">
                <a:solidFill>
                  <a:srgbClr val="FF0000"/>
                </a:solidFill>
              </a:rPr>
              <a:t>BEFORE</a:t>
            </a:r>
            <a:r>
              <a:rPr lang="en-US" dirty="0" smtClean="0"/>
              <a:t> 9/28 that your circuit works well and that you know how to use the CAD tool for simulation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6478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of an 8-bit </a:t>
            </a:r>
            <a:r>
              <a:rPr lang="en-US" dirty="0" err="1" smtClean="0"/>
              <a:t>Subtractor</a:t>
            </a:r>
            <a:endParaRPr 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8-bit </a:t>
            </a:r>
            <a:r>
              <a:rPr lang="en-US" dirty="0" err="1" smtClean="0"/>
              <a:t>subtractor</a:t>
            </a:r>
            <a:r>
              <a:rPr lang="en-US" dirty="0" smtClean="0"/>
              <a:t> can be constructed by a circuit module that computes the two’s complement of the subtrahend and add it to the minuend</a:t>
            </a:r>
          </a:p>
          <a:p>
            <a:pPr lvl="1"/>
            <a:r>
              <a:rPr lang="en-US" dirty="0" smtClean="0"/>
              <a:t>In the tutorial, </a:t>
            </a:r>
            <a:r>
              <a:rPr lang="en-US" i="1" dirty="0"/>
              <a:t>dlb15_Intro_to_ </a:t>
            </a:r>
            <a:r>
              <a:rPr lang="en-US" i="1" dirty="0" smtClean="0"/>
              <a:t>EDA_Tools.pdf</a:t>
            </a:r>
            <a:r>
              <a:rPr lang="en-US" dirty="0" smtClean="0"/>
              <a:t>, you have learned how to design a 4-bit full adder</a:t>
            </a:r>
          </a:p>
          <a:p>
            <a:r>
              <a:rPr lang="en-US" dirty="0" smtClean="0"/>
              <a:t>Your </a:t>
            </a:r>
            <a:r>
              <a:rPr lang="en-US" dirty="0" err="1" smtClean="0"/>
              <a:t>subtractor</a:t>
            </a:r>
            <a:r>
              <a:rPr lang="en-US" dirty="0" smtClean="0"/>
              <a:t> should have two 8-bit input ports and one 9-bit output port</a:t>
            </a:r>
          </a:p>
          <a:p>
            <a:pPr lvl="1"/>
            <a:r>
              <a:rPr lang="en-US" dirty="0" smtClean="0"/>
              <a:t>Any negative numbers are in 2’s complement</a:t>
            </a:r>
          </a:p>
          <a:p>
            <a:r>
              <a:rPr lang="en-US" dirty="0" smtClean="0"/>
              <a:t>Only </a:t>
            </a:r>
            <a:r>
              <a:rPr lang="en-US" dirty="0" smtClean="0">
                <a:solidFill>
                  <a:srgbClr val="FF0000"/>
                </a:solidFill>
              </a:rPr>
              <a:t>gate-level operators</a:t>
            </a:r>
            <a:r>
              <a:rPr lang="en-US" dirty="0" smtClean="0"/>
              <a:t> are allowed, see next slide</a:t>
            </a:r>
          </a:p>
          <a:p>
            <a:r>
              <a:rPr lang="en-US" dirty="0" smtClean="0"/>
              <a:t>You must design your own testbench to make sure your logic works. At demo time, the TA will ask you to add extra test patterns to your testbench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410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Gate-Level Operators Only, Please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cannot use high-level (RTL-level) operators such as “complement”, “negative”, or even “subtraction” operators in your design</a:t>
            </a:r>
          </a:p>
          <a:p>
            <a:r>
              <a:rPr lang="en-US" dirty="0" smtClean="0"/>
              <a:t>For 2’s complement, you can use the logic diagram as follows 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/>
              <a:t>’s are input bits,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dirty="0" smtClean="0"/>
              <a:t>’s are output bits):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grpSp>
        <p:nvGrpSpPr>
          <p:cNvPr id="82" name="群組 81"/>
          <p:cNvGrpSpPr/>
          <p:nvPr/>
        </p:nvGrpSpPr>
        <p:grpSpPr>
          <a:xfrm>
            <a:off x="2606204" y="3619276"/>
            <a:ext cx="3910012" cy="2330004"/>
            <a:chOff x="2606204" y="3331244"/>
            <a:chExt cx="3910012" cy="2330004"/>
          </a:xfrm>
        </p:grpSpPr>
        <p:sp>
          <p:nvSpPr>
            <p:cNvPr id="6" name="文字方塊 65"/>
            <p:cNvSpPr txBox="1">
              <a:spLocks noChangeArrowheads="1"/>
            </p:cNvSpPr>
            <p:nvPr/>
          </p:nvSpPr>
          <p:spPr bwMode="auto">
            <a:xfrm>
              <a:off x="6373341" y="3763044"/>
              <a:ext cx="142875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0" rIns="3600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10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TW" altLang="en-US" sz="11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" name="肘形接點 6"/>
            <p:cNvCxnSpPr>
              <a:stCxn id="6" idx="1"/>
              <a:endCxn id="52" idx="0"/>
            </p:cNvCxnSpPr>
            <p:nvPr/>
          </p:nvCxnSpPr>
          <p:spPr bwMode="auto">
            <a:xfrm rot="10800000" flipV="1">
              <a:off x="6224116" y="3848769"/>
              <a:ext cx="149225" cy="242888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字方塊 160"/>
            <p:cNvSpPr txBox="1">
              <a:spLocks noChangeArrowheads="1"/>
            </p:cNvSpPr>
            <p:nvPr/>
          </p:nvSpPr>
          <p:spPr bwMode="auto">
            <a:xfrm>
              <a:off x="5918572" y="3331244"/>
              <a:ext cx="165100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0" rIns="3600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100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TW" sz="1100" baseline="-2500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TW" altLang="en-US" sz="1100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" name="直線接點 8"/>
            <p:cNvCxnSpPr>
              <a:stCxn id="8" idx="2"/>
              <a:endCxn id="50" idx="0"/>
            </p:cNvCxnSpPr>
            <p:nvPr/>
          </p:nvCxnSpPr>
          <p:spPr bwMode="auto">
            <a:xfrm flipH="1">
              <a:off x="5993929" y="3501107"/>
              <a:ext cx="7937" cy="5857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162"/>
            <p:cNvSpPr txBox="1">
              <a:spLocks noChangeArrowheads="1"/>
            </p:cNvSpPr>
            <p:nvPr/>
          </p:nvSpPr>
          <p:spPr bwMode="auto">
            <a:xfrm>
              <a:off x="6005041" y="5033044"/>
              <a:ext cx="222250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0" rIns="3600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100" i="1">
                  <a:latin typeface="Times New Roman" pitchFamily="18" charset="0"/>
                  <a:cs typeface="Times New Roman" pitchFamily="18" charset="0"/>
                </a:rPr>
                <a:t>O</a:t>
              </a:r>
              <a:r>
                <a:rPr lang="en-US" altLang="zh-TW" sz="1100" baseline="-2500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TW" altLang="en-US" sz="1100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" name="直線接點 10"/>
            <p:cNvCxnSpPr>
              <a:endCxn id="10" idx="0"/>
            </p:cNvCxnSpPr>
            <p:nvPr/>
          </p:nvCxnSpPr>
          <p:spPr bwMode="auto">
            <a:xfrm flipH="1">
              <a:off x="6116166" y="4532982"/>
              <a:ext cx="0" cy="5000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肘形接點 11"/>
            <p:cNvCxnSpPr>
              <a:stCxn id="35" idx="0"/>
              <a:endCxn id="58" idx="0"/>
            </p:cNvCxnSpPr>
            <p:nvPr/>
          </p:nvCxnSpPr>
          <p:spPr bwMode="auto">
            <a:xfrm rot="16200000" flipV="1">
              <a:off x="5031110" y="4424238"/>
              <a:ext cx="833437" cy="168275"/>
            </a:xfrm>
            <a:prstGeom prst="bentConnector3">
              <a:avLst>
                <a:gd name="adj1" fmla="val 127407"/>
              </a:avLst>
            </a:prstGeom>
            <a:ln>
              <a:solidFill>
                <a:schemeClr val="tx1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字方塊 173"/>
            <p:cNvSpPr txBox="1">
              <a:spLocks noChangeArrowheads="1"/>
            </p:cNvSpPr>
            <p:nvPr/>
          </p:nvSpPr>
          <p:spPr bwMode="auto">
            <a:xfrm>
              <a:off x="5054476" y="3331244"/>
              <a:ext cx="165100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0" rIns="3600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100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TW" sz="1100" baseline="-2500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TW" altLang="en-US" sz="1100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" name="直線接點 13"/>
            <p:cNvCxnSpPr>
              <a:stCxn id="13" idx="2"/>
              <a:endCxn id="56" idx="0"/>
            </p:cNvCxnSpPr>
            <p:nvPr/>
          </p:nvCxnSpPr>
          <p:spPr bwMode="auto">
            <a:xfrm flipH="1">
              <a:off x="5133504" y="3501107"/>
              <a:ext cx="3175" cy="5857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175"/>
            <p:cNvSpPr txBox="1">
              <a:spLocks noChangeArrowheads="1"/>
            </p:cNvSpPr>
            <p:nvPr/>
          </p:nvSpPr>
          <p:spPr bwMode="auto">
            <a:xfrm>
              <a:off x="5141441" y="5033044"/>
              <a:ext cx="220663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0" rIns="3600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100" i="1">
                  <a:latin typeface="Times New Roman" pitchFamily="18" charset="0"/>
                  <a:cs typeface="Times New Roman" pitchFamily="18" charset="0"/>
                </a:rPr>
                <a:t>O</a:t>
              </a:r>
              <a:r>
                <a:rPr lang="en-US" altLang="zh-TW" sz="1100" baseline="-2500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TW" altLang="en-US" sz="1100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6" name="直線接點 15"/>
            <p:cNvCxnSpPr>
              <a:endCxn id="15" idx="0"/>
            </p:cNvCxnSpPr>
            <p:nvPr/>
          </p:nvCxnSpPr>
          <p:spPr bwMode="auto">
            <a:xfrm flipH="1">
              <a:off x="5252566" y="4532982"/>
              <a:ext cx="0" cy="5000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肘形接點 16"/>
            <p:cNvCxnSpPr>
              <a:stCxn id="59" idx="0"/>
              <a:endCxn id="78" idx="0"/>
            </p:cNvCxnSpPr>
            <p:nvPr/>
          </p:nvCxnSpPr>
          <p:spPr bwMode="auto">
            <a:xfrm rot="5400000">
              <a:off x="5063653" y="4550445"/>
              <a:ext cx="188913" cy="188912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 bwMode="auto">
            <a:xfrm>
              <a:off x="5228754" y="4888582"/>
              <a:ext cx="46037" cy="6985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cxnSp>
          <p:nvCxnSpPr>
            <p:cNvPr id="19" name="肘形接點 2059"/>
            <p:cNvCxnSpPr>
              <a:stCxn id="53" idx="0"/>
              <a:endCxn id="79" idx="0"/>
            </p:cNvCxnSpPr>
            <p:nvPr/>
          </p:nvCxnSpPr>
          <p:spPr bwMode="auto">
            <a:xfrm rot="5400000">
              <a:off x="5404966" y="4213894"/>
              <a:ext cx="373063" cy="1046163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字方塊 197"/>
            <p:cNvSpPr txBox="1">
              <a:spLocks noChangeArrowheads="1"/>
            </p:cNvSpPr>
            <p:nvPr/>
          </p:nvSpPr>
          <p:spPr bwMode="auto">
            <a:xfrm>
              <a:off x="4005309" y="3331244"/>
              <a:ext cx="166688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0" rIns="3600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100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TW" sz="1100" baseline="-2500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TW" altLang="en-US" sz="1100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" name="直線接點 20"/>
            <p:cNvCxnSpPr>
              <a:stCxn id="20" idx="2"/>
              <a:endCxn id="62" idx="0"/>
            </p:cNvCxnSpPr>
            <p:nvPr/>
          </p:nvCxnSpPr>
          <p:spPr bwMode="auto">
            <a:xfrm flipH="1">
              <a:off x="4085754" y="3501107"/>
              <a:ext cx="3175" cy="584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字方塊 199"/>
            <p:cNvSpPr txBox="1">
              <a:spLocks noChangeArrowheads="1"/>
            </p:cNvSpPr>
            <p:nvPr/>
          </p:nvSpPr>
          <p:spPr bwMode="auto">
            <a:xfrm>
              <a:off x="4093691" y="5033044"/>
              <a:ext cx="220663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0" rIns="3600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100" i="1">
                  <a:latin typeface="Times New Roman" pitchFamily="18" charset="0"/>
                  <a:cs typeface="Times New Roman" pitchFamily="18" charset="0"/>
                </a:rPr>
                <a:t>O</a:t>
              </a:r>
              <a:r>
                <a:rPr lang="en-US" altLang="zh-TW" sz="1100" baseline="-2500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TW" altLang="en-US" sz="1100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3" name="直線接點 22"/>
            <p:cNvCxnSpPr>
              <a:endCxn id="22" idx="0"/>
            </p:cNvCxnSpPr>
            <p:nvPr/>
          </p:nvCxnSpPr>
          <p:spPr bwMode="auto">
            <a:xfrm flipH="1">
              <a:off x="4203229" y="4532982"/>
              <a:ext cx="1587" cy="5000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肘形接點 23"/>
            <p:cNvCxnSpPr>
              <a:stCxn id="76" idx="0"/>
              <a:endCxn id="70" idx="0"/>
            </p:cNvCxnSpPr>
            <p:nvPr/>
          </p:nvCxnSpPr>
          <p:spPr bwMode="auto">
            <a:xfrm rot="10800000">
              <a:off x="3347566" y="4090069"/>
              <a:ext cx="296863" cy="644525"/>
            </a:xfrm>
            <a:prstGeom prst="bentConnector4">
              <a:avLst>
                <a:gd name="adj1" fmla="val 45317"/>
                <a:gd name="adj2" fmla="val 13549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字方塊 210"/>
            <p:cNvSpPr txBox="1">
              <a:spLocks noChangeArrowheads="1"/>
            </p:cNvSpPr>
            <p:nvPr/>
          </p:nvSpPr>
          <p:spPr bwMode="auto">
            <a:xfrm>
              <a:off x="3035871" y="3331244"/>
              <a:ext cx="165100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0" rIns="3600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100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TW" sz="1100" baseline="-25000"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TW" altLang="en-US" sz="1100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6" name="直線接點 25"/>
            <p:cNvCxnSpPr>
              <a:stCxn id="25" idx="2"/>
              <a:endCxn id="68" idx="0"/>
            </p:cNvCxnSpPr>
            <p:nvPr/>
          </p:nvCxnSpPr>
          <p:spPr bwMode="auto">
            <a:xfrm flipH="1">
              <a:off x="3117379" y="3501107"/>
              <a:ext cx="1587" cy="584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字方塊 212"/>
            <p:cNvSpPr txBox="1">
              <a:spLocks noChangeArrowheads="1"/>
            </p:cNvSpPr>
            <p:nvPr/>
          </p:nvSpPr>
          <p:spPr bwMode="auto">
            <a:xfrm>
              <a:off x="3125316" y="5033044"/>
              <a:ext cx="222250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0" rIns="3600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100" i="1">
                  <a:latin typeface="Times New Roman" pitchFamily="18" charset="0"/>
                  <a:cs typeface="Times New Roman" pitchFamily="18" charset="0"/>
                </a:rPr>
                <a:t>O</a:t>
              </a:r>
              <a:r>
                <a:rPr lang="en-US" altLang="zh-TW" sz="1100" baseline="-25000"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TW" altLang="en-US" sz="1100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8" name="直線接點 27"/>
            <p:cNvCxnSpPr>
              <a:stCxn id="71" idx="0"/>
              <a:endCxn id="27" idx="0"/>
            </p:cNvCxnSpPr>
            <p:nvPr/>
          </p:nvCxnSpPr>
          <p:spPr bwMode="auto">
            <a:xfrm flipH="1">
              <a:off x="3236441" y="4548857"/>
              <a:ext cx="1588" cy="484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/>
            <p:cNvSpPr/>
            <p:nvPr/>
          </p:nvSpPr>
          <p:spPr bwMode="auto">
            <a:xfrm>
              <a:off x="4181004" y="4798094"/>
              <a:ext cx="46037" cy="6985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cxnSp>
          <p:nvCxnSpPr>
            <p:cNvPr id="30" name="肘形接點 29"/>
            <p:cNvCxnSpPr>
              <a:stCxn id="81" idx="0"/>
              <a:endCxn id="64" idx="0"/>
            </p:cNvCxnSpPr>
            <p:nvPr/>
          </p:nvCxnSpPr>
          <p:spPr bwMode="auto">
            <a:xfrm rot="10800000">
              <a:off x="4315941" y="4090069"/>
              <a:ext cx="334963" cy="736600"/>
            </a:xfrm>
            <a:prstGeom prst="bentConnector4">
              <a:avLst>
                <a:gd name="adj1" fmla="val 45855"/>
                <a:gd name="adj2" fmla="val 130986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群組 2077"/>
            <p:cNvGrpSpPr>
              <a:grpSpLocks/>
            </p:cNvGrpSpPr>
            <p:nvPr/>
          </p:nvGrpSpPr>
          <p:grpSpPr bwMode="auto">
            <a:xfrm>
              <a:off x="4644554" y="4640932"/>
              <a:ext cx="457200" cy="368300"/>
              <a:chOff x="2890578" y="5796829"/>
              <a:chExt cx="457286" cy="368475"/>
            </a:xfrm>
          </p:grpSpPr>
          <p:sp>
            <p:nvSpPr>
              <p:cNvPr id="77" name="Freeform 289"/>
              <p:cNvSpPr>
                <a:spLocks/>
              </p:cNvSpPr>
              <p:nvPr/>
            </p:nvSpPr>
            <p:spPr bwMode="auto">
              <a:xfrm flipH="1">
                <a:off x="2890578" y="5796829"/>
                <a:ext cx="457286" cy="368475"/>
              </a:xfrm>
              <a:custGeom>
                <a:avLst/>
                <a:gdLst>
                  <a:gd name="T0" fmla="*/ 2147483647 w 378"/>
                  <a:gd name="T1" fmla="*/ 2147483647 h 305"/>
                  <a:gd name="T2" fmla="*/ 2147483647 w 378"/>
                  <a:gd name="T3" fmla="*/ 2147483647 h 305"/>
                  <a:gd name="T4" fmla="*/ 2147483647 w 378"/>
                  <a:gd name="T5" fmla="*/ 2147483647 h 305"/>
                  <a:gd name="T6" fmla="*/ 2147483647 w 378"/>
                  <a:gd name="T7" fmla="*/ 2147483647 h 305"/>
                  <a:gd name="T8" fmla="*/ 2147483647 w 378"/>
                  <a:gd name="T9" fmla="*/ 2147483647 h 305"/>
                  <a:gd name="T10" fmla="*/ 2147483647 w 378"/>
                  <a:gd name="T11" fmla="*/ 2147483647 h 305"/>
                  <a:gd name="T12" fmla="*/ 2147483647 w 378"/>
                  <a:gd name="T13" fmla="*/ 2147483647 h 305"/>
                  <a:gd name="T14" fmla="*/ 2147483647 w 378"/>
                  <a:gd name="T15" fmla="*/ 2147483647 h 305"/>
                  <a:gd name="T16" fmla="*/ 2147483647 w 378"/>
                  <a:gd name="T17" fmla="*/ 2147483647 h 305"/>
                  <a:gd name="T18" fmla="*/ 2147483647 w 378"/>
                  <a:gd name="T19" fmla="*/ 2147483647 h 305"/>
                  <a:gd name="T20" fmla="*/ 2147483647 w 378"/>
                  <a:gd name="T21" fmla="*/ 2147483647 h 305"/>
                  <a:gd name="T22" fmla="*/ 2147483647 w 378"/>
                  <a:gd name="T23" fmla="*/ 2147483647 h 305"/>
                  <a:gd name="T24" fmla="*/ 2147483647 w 378"/>
                  <a:gd name="T25" fmla="*/ 2147483647 h 305"/>
                  <a:gd name="T26" fmla="*/ 2147483647 w 378"/>
                  <a:gd name="T27" fmla="*/ 2147483647 h 305"/>
                  <a:gd name="T28" fmla="*/ 2147483647 w 378"/>
                  <a:gd name="T29" fmla="*/ 2147483647 h 305"/>
                  <a:gd name="T30" fmla="*/ 2147483647 w 378"/>
                  <a:gd name="T31" fmla="*/ 2147483647 h 305"/>
                  <a:gd name="T32" fmla="*/ 2147483647 w 378"/>
                  <a:gd name="T33" fmla="*/ 2147483647 h 305"/>
                  <a:gd name="T34" fmla="*/ 2147483647 w 378"/>
                  <a:gd name="T35" fmla="*/ 2147483647 h 305"/>
                  <a:gd name="T36" fmla="*/ 2147483647 w 378"/>
                  <a:gd name="T37" fmla="*/ 2147483647 h 305"/>
                  <a:gd name="T38" fmla="*/ 2147483647 w 378"/>
                  <a:gd name="T39" fmla="*/ 2147483647 h 305"/>
                  <a:gd name="T40" fmla="*/ 2147483647 w 378"/>
                  <a:gd name="T41" fmla="*/ 2147483647 h 305"/>
                  <a:gd name="T42" fmla="*/ 2147483647 w 378"/>
                  <a:gd name="T43" fmla="*/ 2147483647 h 305"/>
                  <a:gd name="T44" fmla="*/ 2147483647 w 378"/>
                  <a:gd name="T45" fmla="*/ 2147483647 h 305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378" h="305">
                    <a:moveTo>
                      <a:pt x="23" y="2"/>
                    </a:moveTo>
                    <a:cubicBezTo>
                      <a:pt x="34" y="2"/>
                      <a:pt x="52" y="1"/>
                      <a:pt x="71" y="2"/>
                    </a:cubicBezTo>
                    <a:cubicBezTo>
                      <a:pt x="90" y="3"/>
                      <a:pt x="114" y="5"/>
                      <a:pt x="136" y="9"/>
                    </a:cubicBezTo>
                    <a:cubicBezTo>
                      <a:pt x="158" y="13"/>
                      <a:pt x="181" y="16"/>
                      <a:pt x="205" y="24"/>
                    </a:cubicBezTo>
                    <a:cubicBezTo>
                      <a:pt x="229" y="32"/>
                      <a:pt x="259" y="45"/>
                      <a:pt x="280" y="57"/>
                    </a:cubicBezTo>
                    <a:cubicBezTo>
                      <a:pt x="301" y="69"/>
                      <a:pt x="317" y="81"/>
                      <a:pt x="332" y="95"/>
                    </a:cubicBezTo>
                    <a:cubicBezTo>
                      <a:pt x="347" y="109"/>
                      <a:pt x="363" y="134"/>
                      <a:pt x="370" y="144"/>
                    </a:cubicBezTo>
                    <a:cubicBezTo>
                      <a:pt x="377" y="154"/>
                      <a:pt x="374" y="152"/>
                      <a:pt x="374" y="155"/>
                    </a:cubicBezTo>
                    <a:cubicBezTo>
                      <a:pt x="374" y="158"/>
                      <a:pt x="378" y="153"/>
                      <a:pt x="370" y="164"/>
                    </a:cubicBezTo>
                    <a:cubicBezTo>
                      <a:pt x="362" y="175"/>
                      <a:pt x="343" y="202"/>
                      <a:pt x="326" y="218"/>
                    </a:cubicBezTo>
                    <a:cubicBezTo>
                      <a:pt x="309" y="233"/>
                      <a:pt x="287" y="248"/>
                      <a:pt x="268" y="258"/>
                    </a:cubicBezTo>
                    <a:cubicBezTo>
                      <a:pt x="249" y="268"/>
                      <a:pt x="234" y="273"/>
                      <a:pt x="214" y="279"/>
                    </a:cubicBezTo>
                    <a:cubicBezTo>
                      <a:pt x="194" y="285"/>
                      <a:pt x="169" y="292"/>
                      <a:pt x="146" y="296"/>
                    </a:cubicBezTo>
                    <a:cubicBezTo>
                      <a:pt x="123" y="300"/>
                      <a:pt x="93" y="301"/>
                      <a:pt x="74" y="302"/>
                    </a:cubicBezTo>
                    <a:cubicBezTo>
                      <a:pt x="55" y="303"/>
                      <a:pt x="42" y="303"/>
                      <a:pt x="31" y="303"/>
                    </a:cubicBezTo>
                    <a:cubicBezTo>
                      <a:pt x="20" y="303"/>
                      <a:pt x="8" y="305"/>
                      <a:pt x="5" y="300"/>
                    </a:cubicBezTo>
                    <a:cubicBezTo>
                      <a:pt x="2" y="295"/>
                      <a:pt x="11" y="284"/>
                      <a:pt x="14" y="272"/>
                    </a:cubicBezTo>
                    <a:cubicBezTo>
                      <a:pt x="17" y="260"/>
                      <a:pt x="22" y="244"/>
                      <a:pt x="25" y="225"/>
                    </a:cubicBezTo>
                    <a:cubicBezTo>
                      <a:pt x="28" y="206"/>
                      <a:pt x="31" y="180"/>
                      <a:pt x="31" y="155"/>
                    </a:cubicBezTo>
                    <a:cubicBezTo>
                      <a:pt x="31" y="130"/>
                      <a:pt x="28" y="98"/>
                      <a:pt x="25" y="77"/>
                    </a:cubicBezTo>
                    <a:cubicBezTo>
                      <a:pt x="22" y="56"/>
                      <a:pt x="17" y="42"/>
                      <a:pt x="13" y="30"/>
                    </a:cubicBezTo>
                    <a:cubicBezTo>
                      <a:pt x="9" y="18"/>
                      <a:pt x="0" y="10"/>
                      <a:pt x="2" y="5"/>
                    </a:cubicBezTo>
                    <a:cubicBezTo>
                      <a:pt x="4" y="0"/>
                      <a:pt x="19" y="3"/>
                      <a:pt x="23" y="2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8" name="等腰三角形 77"/>
              <p:cNvSpPr/>
              <p:nvPr/>
            </p:nvSpPr>
            <p:spPr bwMode="auto">
              <a:xfrm rot="5400000" flipH="1">
                <a:off x="3264498" y="5872277"/>
                <a:ext cx="44471" cy="46047"/>
              </a:xfrm>
              <a:prstGeom prst="triangle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/>
              </a:p>
            </p:txBody>
          </p:sp>
          <p:sp>
            <p:nvSpPr>
              <p:cNvPr id="79" name="等腰三角形 78"/>
              <p:cNvSpPr/>
              <p:nvPr/>
            </p:nvSpPr>
            <p:spPr bwMode="auto">
              <a:xfrm rot="5400000" flipH="1">
                <a:off x="3268467" y="6057309"/>
                <a:ext cx="46059" cy="46046"/>
              </a:xfrm>
              <a:prstGeom prst="triangle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/>
              </a:p>
            </p:txBody>
          </p:sp>
          <p:sp>
            <p:nvSpPr>
              <p:cNvPr id="80" name="等腰三角形 79"/>
              <p:cNvSpPr/>
              <p:nvPr/>
            </p:nvSpPr>
            <p:spPr bwMode="auto">
              <a:xfrm rot="5400000" flipH="1">
                <a:off x="3260528" y="5963602"/>
                <a:ext cx="46060" cy="46047"/>
              </a:xfrm>
              <a:prstGeom prst="triangle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/>
              </a:p>
            </p:txBody>
          </p:sp>
          <p:sp>
            <p:nvSpPr>
              <p:cNvPr id="81" name="等腰三角形 80"/>
              <p:cNvSpPr/>
              <p:nvPr/>
            </p:nvSpPr>
            <p:spPr>
              <a:xfrm rot="16200000">
                <a:off x="2892158" y="5960425"/>
                <a:ext cx="55588" cy="46046"/>
              </a:xfrm>
              <a:prstGeom prst="triangle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/>
              </a:p>
            </p:txBody>
          </p:sp>
        </p:grpSp>
        <p:cxnSp>
          <p:nvCxnSpPr>
            <p:cNvPr id="32" name="肘形接點 31"/>
            <p:cNvCxnSpPr/>
            <p:nvPr/>
          </p:nvCxnSpPr>
          <p:spPr bwMode="auto">
            <a:xfrm rot="5400000">
              <a:off x="3892079" y="4828257"/>
              <a:ext cx="0" cy="0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肘形接點 32"/>
            <p:cNvCxnSpPr>
              <a:stCxn id="65" idx="0"/>
              <a:endCxn id="73" idx="0"/>
            </p:cNvCxnSpPr>
            <p:nvPr/>
          </p:nvCxnSpPr>
          <p:spPr bwMode="auto">
            <a:xfrm rot="5400000">
              <a:off x="4083373" y="4522663"/>
              <a:ext cx="96837" cy="149225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肘形接點 33"/>
            <p:cNvCxnSpPr>
              <a:stCxn id="74" idx="0"/>
              <a:endCxn id="81" idx="0"/>
            </p:cNvCxnSpPr>
            <p:nvPr/>
          </p:nvCxnSpPr>
          <p:spPr bwMode="auto">
            <a:xfrm flipV="1">
              <a:off x="4061941" y="4828257"/>
              <a:ext cx="588963" cy="1587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等腰三角形 34"/>
            <p:cNvSpPr/>
            <p:nvPr/>
          </p:nvSpPr>
          <p:spPr bwMode="auto">
            <a:xfrm>
              <a:off x="5509741" y="4925094"/>
              <a:ext cx="44450" cy="60325"/>
            </a:xfrm>
            <a:prstGeom prst="triangl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36" name="橢圓 35"/>
            <p:cNvSpPr/>
            <p:nvPr/>
          </p:nvSpPr>
          <p:spPr bwMode="auto">
            <a:xfrm>
              <a:off x="5228754" y="4715544"/>
              <a:ext cx="46037" cy="4603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37" name="橢圓 36"/>
            <p:cNvSpPr/>
            <p:nvPr/>
          </p:nvSpPr>
          <p:spPr bwMode="auto">
            <a:xfrm>
              <a:off x="4471516" y="4804444"/>
              <a:ext cx="44450" cy="4603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38" name="橢圓 37"/>
            <p:cNvSpPr/>
            <p:nvPr/>
          </p:nvSpPr>
          <p:spPr bwMode="auto">
            <a:xfrm>
              <a:off x="4181004" y="4621882"/>
              <a:ext cx="46037" cy="4603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grpSp>
          <p:nvGrpSpPr>
            <p:cNvPr id="39" name="群組 239"/>
            <p:cNvGrpSpPr>
              <a:grpSpLocks/>
            </p:cNvGrpSpPr>
            <p:nvPr/>
          </p:nvGrpSpPr>
          <p:grpSpPr bwMode="auto">
            <a:xfrm>
              <a:off x="3638079" y="4547269"/>
              <a:ext cx="457200" cy="368300"/>
              <a:chOff x="2890578" y="5796829"/>
              <a:chExt cx="457286" cy="368475"/>
            </a:xfrm>
          </p:grpSpPr>
          <p:sp>
            <p:nvSpPr>
              <p:cNvPr id="72" name="Freeform 289"/>
              <p:cNvSpPr>
                <a:spLocks/>
              </p:cNvSpPr>
              <p:nvPr/>
            </p:nvSpPr>
            <p:spPr bwMode="auto">
              <a:xfrm flipH="1">
                <a:off x="2890578" y="5796829"/>
                <a:ext cx="457286" cy="368475"/>
              </a:xfrm>
              <a:custGeom>
                <a:avLst/>
                <a:gdLst>
                  <a:gd name="T0" fmla="*/ 2147483647 w 378"/>
                  <a:gd name="T1" fmla="*/ 2147483647 h 305"/>
                  <a:gd name="T2" fmla="*/ 2147483647 w 378"/>
                  <a:gd name="T3" fmla="*/ 2147483647 h 305"/>
                  <a:gd name="T4" fmla="*/ 2147483647 w 378"/>
                  <a:gd name="T5" fmla="*/ 2147483647 h 305"/>
                  <a:gd name="T6" fmla="*/ 2147483647 w 378"/>
                  <a:gd name="T7" fmla="*/ 2147483647 h 305"/>
                  <a:gd name="T8" fmla="*/ 2147483647 w 378"/>
                  <a:gd name="T9" fmla="*/ 2147483647 h 305"/>
                  <a:gd name="T10" fmla="*/ 2147483647 w 378"/>
                  <a:gd name="T11" fmla="*/ 2147483647 h 305"/>
                  <a:gd name="T12" fmla="*/ 2147483647 w 378"/>
                  <a:gd name="T13" fmla="*/ 2147483647 h 305"/>
                  <a:gd name="T14" fmla="*/ 2147483647 w 378"/>
                  <a:gd name="T15" fmla="*/ 2147483647 h 305"/>
                  <a:gd name="T16" fmla="*/ 2147483647 w 378"/>
                  <a:gd name="T17" fmla="*/ 2147483647 h 305"/>
                  <a:gd name="T18" fmla="*/ 2147483647 w 378"/>
                  <a:gd name="T19" fmla="*/ 2147483647 h 305"/>
                  <a:gd name="T20" fmla="*/ 2147483647 w 378"/>
                  <a:gd name="T21" fmla="*/ 2147483647 h 305"/>
                  <a:gd name="T22" fmla="*/ 2147483647 w 378"/>
                  <a:gd name="T23" fmla="*/ 2147483647 h 305"/>
                  <a:gd name="T24" fmla="*/ 2147483647 w 378"/>
                  <a:gd name="T25" fmla="*/ 2147483647 h 305"/>
                  <a:gd name="T26" fmla="*/ 2147483647 w 378"/>
                  <a:gd name="T27" fmla="*/ 2147483647 h 305"/>
                  <a:gd name="T28" fmla="*/ 2147483647 w 378"/>
                  <a:gd name="T29" fmla="*/ 2147483647 h 305"/>
                  <a:gd name="T30" fmla="*/ 2147483647 w 378"/>
                  <a:gd name="T31" fmla="*/ 2147483647 h 305"/>
                  <a:gd name="T32" fmla="*/ 2147483647 w 378"/>
                  <a:gd name="T33" fmla="*/ 2147483647 h 305"/>
                  <a:gd name="T34" fmla="*/ 2147483647 w 378"/>
                  <a:gd name="T35" fmla="*/ 2147483647 h 305"/>
                  <a:gd name="T36" fmla="*/ 2147483647 w 378"/>
                  <a:gd name="T37" fmla="*/ 2147483647 h 305"/>
                  <a:gd name="T38" fmla="*/ 2147483647 w 378"/>
                  <a:gd name="T39" fmla="*/ 2147483647 h 305"/>
                  <a:gd name="T40" fmla="*/ 2147483647 w 378"/>
                  <a:gd name="T41" fmla="*/ 2147483647 h 305"/>
                  <a:gd name="T42" fmla="*/ 2147483647 w 378"/>
                  <a:gd name="T43" fmla="*/ 2147483647 h 305"/>
                  <a:gd name="T44" fmla="*/ 2147483647 w 378"/>
                  <a:gd name="T45" fmla="*/ 2147483647 h 305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378" h="305">
                    <a:moveTo>
                      <a:pt x="23" y="2"/>
                    </a:moveTo>
                    <a:cubicBezTo>
                      <a:pt x="34" y="2"/>
                      <a:pt x="52" y="1"/>
                      <a:pt x="71" y="2"/>
                    </a:cubicBezTo>
                    <a:cubicBezTo>
                      <a:pt x="90" y="3"/>
                      <a:pt x="114" y="5"/>
                      <a:pt x="136" y="9"/>
                    </a:cubicBezTo>
                    <a:cubicBezTo>
                      <a:pt x="158" y="13"/>
                      <a:pt x="181" y="16"/>
                      <a:pt x="205" y="24"/>
                    </a:cubicBezTo>
                    <a:cubicBezTo>
                      <a:pt x="229" y="32"/>
                      <a:pt x="259" y="45"/>
                      <a:pt x="280" y="57"/>
                    </a:cubicBezTo>
                    <a:cubicBezTo>
                      <a:pt x="301" y="69"/>
                      <a:pt x="317" y="81"/>
                      <a:pt x="332" y="95"/>
                    </a:cubicBezTo>
                    <a:cubicBezTo>
                      <a:pt x="347" y="109"/>
                      <a:pt x="363" y="134"/>
                      <a:pt x="370" y="144"/>
                    </a:cubicBezTo>
                    <a:cubicBezTo>
                      <a:pt x="377" y="154"/>
                      <a:pt x="374" y="152"/>
                      <a:pt x="374" y="155"/>
                    </a:cubicBezTo>
                    <a:cubicBezTo>
                      <a:pt x="374" y="158"/>
                      <a:pt x="378" y="153"/>
                      <a:pt x="370" y="164"/>
                    </a:cubicBezTo>
                    <a:cubicBezTo>
                      <a:pt x="362" y="175"/>
                      <a:pt x="343" y="202"/>
                      <a:pt x="326" y="218"/>
                    </a:cubicBezTo>
                    <a:cubicBezTo>
                      <a:pt x="309" y="233"/>
                      <a:pt x="287" y="248"/>
                      <a:pt x="268" y="258"/>
                    </a:cubicBezTo>
                    <a:cubicBezTo>
                      <a:pt x="249" y="268"/>
                      <a:pt x="234" y="273"/>
                      <a:pt x="214" y="279"/>
                    </a:cubicBezTo>
                    <a:cubicBezTo>
                      <a:pt x="194" y="285"/>
                      <a:pt x="169" y="292"/>
                      <a:pt x="146" y="296"/>
                    </a:cubicBezTo>
                    <a:cubicBezTo>
                      <a:pt x="123" y="300"/>
                      <a:pt x="93" y="301"/>
                      <a:pt x="74" y="302"/>
                    </a:cubicBezTo>
                    <a:cubicBezTo>
                      <a:pt x="55" y="303"/>
                      <a:pt x="42" y="303"/>
                      <a:pt x="31" y="303"/>
                    </a:cubicBezTo>
                    <a:cubicBezTo>
                      <a:pt x="20" y="303"/>
                      <a:pt x="8" y="305"/>
                      <a:pt x="5" y="300"/>
                    </a:cubicBezTo>
                    <a:cubicBezTo>
                      <a:pt x="2" y="295"/>
                      <a:pt x="11" y="284"/>
                      <a:pt x="14" y="272"/>
                    </a:cubicBezTo>
                    <a:cubicBezTo>
                      <a:pt x="17" y="260"/>
                      <a:pt x="22" y="244"/>
                      <a:pt x="25" y="225"/>
                    </a:cubicBezTo>
                    <a:cubicBezTo>
                      <a:pt x="28" y="206"/>
                      <a:pt x="31" y="180"/>
                      <a:pt x="31" y="155"/>
                    </a:cubicBezTo>
                    <a:cubicBezTo>
                      <a:pt x="31" y="130"/>
                      <a:pt x="28" y="98"/>
                      <a:pt x="25" y="77"/>
                    </a:cubicBezTo>
                    <a:cubicBezTo>
                      <a:pt x="22" y="56"/>
                      <a:pt x="17" y="42"/>
                      <a:pt x="13" y="30"/>
                    </a:cubicBezTo>
                    <a:cubicBezTo>
                      <a:pt x="9" y="18"/>
                      <a:pt x="0" y="10"/>
                      <a:pt x="2" y="5"/>
                    </a:cubicBezTo>
                    <a:cubicBezTo>
                      <a:pt x="4" y="0"/>
                      <a:pt x="19" y="3"/>
                      <a:pt x="23" y="2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3" name="等腰三角形 72"/>
              <p:cNvSpPr/>
              <p:nvPr/>
            </p:nvSpPr>
            <p:spPr bwMode="auto">
              <a:xfrm rot="5400000" flipH="1">
                <a:off x="3264498" y="5872277"/>
                <a:ext cx="44471" cy="46047"/>
              </a:xfrm>
              <a:prstGeom prst="triangle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/>
              </a:p>
            </p:txBody>
          </p:sp>
          <p:sp>
            <p:nvSpPr>
              <p:cNvPr id="74" name="等腰三角形 73"/>
              <p:cNvSpPr/>
              <p:nvPr/>
            </p:nvSpPr>
            <p:spPr bwMode="auto">
              <a:xfrm rot="5400000" flipH="1">
                <a:off x="3268467" y="6057309"/>
                <a:ext cx="46060" cy="46046"/>
              </a:xfrm>
              <a:prstGeom prst="triangle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/>
              </a:p>
            </p:txBody>
          </p:sp>
          <p:sp>
            <p:nvSpPr>
              <p:cNvPr id="75" name="等腰三角形 74"/>
              <p:cNvSpPr/>
              <p:nvPr/>
            </p:nvSpPr>
            <p:spPr bwMode="auto">
              <a:xfrm rot="5400000" flipH="1">
                <a:off x="3260528" y="5963603"/>
                <a:ext cx="46059" cy="46047"/>
              </a:xfrm>
              <a:prstGeom prst="triangle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/>
              </a:p>
            </p:txBody>
          </p:sp>
          <p:sp>
            <p:nvSpPr>
              <p:cNvPr id="76" name="等腰三角形 75"/>
              <p:cNvSpPr/>
              <p:nvPr/>
            </p:nvSpPr>
            <p:spPr>
              <a:xfrm rot="16200000">
                <a:off x="2892157" y="5960426"/>
                <a:ext cx="55589" cy="46046"/>
              </a:xfrm>
              <a:prstGeom prst="triangle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/>
              </a:p>
            </p:txBody>
          </p:sp>
        </p:grpSp>
        <p:sp>
          <p:nvSpPr>
            <p:cNvPr id="40" name="文字方塊 262"/>
            <p:cNvSpPr txBox="1">
              <a:spLocks noChangeArrowheads="1"/>
            </p:cNvSpPr>
            <p:nvPr/>
          </p:nvSpPr>
          <p:spPr bwMode="auto">
            <a:xfrm>
              <a:off x="2606204" y="4650457"/>
              <a:ext cx="166687" cy="169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0" rIns="3600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100" i="1">
                  <a:latin typeface="Times New Roman" pitchFamily="18" charset="0"/>
                  <a:cs typeface="Times New Roman" pitchFamily="18" charset="0"/>
                </a:rPr>
                <a:t>C</a:t>
              </a:r>
              <a:endParaRPr lang="zh-TW" altLang="en-US" sz="1100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矩形 40"/>
            <p:cNvSpPr/>
            <p:nvPr/>
          </p:nvSpPr>
          <p:spPr bwMode="auto">
            <a:xfrm>
              <a:off x="3214216" y="4707607"/>
              <a:ext cx="46038" cy="6985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cxnSp>
          <p:nvCxnSpPr>
            <p:cNvPr id="42" name="直線接點 41"/>
            <p:cNvCxnSpPr>
              <a:stCxn id="76" idx="0"/>
              <a:endCxn id="40" idx="3"/>
            </p:cNvCxnSpPr>
            <p:nvPr/>
          </p:nvCxnSpPr>
          <p:spPr bwMode="auto">
            <a:xfrm flipH="1">
              <a:off x="2772891" y="4734594"/>
              <a:ext cx="869950" cy="0"/>
            </a:xfrm>
            <a:prstGeom prst="line">
              <a:avLst/>
            </a:prstGeom>
            <a:ln>
              <a:solidFill>
                <a:schemeClr val="tx1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字方塊 189"/>
            <p:cNvSpPr txBox="1">
              <a:spLocks noChangeArrowheads="1"/>
            </p:cNvSpPr>
            <p:nvPr/>
          </p:nvSpPr>
          <p:spPr bwMode="auto">
            <a:xfrm>
              <a:off x="3563888" y="5491971"/>
              <a:ext cx="2268817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0" rIns="3600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100" i="1" dirty="0">
                  <a:latin typeface="Times New Roman" pitchFamily="18" charset="0"/>
                  <a:cs typeface="Times New Roman" pitchFamily="18" charset="0"/>
                </a:rPr>
                <a:t>logic diagram of </a:t>
              </a:r>
              <a:r>
                <a:rPr lang="en-US" altLang="zh-TW" sz="1100" i="1" dirty="0" smtClean="0">
                  <a:latin typeface="Times New Roman" pitchFamily="18" charset="0"/>
                  <a:cs typeface="Times New Roman" pitchFamily="18" charset="0"/>
                </a:rPr>
                <a:t> 4-bit 2’s complement</a:t>
              </a:r>
              <a:endParaRPr lang="zh-TW" altLang="en-US" sz="11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44" name="群組 341"/>
            <p:cNvGrpSpPr>
              <a:grpSpLocks/>
            </p:cNvGrpSpPr>
            <p:nvPr/>
          </p:nvGrpSpPr>
          <p:grpSpPr bwMode="auto">
            <a:xfrm rot="5400000">
              <a:off x="2993290" y="4124500"/>
              <a:ext cx="493459" cy="368300"/>
              <a:chOff x="6836274" y="1340768"/>
              <a:chExt cx="493459" cy="368300"/>
            </a:xfrm>
          </p:grpSpPr>
          <p:sp>
            <p:nvSpPr>
              <p:cNvPr id="66" name="Freeform 289"/>
              <p:cNvSpPr>
                <a:spLocks/>
              </p:cNvSpPr>
              <p:nvPr/>
            </p:nvSpPr>
            <p:spPr bwMode="auto">
              <a:xfrm>
                <a:off x="6872533" y="1340768"/>
                <a:ext cx="457200" cy="368300"/>
              </a:xfrm>
              <a:custGeom>
                <a:avLst/>
                <a:gdLst>
                  <a:gd name="T0" fmla="*/ 2147483647 w 378"/>
                  <a:gd name="T1" fmla="*/ 2147483647 h 305"/>
                  <a:gd name="T2" fmla="*/ 2147483647 w 378"/>
                  <a:gd name="T3" fmla="*/ 2147483647 h 305"/>
                  <a:gd name="T4" fmla="*/ 2147483647 w 378"/>
                  <a:gd name="T5" fmla="*/ 2147483647 h 305"/>
                  <a:gd name="T6" fmla="*/ 2147483647 w 378"/>
                  <a:gd name="T7" fmla="*/ 2147483647 h 305"/>
                  <a:gd name="T8" fmla="*/ 2147483647 w 378"/>
                  <a:gd name="T9" fmla="*/ 2147483647 h 305"/>
                  <a:gd name="T10" fmla="*/ 2147483647 w 378"/>
                  <a:gd name="T11" fmla="*/ 2147483647 h 305"/>
                  <a:gd name="T12" fmla="*/ 2147483647 w 378"/>
                  <a:gd name="T13" fmla="*/ 2147483647 h 305"/>
                  <a:gd name="T14" fmla="*/ 2147483647 w 378"/>
                  <a:gd name="T15" fmla="*/ 2147483647 h 305"/>
                  <a:gd name="T16" fmla="*/ 2147483647 w 378"/>
                  <a:gd name="T17" fmla="*/ 2147483647 h 305"/>
                  <a:gd name="T18" fmla="*/ 2147483647 w 378"/>
                  <a:gd name="T19" fmla="*/ 2147483647 h 305"/>
                  <a:gd name="T20" fmla="*/ 2147483647 w 378"/>
                  <a:gd name="T21" fmla="*/ 2147483647 h 305"/>
                  <a:gd name="T22" fmla="*/ 2147483647 w 378"/>
                  <a:gd name="T23" fmla="*/ 2147483647 h 305"/>
                  <a:gd name="T24" fmla="*/ 2147483647 w 378"/>
                  <a:gd name="T25" fmla="*/ 2147483647 h 305"/>
                  <a:gd name="T26" fmla="*/ 2147483647 w 378"/>
                  <a:gd name="T27" fmla="*/ 2147483647 h 305"/>
                  <a:gd name="T28" fmla="*/ 2147483647 w 378"/>
                  <a:gd name="T29" fmla="*/ 2147483647 h 305"/>
                  <a:gd name="T30" fmla="*/ 2147483647 w 378"/>
                  <a:gd name="T31" fmla="*/ 2147483647 h 305"/>
                  <a:gd name="T32" fmla="*/ 2147483647 w 378"/>
                  <a:gd name="T33" fmla="*/ 2147483647 h 305"/>
                  <a:gd name="T34" fmla="*/ 2147483647 w 378"/>
                  <a:gd name="T35" fmla="*/ 2147483647 h 305"/>
                  <a:gd name="T36" fmla="*/ 2147483647 w 378"/>
                  <a:gd name="T37" fmla="*/ 2147483647 h 305"/>
                  <a:gd name="T38" fmla="*/ 2147483647 w 378"/>
                  <a:gd name="T39" fmla="*/ 2147483647 h 305"/>
                  <a:gd name="T40" fmla="*/ 2147483647 w 378"/>
                  <a:gd name="T41" fmla="*/ 2147483647 h 305"/>
                  <a:gd name="T42" fmla="*/ 2147483647 w 378"/>
                  <a:gd name="T43" fmla="*/ 2147483647 h 305"/>
                  <a:gd name="T44" fmla="*/ 2147483647 w 378"/>
                  <a:gd name="T45" fmla="*/ 2147483647 h 305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378" h="305">
                    <a:moveTo>
                      <a:pt x="23" y="2"/>
                    </a:moveTo>
                    <a:cubicBezTo>
                      <a:pt x="34" y="2"/>
                      <a:pt x="52" y="1"/>
                      <a:pt x="71" y="2"/>
                    </a:cubicBezTo>
                    <a:cubicBezTo>
                      <a:pt x="90" y="3"/>
                      <a:pt x="114" y="5"/>
                      <a:pt x="136" y="9"/>
                    </a:cubicBezTo>
                    <a:cubicBezTo>
                      <a:pt x="158" y="13"/>
                      <a:pt x="181" y="16"/>
                      <a:pt x="205" y="24"/>
                    </a:cubicBezTo>
                    <a:cubicBezTo>
                      <a:pt x="229" y="32"/>
                      <a:pt x="259" y="45"/>
                      <a:pt x="280" y="57"/>
                    </a:cubicBezTo>
                    <a:cubicBezTo>
                      <a:pt x="301" y="69"/>
                      <a:pt x="317" y="81"/>
                      <a:pt x="332" y="95"/>
                    </a:cubicBezTo>
                    <a:cubicBezTo>
                      <a:pt x="347" y="109"/>
                      <a:pt x="363" y="134"/>
                      <a:pt x="370" y="144"/>
                    </a:cubicBezTo>
                    <a:cubicBezTo>
                      <a:pt x="377" y="154"/>
                      <a:pt x="374" y="152"/>
                      <a:pt x="374" y="155"/>
                    </a:cubicBezTo>
                    <a:cubicBezTo>
                      <a:pt x="374" y="158"/>
                      <a:pt x="378" y="153"/>
                      <a:pt x="370" y="164"/>
                    </a:cubicBezTo>
                    <a:cubicBezTo>
                      <a:pt x="362" y="175"/>
                      <a:pt x="343" y="202"/>
                      <a:pt x="326" y="218"/>
                    </a:cubicBezTo>
                    <a:cubicBezTo>
                      <a:pt x="309" y="233"/>
                      <a:pt x="287" y="248"/>
                      <a:pt x="268" y="258"/>
                    </a:cubicBezTo>
                    <a:cubicBezTo>
                      <a:pt x="249" y="268"/>
                      <a:pt x="234" y="273"/>
                      <a:pt x="214" y="279"/>
                    </a:cubicBezTo>
                    <a:cubicBezTo>
                      <a:pt x="194" y="285"/>
                      <a:pt x="169" y="292"/>
                      <a:pt x="146" y="296"/>
                    </a:cubicBezTo>
                    <a:cubicBezTo>
                      <a:pt x="123" y="300"/>
                      <a:pt x="93" y="301"/>
                      <a:pt x="74" y="302"/>
                    </a:cubicBezTo>
                    <a:cubicBezTo>
                      <a:pt x="55" y="303"/>
                      <a:pt x="42" y="303"/>
                      <a:pt x="31" y="303"/>
                    </a:cubicBezTo>
                    <a:cubicBezTo>
                      <a:pt x="20" y="303"/>
                      <a:pt x="8" y="305"/>
                      <a:pt x="5" y="300"/>
                    </a:cubicBezTo>
                    <a:cubicBezTo>
                      <a:pt x="2" y="295"/>
                      <a:pt x="11" y="284"/>
                      <a:pt x="14" y="272"/>
                    </a:cubicBezTo>
                    <a:cubicBezTo>
                      <a:pt x="17" y="260"/>
                      <a:pt x="22" y="244"/>
                      <a:pt x="25" y="225"/>
                    </a:cubicBezTo>
                    <a:cubicBezTo>
                      <a:pt x="28" y="206"/>
                      <a:pt x="31" y="180"/>
                      <a:pt x="31" y="155"/>
                    </a:cubicBezTo>
                    <a:cubicBezTo>
                      <a:pt x="31" y="130"/>
                      <a:pt x="28" y="98"/>
                      <a:pt x="25" y="77"/>
                    </a:cubicBezTo>
                    <a:cubicBezTo>
                      <a:pt x="22" y="56"/>
                      <a:pt x="17" y="42"/>
                      <a:pt x="13" y="30"/>
                    </a:cubicBezTo>
                    <a:cubicBezTo>
                      <a:pt x="9" y="18"/>
                      <a:pt x="0" y="10"/>
                      <a:pt x="2" y="5"/>
                    </a:cubicBezTo>
                    <a:cubicBezTo>
                      <a:pt x="4" y="0"/>
                      <a:pt x="19" y="3"/>
                      <a:pt x="23" y="2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7" name="手繪多邊形 66"/>
              <p:cNvSpPr/>
              <p:nvPr/>
            </p:nvSpPr>
            <p:spPr>
              <a:xfrm>
                <a:off x="6835848" y="1366572"/>
                <a:ext cx="38100" cy="347662"/>
              </a:xfrm>
              <a:custGeom>
                <a:avLst/>
                <a:gdLst>
                  <a:gd name="connsiteX0" fmla="*/ 0 w 41691"/>
                  <a:gd name="connsiteY0" fmla="*/ 0 h 359569"/>
                  <a:gd name="connsiteX1" fmla="*/ 33338 w 41691"/>
                  <a:gd name="connsiteY1" fmla="*/ 80962 h 359569"/>
                  <a:gd name="connsiteX2" fmla="*/ 40482 w 41691"/>
                  <a:gd name="connsiteY2" fmla="*/ 154781 h 359569"/>
                  <a:gd name="connsiteX3" fmla="*/ 40482 w 41691"/>
                  <a:gd name="connsiteY3" fmla="*/ 230981 h 359569"/>
                  <a:gd name="connsiteX4" fmla="*/ 28575 w 41691"/>
                  <a:gd name="connsiteY4" fmla="*/ 297656 h 359569"/>
                  <a:gd name="connsiteX5" fmla="*/ 2382 w 41691"/>
                  <a:gd name="connsiteY5" fmla="*/ 359569 h 359569"/>
                  <a:gd name="connsiteX0" fmla="*/ 0 w 47801"/>
                  <a:gd name="connsiteY0" fmla="*/ 0 h 359569"/>
                  <a:gd name="connsiteX1" fmla="*/ 33338 w 47801"/>
                  <a:gd name="connsiteY1" fmla="*/ 80962 h 359569"/>
                  <a:gd name="connsiteX2" fmla="*/ 47626 w 47801"/>
                  <a:gd name="connsiteY2" fmla="*/ 154781 h 359569"/>
                  <a:gd name="connsiteX3" fmla="*/ 40482 w 47801"/>
                  <a:gd name="connsiteY3" fmla="*/ 230981 h 359569"/>
                  <a:gd name="connsiteX4" fmla="*/ 28575 w 47801"/>
                  <a:gd name="connsiteY4" fmla="*/ 297656 h 359569"/>
                  <a:gd name="connsiteX5" fmla="*/ 2382 w 47801"/>
                  <a:gd name="connsiteY5" fmla="*/ 359569 h 359569"/>
                  <a:gd name="connsiteX0" fmla="*/ 0 w 48048"/>
                  <a:gd name="connsiteY0" fmla="*/ 0 h 359569"/>
                  <a:gd name="connsiteX1" fmla="*/ 33338 w 48048"/>
                  <a:gd name="connsiteY1" fmla="*/ 80962 h 359569"/>
                  <a:gd name="connsiteX2" fmla="*/ 47626 w 48048"/>
                  <a:gd name="connsiteY2" fmla="*/ 154781 h 359569"/>
                  <a:gd name="connsiteX3" fmla="*/ 42863 w 48048"/>
                  <a:gd name="connsiteY3" fmla="*/ 238125 h 359569"/>
                  <a:gd name="connsiteX4" fmla="*/ 28575 w 48048"/>
                  <a:gd name="connsiteY4" fmla="*/ 297656 h 359569"/>
                  <a:gd name="connsiteX5" fmla="*/ 2382 w 48048"/>
                  <a:gd name="connsiteY5" fmla="*/ 359569 h 359569"/>
                  <a:gd name="connsiteX0" fmla="*/ 0 w 47907"/>
                  <a:gd name="connsiteY0" fmla="*/ 0 h 359569"/>
                  <a:gd name="connsiteX1" fmla="*/ 35719 w 47907"/>
                  <a:gd name="connsiteY1" fmla="*/ 69055 h 359569"/>
                  <a:gd name="connsiteX2" fmla="*/ 47626 w 47907"/>
                  <a:gd name="connsiteY2" fmla="*/ 154781 h 359569"/>
                  <a:gd name="connsiteX3" fmla="*/ 42863 w 47907"/>
                  <a:gd name="connsiteY3" fmla="*/ 238125 h 359569"/>
                  <a:gd name="connsiteX4" fmla="*/ 28575 w 47907"/>
                  <a:gd name="connsiteY4" fmla="*/ 297656 h 359569"/>
                  <a:gd name="connsiteX5" fmla="*/ 2382 w 47907"/>
                  <a:gd name="connsiteY5" fmla="*/ 359569 h 359569"/>
                  <a:gd name="connsiteX0" fmla="*/ 2381 w 45525"/>
                  <a:gd name="connsiteY0" fmla="*/ 0 h 352425"/>
                  <a:gd name="connsiteX1" fmla="*/ 33337 w 45525"/>
                  <a:gd name="connsiteY1" fmla="*/ 61911 h 352425"/>
                  <a:gd name="connsiteX2" fmla="*/ 45244 w 45525"/>
                  <a:gd name="connsiteY2" fmla="*/ 147637 h 352425"/>
                  <a:gd name="connsiteX3" fmla="*/ 40481 w 45525"/>
                  <a:gd name="connsiteY3" fmla="*/ 230981 h 352425"/>
                  <a:gd name="connsiteX4" fmla="*/ 26193 w 45525"/>
                  <a:gd name="connsiteY4" fmla="*/ 290512 h 352425"/>
                  <a:gd name="connsiteX5" fmla="*/ 0 w 45525"/>
                  <a:gd name="connsiteY5" fmla="*/ 352425 h 352425"/>
                  <a:gd name="connsiteX0" fmla="*/ 2381 w 45525"/>
                  <a:gd name="connsiteY0" fmla="*/ 0 h 352425"/>
                  <a:gd name="connsiteX1" fmla="*/ 33337 w 45525"/>
                  <a:gd name="connsiteY1" fmla="*/ 61911 h 352425"/>
                  <a:gd name="connsiteX2" fmla="*/ 45244 w 45525"/>
                  <a:gd name="connsiteY2" fmla="*/ 147637 h 352425"/>
                  <a:gd name="connsiteX3" fmla="*/ 40481 w 45525"/>
                  <a:gd name="connsiteY3" fmla="*/ 230981 h 352425"/>
                  <a:gd name="connsiteX4" fmla="*/ 26193 w 45525"/>
                  <a:gd name="connsiteY4" fmla="*/ 290512 h 352425"/>
                  <a:gd name="connsiteX5" fmla="*/ 0 w 45525"/>
                  <a:gd name="connsiteY5" fmla="*/ 352425 h 352425"/>
                  <a:gd name="connsiteX0" fmla="*/ 2381 w 45666"/>
                  <a:gd name="connsiteY0" fmla="*/ 0 h 352425"/>
                  <a:gd name="connsiteX1" fmla="*/ 30956 w 45666"/>
                  <a:gd name="connsiteY1" fmla="*/ 52386 h 352425"/>
                  <a:gd name="connsiteX2" fmla="*/ 45244 w 45666"/>
                  <a:gd name="connsiteY2" fmla="*/ 147637 h 352425"/>
                  <a:gd name="connsiteX3" fmla="*/ 40481 w 45666"/>
                  <a:gd name="connsiteY3" fmla="*/ 230981 h 352425"/>
                  <a:gd name="connsiteX4" fmla="*/ 26193 w 45666"/>
                  <a:gd name="connsiteY4" fmla="*/ 290512 h 352425"/>
                  <a:gd name="connsiteX5" fmla="*/ 0 w 45666"/>
                  <a:gd name="connsiteY5" fmla="*/ 352425 h 352425"/>
                  <a:gd name="connsiteX0" fmla="*/ 2381 w 45666"/>
                  <a:gd name="connsiteY0" fmla="*/ 0 h 352425"/>
                  <a:gd name="connsiteX1" fmla="*/ 30956 w 45666"/>
                  <a:gd name="connsiteY1" fmla="*/ 52386 h 352425"/>
                  <a:gd name="connsiteX2" fmla="*/ 45244 w 45666"/>
                  <a:gd name="connsiteY2" fmla="*/ 147637 h 352425"/>
                  <a:gd name="connsiteX3" fmla="*/ 40481 w 45666"/>
                  <a:gd name="connsiteY3" fmla="*/ 230981 h 352425"/>
                  <a:gd name="connsiteX4" fmla="*/ 26193 w 45666"/>
                  <a:gd name="connsiteY4" fmla="*/ 290512 h 352425"/>
                  <a:gd name="connsiteX5" fmla="*/ 0 w 45666"/>
                  <a:gd name="connsiteY5" fmla="*/ 352425 h 352425"/>
                  <a:gd name="connsiteX0" fmla="*/ 2381 w 45666"/>
                  <a:gd name="connsiteY0" fmla="*/ 0 h 352425"/>
                  <a:gd name="connsiteX1" fmla="*/ 30956 w 45666"/>
                  <a:gd name="connsiteY1" fmla="*/ 52386 h 352425"/>
                  <a:gd name="connsiteX2" fmla="*/ 45244 w 45666"/>
                  <a:gd name="connsiteY2" fmla="*/ 147637 h 352425"/>
                  <a:gd name="connsiteX3" fmla="*/ 40481 w 45666"/>
                  <a:gd name="connsiteY3" fmla="*/ 230981 h 352425"/>
                  <a:gd name="connsiteX4" fmla="*/ 26193 w 45666"/>
                  <a:gd name="connsiteY4" fmla="*/ 290512 h 352425"/>
                  <a:gd name="connsiteX5" fmla="*/ 0 w 45666"/>
                  <a:gd name="connsiteY5" fmla="*/ 352425 h 352425"/>
                  <a:gd name="connsiteX0" fmla="*/ 2381 w 45666"/>
                  <a:gd name="connsiteY0" fmla="*/ 0 h 352425"/>
                  <a:gd name="connsiteX1" fmla="*/ 30956 w 45666"/>
                  <a:gd name="connsiteY1" fmla="*/ 52386 h 352425"/>
                  <a:gd name="connsiteX2" fmla="*/ 45244 w 45666"/>
                  <a:gd name="connsiteY2" fmla="*/ 147637 h 352425"/>
                  <a:gd name="connsiteX3" fmla="*/ 40481 w 45666"/>
                  <a:gd name="connsiteY3" fmla="*/ 230981 h 352425"/>
                  <a:gd name="connsiteX4" fmla="*/ 26193 w 45666"/>
                  <a:gd name="connsiteY4" fmla="*/ 290512 h 352425"/>
                  <a:gd name="connsiteX5" fmla="*/ 0 w 45666"/>
                  <a:gd name="connsiteY5" fmla="*/ 352425 h 352425"/>
                  <a:gd name="connsiteX0" fmla="*/ 2381 w 45666"/>
                  <a:gd name="connsiteY0" fmla="*/ 0 h 352425"/>
                  <a:gd name="connsiteX1" fmla="*/ 30956 w 45666"/>
                  <a:gd name="connsiteY1" fmla="*/ 52386 h 352425"/>
                  <a:gd name="connsiteX2" fmla="*/ 45244 w 45666"/>
                  <a:gd name="connsiteY2" fmla="*/ 147637 h 352425"/>
                  <a:gd name="connsiteX3" fmla="*/ 40481 w 45666"/>
                  <a:gd name="connsiteY3" fmla="*/ 230981 h 352425"/>
                  <a:gd name="connsiteX4" fmla="*/ 26193 w 45666"/>
                  <a:gd name="connsiteY4" fmla="*/ 290512 h 352425"/>
                  <a:gd name="connsiteX5" fmla="*/ 0 w 45666"/>
                  <a:gd name="connsiteY5" fmla="*/ 352425 h 352425"/>
                  <a:gd name="connsiteX0" fmla="*/ 2381 w 45666"/>
                  <a:gd name="connsiteY0" fmla="*/ 0 h 352425"/>
                  <a:gd name="connsiteX1" fmla="*/ 30956 w 45666"/>
                  <a:gd name="connsiteY1" fmla="*/ 52386 h 352425"/>
                  <a:gd name="connsiteX2" fmla="*/ 45244 w 45666"/>
                  <a:gd name="connsiteY2" fmla="*/ 147637 h 352425"/>
                  <a:gd name="connsiteX3" fmla="*/ 40481 w 45666"/>
                  <a:gd name="connsiteY3" fmla="*/ 230981 h 352425"/>
                  <a:gd name="connsiteX4" fmla="*/ 26193 w 45666"/>
                  <a:gd name="connsiteY4" fmla="*/ 290512 h 352425"/>
                  <a:gd name="connsiteX5" fmla="*/ 0 w 45666"/>
                  <a:gd name="connsiteY5" fmla="*/ 352425 h 352425"/>
                  <a:gd name="connsiteX0" fmla="*/ 2381 w 45666"/>
                  <a:gd name="connsiteY0" fmla="*/ 0 h 352425"/>
                  <a:gd name="connsiteX1" fmla="*/ 30956 w 45666"/>
                  <a:gd name="connsiteY1" fmla="*/ 52386 h 352425"/>
                  <a:gd name="connsiteX2" fmla="*/ 45244 w 45666"/>
                  <a:gd name="connsiteY2" fmla="*/ 147637 h 352425"/>
                  <a:gd name="connsiteX3" fmla="*/ 40481 w 45666"/>
                  <a:gd name="connsiteY3" fmla="*/ 230981 h 352425"/>
                  <a:gd name="connsiteX4" fmla="*/ 26193 w 45666"/>
                  <a:gd name="connsiteY4" fmla="*/ 290512 h 352425"/>
                  <a:gd name="connsiteX5" fmla="*/ 0 w 45666"/>
                  <a:gd name="connsiteY5" fmla="*/ 352425 h 352425"/>
                  <a:gd name="connsiteX0" fmla="*/ 2381 w 45666"/>
                  <a:gd name="connsiteY0" fmla="*/ 0 h 352425"/>
                  <a:gd name="connsiteX1" fmla="*/ 30956 w 45666"/>
                  <a:gd name="connsiteY1" fmla="*/ 52386 h 352425"/>
                  <a:gd name="connsiteX2" fmla="*/ 45244 w 45666"/>
                  <a:gd name="connsiteY2" fmla="*/ 147637 h 352425"/>
                  <a:gd name="connsiteX3" fmla="*/ 40481 w 45666"/>
                  <a:gd name="connsiteY3" fmla="*/ 230981 h 352425"/>
                  <a:gd name="connsiteX4" fmla="*/ 26193 w 45666"/>
                  <a:gd name="connsiteY4" fmla="*/ 290512 h 352425"/>
                  <a:gd name="connsiteX5" fmla="*/ 0 w 45666"/>
                  <a:gd name="connsiteY5" fmla="*/ 352425 h 352425"/>
                  <a:gd name="connsiteX0" fmla="*/ 2381 w 45815"/>
                  <a:gd name="connsiteY0" fmla="*/ 0 h 352425"/>
                  <a:gd name="connsiteX1" fmla="*/ 28575 w 45815"/>
                  <a:gd name="connsiteY1" fmla="*/ 59530 h 352425"/>
                  <a:gd name="connsiteX2" fmla="*/ 45244 w 45815"/>
                  <a:gd name="connsiteY2" fmla="*/ 147637 h 352425"/>
                  <a:gd name="connsiteX3" fmla="*/ 40481 w 45815"/>
                  <a:gd name="connsiteY3" fmla="*/ 230981 h 352425"/>
                  <a:gd name="connsiteX4" fmla="*/ 26193 w 45815"/>
                  <a:gd name="connsiteY4" fmla="*/ 290512 h 352425"/>
                  <a:gd name="connsiteX5" fmla="*/ 0 w 45815"/>
                  <a:gd name="connsiteY5" fmla="*/ 352425 h 352425"/>
                  <a:gd name="connsiteX0" fmla="*/ 2381 w 45525"/>
                  <a:gd name="connsiteY0" fmla="*/ 0 h 352425"/>
                  <a:gd name="connsiteX1" fmla="*/ 33338 w 45525"/>
                  <a:gd name="connsiteY1" fmla="*/ 52387 h 352425"/>
                  <a:gd name="connsiteX2" fmla="*/ 45244 w 45525"/>
                  <a:gd name="connsiteY2" fmla="*/ 147637 h 352425"/>
                  <a:gd name="connsiteX3" fmla="*/ 40481 w 45525"/>
                  <a:gd name="connsiteY3" fmla="*/ 230981 h 352425"/>
                  <a:gd name="connsiteX4" fmla="*/ 26193 w 45525"/>
                  <a:gd name="connsiteY4" fmla="*/ 290512 h 352425"/>
                  <a:gd name="connsiteX5" fmla="*/ 0 w 45525"/>
                  <a:gd name="connsiteY5" fmla="*/ 352425 h 352425"/>
                  <a:gd name="connsiteX0" fmla="*/ 2381 w 45480"/>
                  <a:gd name="connsiteY0" fmla="*/ 0 h 352425"/>
                  <a:gd name="connsiteX1" fmla="*/ 33338 w 45480"/>
                  <a:gd name="connsiteY1" fmla="*/ 52387 h 352425"/>
                  <a:gd name="connsiteX2" fmla="*/ 45244 w 45480"/>
                  <a:gd name="connsiteY2" fmla="*/ 147637 h 352425"/>
                  <a:gd name="connsiteX3" fmla="*/ 40481 w 45480"/>
                  <a:gd name="connsiteY3" fmla="*/ 230981 h 352425"/>
                  <a:gd name="connsiteX4" fmla="*/ 30955 w 45480"/>
                  <a:gd name="connsiteY4" fmla="*/ 297655 h 352425"/>
                  <a:gd name="connsiteX5" fmla="*/ 0 w 45480"/>
                  <a:gd name="connsiteY5" fmla="*/ 352425 h 352425"/>
                  <a:gd name="connsiteX0" fmla="*/ 2381 w 45882"/>
                  <a:gd name="connsiteY0" fmla="*/ 0 h 352425"/>
                  <a:gd name="connsiteX1" fmla="*/ 33338 w 45882"/>
                  <a:gd name="connsiteY1" fmla="*/ 52387 h 352425"/>
                  <a:gd name="connsiteX2" fmla="*/ 45244 w 45882"/>
                  <a:gd name="connsiteY2" fmla="*/ 147637 h 352425"/>
                  <a:gd name="connsiteX3" fmla="*/ 42862 w 45882"/>
                  <a:gd name="connsiteY3" fmla="*/ 223837 h 352425"/>
                  <a:gd name="connsiteX4" fmla="*/ 30955 w 45882"/>
                  <a:gd name="connsiteY4" fmla="*/ 297655 h 352425"/>
                  <a:gd name="connsiteX5" fmla="*/ 0 w 45882"/>
                  <a:gd name="connsiteY5" fmla="*/ 352425 h 352425"/>
                  <a:gd name="connsiteX0" fmla="*/ 2381 w 45882"/>
                  <a:gd name="connsiteY0" fmla="*/ 0 h 352425"/>
                  <a:gd name="connsiteX1" fmla="*/ 33338 w 45882"/>
                  <a:gd name="connsiteY1" fmla="*/ 52387 h 352425"/>
                  <a:gd name="connsiteX2" fmla="*/ 45244 w 45882"/>
                  <a:gd name="connsiteY2" fmla="*/ 147637 h 352425"/>
                  <a:gd name="connsiteX3" fmla="*/ 42862 w 45882"/>
                  <a:gd name="connsiteY3" fmla="*/ 223837 h 352425"/>
                  <a:gd name="connsiteX4" fmla="*/ 30955 w 45882"/>
                  <a:gd name="connsiteY4" fmla="*/ 290512 h 352425"/>
                  <a:gd name="connsiteX5" fmla="*/ 0 w 45882"/>
                  <a:gd name="connsiteY5" fmla="*/ 352425 h 352425"/>
                  <a:gd name="connsiteX0" fmla="*/ 0 w 43501"/>
                  <a:gd name="connsiteY0" fmla="*/ 0 h 350044"/>
                  <a:gd name="connsiteX1" fmla="*/ 30957 w 43501"/>
                  <a:gd name="connsiteY1" fmla="*/ 52387 h 350044"/>
                  <a:gd name="connsiteX2" fmla="*/ 42863 w 43501"/>
                  <a:gd name="connsiteY2" fmla="*/ 147637 h 350044"/>
                  <a:gd name="connsiteX3" fmla="*/ 40481 w 43501"/>
                  <a:gd name="connsiteY3" fmla="*/ 223837 h 350044"/>
                  <a:gd name="connsiteX4" fmla="*/ 28574 w 43501"/>
                  <a:gd name="connsiteY4" fmla="*/ 290512 h 350044"/>
                  <a:gd name="connsiteX5" fmla="*/ 7144 w 43501"/>
                  <a:gd name="connsiteY5" fmla="*/ 350044 h 350044"/>
                  <a:gd name="connsiteX0" fmla="*/ 0 w 38738"/>
                  <a:gd name="connsiteY0" fmla="*/ 0 h 347663"/>
                  <a:gd name="connsiteX1" fmla="*/ 26194 w 38738"/>
                  <a:gd name="connsiteY1" fmla="*/ 50006 h 347663"/>
                  <a:gd name="connsiteX2" fmla="*/ 38100 w 38738"/>
                  <a:gd name="connsiteY2" fmla="*/ 145256 h 347663"/>
                  <a:gd name="connsiteX3" fmla="*/ 35718 w 38738"/>
                  <a:gd name="connsiteY3" fmla="*/ 221456 h 347663"/>
                  <a:gd name="connsiteX4" fmla="*/ 23811 w 38738"/>
                  <a:gd name="connsiteY4" fmla="*/ 288131 h 347663"/>
                  <a:gd name="connsiteX5" fmla="*/ 2381 w 38738"/>
                  <a:gd name="connsiteY5" fmla="*/ 347663 h 347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738" h="347663">
                    <a:moveTo>
                      <a:pt x="0" y="0"/>
                    </a:moveTo>
                    <a:cubicBezTo>
                      <a:pt x="13297" y="18058"/>
                      <a:pt x="19844" y="25797"/>
                      <a:pt x="26194" y="50006"/>
                    </a:cubicBezTo>
                    <a:cubicBezTo>
                      <a:pt x="32544" y="74215"/>
                      <a:pt x="36513" y="116681"/>
                      <a:pt x="38100" y="145256"/>
                    </a:cubicBezTo>
                    <a:cubicBezTo>
                      <a:pt x="39687" y="173831"/>
                      <a:pt x="38100" y="197643"/>
                      <a:pt x="35718" y="221456"/>
                    </a:cubicBezTo>
                    <a:cubicBezTo>
                      <a:pt x="33336" y="245269"/>
                      <a:pt x="29367" y="267097"/>
                      <a:pt x="23811" y="288131"/>
                    </a:cubicBezTo>
                    <a:cubicBezTo>
                      <a:pt x="18255" y="309165"/>
                      <a:pt x="12302" y="327422"/>
                      <a:pt x="2381" y="347663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/>
              </a:p>
            </p:txBody>
          </p:sp>
          <p:sp>
            <p:nvSpPr>
              <p:cNvPr id="68" name="等腰三角形 67"/>
              <p:cNvSpPr/>
              <p:nvPr/>
            </p:nvSpPr>
            <p:spPr bwMode="auto">
              <a:xfrm rot="16200000">
                <a:off x="6859660" y="1634859"/>
                <a:ext cx="46038" cy="46037"/>
              </a:xfrm>
              <a:prstGeom prst="triangle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/>
              </a:p>
            </p:txBody>
          </p:sp>
          <p:sp>
            <p:nvSpPr>
              <p:cNvPr id="69" name="等腰三角形 68"/>
              <p:cNvSpPr/>
              <p:nvPr/>
            </p:nvSpPr>
            <p:spPr bwMode="auto">
              <a:xfrm rot="16200000">
                <a:off x="6873948" y="1517384"/>
                <a:ext cx="46038" cy="46038"/>
              </a:xfrm>
              <a:prstGeom prst="triangle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/>
              </a:p>
            </p:txBody>
          </p:sp>
          <p:sp>
            <p:nvSpPr>
              <p:cNvPr id="70" name="等腰三角形 69"/>
              <p:cNvSpPr/>
              <p:nvPr/>
            </p:nvSpPr>
            <p:spPr bwMode="auto">
              <a:xfrm rot="16200000">
                <a:off x="6864423" y="1404671"/>
                <a:ext cx="46037" cy="46038"/>
              </a:xfrm>
              <a:prstGeom prst="triangle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/>
              </a:p>
            </p:txBody>
          </p:sp>
          <p:sp>
            <p:nvSpPr>
              <p:cNvPr id="71" name="等腰三角形 70"/>
              <p:cNvSpPr/>
              <p:nvPr/>
            </p:nvSpPr>
            <p:spPr bwMode="auto">
              <a:xfrm rot="5400000" flipH="1">
                <a:off x="7277173" y="1514209"/>
                <a:ext cx="46038" cy="46038"/>
              </a:xfrm>
              <a:prstGeom prst="triangle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/>
              </a:p>
            </p:txBody>
          </p:sp>
        </p:grpSp>
        <p:grpSp>
          <p:nvGrpSpPr>
            <p:cNvPr id="45" name="群組 351"/>
            <p:cNvGrpSpPr>
              <a:grpSpLocks/>
            </p:cNvGrpSpPr>
            <p:nvPr/>
          </p:nvGrpSpPr>
          <p:grpSpPr bwMode="auto">
            <a:xfrm rot="5400000">
              <a:off x="3961238" y="4124500"/>
              <a:ext cx="493459" cy="368300"/>
              <a:chOff x="6836274" y="1340768"/>
              <a:chExt cx="493459" cy="368300"/>
            </a:xfrm>
          </p:grpSpPr>
          <p:sp>
            <p:nvSpPr>
              <p:cNvPr id="60" name="Freeform 289"/>
              <p:cNvSpPr>
                <a:spLocks/>
              </p:cNvSpPr>
              <p:nvPr/>
            </p:nvSpPr>
            <p:spPr bwMode="auto">
              <a:xfrm>
                <a:off x="6872533" y="1340768"/>
                <a:ext cx="457200" cy="368300"/>
              </a:xfrm>
              <a:custGeom>
                <a:avLst/>
                <a:gdLst>
                  <a:gd name="T0" fmla="*/ 2147483647 w 378"/>
                  <a:gd name="T1" fmla="*/ 2147483647 h 305"/>
                  <a:gd name="T2" fmla="*/ 2147483647 w 378"/>
                  <a:gd name="T3" fmla="*/ 2147483647 h 305"/>
                  <a:gd name="T4" fmla="*/ 2147483647 w 378"/>
                  <a:gd name="T5" fmla="*/ 2147483647 h 305"/>
                  <a:gd name="T6" fmla="*/ 2147483647 w 378"/>
                  <a:gd name="T7" fmla="*/ 2147483647 h 305"/>
                  <a:gd name="T8" fmla="*/ 2147483647 w 378"/>
                  <a:gd name="T9" fmla="*/ 2147483647 h 305"/>
                  <a:gd name="T10" fmla="*/ 2147483647 w 378"/>
                  <a:gd name="T11" fmla="*/ 2147483647 h 305"/>
                  <a:gd name="T12" fmla="*/ 2147483647 w 378"/>
                  <a:gd name="T13" fmla="*/ 2147483647 h 305"/>
                  <a:gd name="T14" fmla="*/ 2147483647 w 378"/>
                  <a:gd name="T15" fmla="*/ 2147483647 h 305"/>
                  <a:gd name="T16" fmla="*/ 2147483647 w 378"/>
                  <a:gd name="T17" fmla="*/ 2147483647 h 305"/>
                  <a:gd name="T18" fmla="*/ 2147483647 w 378"/>
                  <a:gd name="T19" fmla="*/ 2147483647 h 305"/>
                  <a:gd name="T20" fmla="*/ 2147483647 w 378"/>
                  <a:gd name="T21" fmla="*/ 2147483647 h 305"/>
                  <a:gd name="T22" fmla="*/ 2147483647 w 378"/>
                  <a:gd name="T23" fmla="*/ 2147483647 h 305"/>
                  <a:gd name="T24" fmla="*/ 2147483647 w 378"/>
                  <a:gd name="T25" fmla="*/ 2147483647 h 305"/>
                  <a:gd name="T26" fmla="*/ 2147483647 w 378"/>
                  <a:gd name="T27" fmla="*/ 2147483647 h 305"/>
                  <a:gd name="T28" fmla="*/ 2147483647 w 378"/>
                  <a:gd name="T29" fmla="*/ 2147483647 h 305"/>
                  <a:gd name="T30" fmla="*/ 2147483647 w 378"/>
                  <a:gd name="T31" fmla="*/ 2147483647 h 305"/>
                  <a:gd name="T32" fmla="*/ 2147483647 w 378"/>
                  <a:gd name="T33" fmla="*/ 2147483647 h 305"/>
                  <a:gd name="T34" fmla="*/ 2147483647 w 378"/>
                  <a:gd name="T35" fmla="*/ 2147483647 h 305"/>
                  <a:gd name="T36" fmla="*/ 2147483647 w 378"/>
                  <a:gd name="T37" fmla="*/ 2147483647 h 305"/>
                  <a:gd name="T38" fmla="*/ 2147483647 w 378"/>
                  <a:gd name="T39" fmla="*/ 2147483647 h 305"/>
                  <a:gd name="T40" fmla="*/ 2147483647 w 378"/>
                  <a:gd name="T41" fmla="*/ 2147483647 h 305"/>
                  <a:gd name="T42" fmla="*/ 2147483647 w 378"/>
                  <a:gd name="T43" fmla="*/ 2147483647 h 305"/>
                  <a:gd name="T44" fmla="*/ 2147483647 w 378"/>
                  <a:gd name="T45" fmla="*/ 2147483647 h 305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378" h="305">
                    <a:moveTo>
                      <a:pt x="23" y="2"/>
                    </a:moveTo>
                    <a:cubicBezTo>
                      <a:pt x="34" y="2"/>
                      <a:pt x="52" y="1"/>
                      <a:pt x="71" y="2"/>
                    </a:cubicBezTo>
                    <a:cubicBezTo>
                      <a:pt x="90" y="3"/>
                      <a:pt x="114" y="5"/>
                      <a:pt x="136" y="9"/>
                    </a:cubicBezTo>
                    <a:cubicBezTo>
                      <a:pt x="158" y="13"/>
                      <a:pt x="181" y="16"/>
                      <a:pt x="205" y="24"/>
                    </a:cubicBezTo>
                    <a:cubicBezTo>
                      <a:pt x="229" y="32"/>
                      <a:pt x="259" y="45"/>
                      <a:pt x="280" y="57"/>
                    </a:cubicBezTo>
                    <a:cubicBezTo>
                      <a:pt x="301" y="69"/>
                      <a:pt x="317" y="81"/>
                      <a:pt x="332" y="95"/>
                    </a:cubicBezTo>
                    <a:cubicBezTo>
                      <a:pt x="347" y="109"/>
                      <a:pt x="363" y="134"/>
                      <a:pt x="370" y="144"/>
                    </a:cubicBezTo>
                    <a:cubicBezTo>
                      <a:pt x="377" y="154"/>
                      <a:pt x="374" y="152"/>
                      <a:pt x="374" y="155"/>
                    </a:cubicBezTo>
                    <a:cubicBezTo>
                      <a:pt x="374" y="158"/>
                      <a:pt x="378" y="153"/>
                      <a:pt x="370" y="164"/>
                    </a:cubicBezTo>
                    <a:cubicBezTo>
                      <a:pt x="362" y="175"/>
                      <a:pt x="343" y="202"/>
                      <a:pt x="326" y="218"/>
                    </a:cubicBezTo>
                    <a:cubicBezTo>
                      <a:pt x="309" y="233"/>
                      <a:pt x="287" y="248"/>
                      <a:pt x="268" y="258"/>
                    </a:cubicBezTo>
                    <a:cubicBezTo>
                      <a:pt x="249" y="268"/>
                      <a:pt x="234" y="273"/>
                      <a:pt x="214" y="279"/>
                    </a:cubicBezTo>
                    <a:cubicBezTo>
                      <a:pt x="194" y="285"/>
                      <a:pt x="169" y="292"/>
                      <a:pt x="146" y="296"/>
                    </a:cubicBezTo>
                    <a:cubicBezTo>
                      <a:pt x="123" y="300"/>
                      <a:pt x="93" y="301"/>
                      <a:pt x="74" y="302"/>
                    </a:cubicBezTo>
                    <a:cubicBezTo>
                      <a:pt x="55" y="303"/>
                      <a:pt x="42" y="303"/>
                      <a:pt x="31" y="303"/>
                    </a:cubicBezTo>
                    <a:cubicBezTo>
                      <a:pt x="20" y="303"/>
                      <a:pt x="8" y="305"/>
                      <a:pt x="5" y="300"/>
                    </a:cubicBezTo>
                    <a:cubicBezTo>
                      <a:pt x="2" y="295"/>
                      <a:pt x="11" y="284"/>
                      <a:pt x="14" y="272"/>
                    </a:cubicBezTo>
                    <a:cubicBezTo>
                      <a:pt x="17" y="260"/>
                      <a:pt x="22" y="244"/>
                      <a:pt x="25" y="225"/>
                    </a:cubicBezTo>
                    <a:cubicBezTo>
                      <a:pt x="28" y="206"/>
                      <a:pt x="31" y="180"/>
                      <a:pt x="31" y="155"/>
                    </a:cubicBezTo>
                    <a:cubicBezTo>
                      <a:pt x="31" y="130"/>
                      <a:pt x="28" y="98"/>
                      <a:pt x="25" y="77"/>
                    </a:cubicBezTo>
                    <a:cubicBezTo>
                      <a:pt x="22" y="56"/>
                      <a:pt x="17" y="42"/>
                      <a:pt x="13" y="30"/>
                    </a:cubicBezTo>
                    <a:cubicBezTo>
                      <a:pt x="9" y="18"/>
                      <a:pt x="0" y="10"/>
                      <a:pt x="2" y="5"/>
                    </a:cubicBezTo>
                    <a:cubicBezTo>
                      <a:pt x="4" y="0"/>
                      <a:pt x="19" y="3"/>
                      <a:pt x="23" y="2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" name="手繪多邊形 60"/>
              <p:cNvSpPr/>
              <p:nvPr/>
            </p:nvSpPr>
            <p:spPr>
              <a:xfrm>
                <a:off x="6835848" y="1366145"/>
                <a:ext cx="38100" cy="347662"/>
              </a:xfrm>
              <a:custGeom>
                <a:avLst/>
                <a:gdLst>
                  <a:gd name="connsiteX0" fmla="*/ 0 w 41691"/>
                  <a:gd name="connsiteY0" fmla="*/ 0 h 359569"/>
                  <a:gd name="connsiteX1" fmla="*/ 33338 w 41691"/>
                  <a:gd name="connsiteY1" fmla="*/ 80962 h 359569"/>
                  <a:gd name="connsiteX2" fmla="*/ 40482 w 41691"/>
                  <a:gd name="connsiteY2" fmla="*/ 154781 h 359569"/>
                  <a:gd name="connsiteX3" fmla="*/ 40482 w 41691"/>
                  <a:gd name="connsiteY3" fmla="*/ 230981 h 359569"/>
                  <a:gd name="connsiteX4" fmla="*/ 28575 w 41691"/>
                  <a:gd name="connsiteY4" fmla="*/ 297656 h 359569"/>
                  <a:gd name="connsiteX5" fmla="*/ 2382 w 41691"/>
                  <a:gd name="connsiteY5" fmla="*/ 359569 h 359569"/>
                  <a:gd name="connsiteX0" fmla="*/ 0 w 47801"/>
                  <a:gd name="connsiteY0" fmla="*/ 0 h 359569"/>
                  <a:gd name="connsiteX1" fmla="*/ 33338 w 47801"/>
                  <a:gd name="connsiteY1" fmla="*/ 80962 h 359569"/>
                  <a:gd name="connsiteX2" fmla="*/ 47626 w 47801"/>
                  <a:gd name="connsiteY2" fmla="*/ 154781 h 359569"/>
                  <a:gd name="connsiteX3" fmla="*/ 40482 w 47801"/>
                  <a:gd name="connsiteY3" fmla="*/ 230981 h 359569"/>
                  <a:gd name="connsiteX4" fmla="*/ 28575 w 47801"/>
                  <a:gd name="connsiteY4" fmla="*/ 297656 h 359569"/>
                  <a:gd name="connsiteX5" fmla="*/ 2382 w 47801"/>
                  <a:gd name="connsiteY5" fmla="*/ 359569 h 359569"/>
                  <a:gd name="connsiteX0" fmla="*/ 0 w 48048"/>
                  <a:gd name="connsiteY0" fmla="*/ 0 h 359569"/>
                  <a:gd name="connsiteX1" fmla="*/ 33338 w 48048"/>
                  <a:gd name="connsiteY1" fmla="*/ 80962 h 359569"/>
                  <a:gd name="connsiteX2" fmla="*/ 47626 w 48048"/>
                  <a:gd name="connsiteY2" fmla="*/ 154781 h 359569"/>
                  <a:gd name="connsiteX3" fmla="*/ 42863 w 48048"/>
                  <a:gd name="connsiteY3" fmla="*/ 238125 h 359569"/>
                  <a:gd name="connsiteX4" fmla="*/ 28575 w 48048"/>
                  <a:gd name="connsiteY4" fmla="*/ 297656 h 359569"/>
                  <a:gd name="connsiteX5" fmla="*/ 2382 w 48048"/>
                  <a:gd name="connsiteY5" fmla="*/ 359569 h 359569"/>
                  <a:gd name="connsiteX0" fmla="*/ 0 w 47907"/>
                  <a:gd name="connsiteY0" fmla="*/ 0 h 359569"/>
                  <a:gd name="connsiteX1" fmla="*/ 35719 w 47907"/>
                  <a:gd name="connsiteY1" fmla="*/ 69055 h 359569"/>
                  <a:gd name="connsiteX2" fmla="*/ 47626 w 47907"/>
                  <a:gd name="connsiteY2" fmla="*/ 154781 h 359569"/>
                  <a:gd name="connsiteX3" fmla="*/ 42863 w 47907"/>
                  <a:gd name="connsiteY3" fmla="*/ 238125 h 359569"/>
                  <a:gd name="connsiteX4" fmla="*/ 28575 w 47907"/>
                  <a:gd name="connsiteY4" fmla="*/ 297656 h 359569"/>
                  <a:gd name="connsiteX5" fmla="*/ 2382 w 47907"/>
                  <a:gd name="connsiteY5" fmla="*/ 359569 h 359569"/>
                  <a:gd name="connsiteX0" fmla="*/ 2381 w 45525"/>
                  <a:gd name="connsiteY0" fmla="*/ 0 h 352425"/>
                  <a:gd name="connsiteX1" fmla="*/ 33337 w 45525"/>
                  <a:gd name="connsiteY1" fmla="*/ 61911 h 352425"/>
                  <a:gd name="connsiteX2" fmla="*/ 45244 w 45525"/>
                  <a:gd name="connsiteY2" fmla="*/ 147637 h 352425"/>
                  <a:gd name="connsiteX3" fmla="*/ 40481 w 45525"/>
                  <a:gd name="connsiteY3" fmla="*/ 230981 h 352425"/>
                  <a:gd name="connsiteX4" fmla="*/ 26193 w 45525"/>
                  <a:gd name="connsiteY4" fmla="*/ 290512 h 352425"/>
                  <a:gd name="connsiteX5" fmla="*/ 0 w 45525"/>
                  <a:gd name="connsiteY5" fmla="*/ 352425 h 352425"/>
                  <a:gd name="connsiteX0" fmla="*/ 2381 w 45525"/>
                  <a:gd name="connsiteY0" fmla="*/ 0 h 352425"/>
                  <a:gd name="connsiteX1" fmla="*/ 33337 w 45525"/>
                  <a:gd name="connsiteY1" fmla="*/ 61911 h 352425"/>
                  <a:gd name="connsiteX2" fmla="*/ 45244 w 45525"/>
                  <a:gd name="connsiteY2" fmla="*/ 147637 h 352425"/>
                  <a:gd name="connsiteX3" fmla="*/ 40481 w 45525"/>
                  <a:gd name="connsiteY3" fmla="*/ 230981 h 352425"/>
                  <a:gd name="connsiteX4" fmla="*/ 26193 w 45525"/>
                  <a:gd name="connsiteY4" fmla="*/ 290512 h 352425"/>
                  <a:gd name="connsiteX5" fmla="*/ 0 w 45525"/>
                  <a:gd name="connsiteY5" fmla="*/ 352425 h 352425"/>
                  <a:gd name="connsiteX0" fmla="*/ 2381 w 45666"/>
                  <a:gd name="connsiteY0" fmla="*/ 0 h 352425"/>
                  <a:gd name="connsiteX1" fmla="*/ 30956 w 45666"/>
                  <a:gd name="connsiteY1" fmla="*/ 52386 h 352425"/>
                  <a:gd name="connsiteX2" fmla="*/ 45244 w 45666"/>
                  <a:gd name="connsiteY2" fmla="*/ 147637 h 352425"/>
                  <a:gd name="connsiteX3" fmla="*/ 40481 w 45666"/>
                  <a:gd name="connsiteY3" fmla="*/ 230981 h 352425"/>
                  <a:gd name="connsiteX4" fmla="*/ 26193 w 45666"/>
                  <a:gd name="connsiteY4" fmla="*/ 290512 h 352425"/>
                  <a:gd name="connsiteX5" fmla="*/ 0 w 45666"/>
                  <a:gd name="connsiteY5" fmla="*/ 352425 h 352425"/>
                  <a:gd name="connsiteX0" fmla="*/ 2381 w 45666"/>
                  <a:gd name="connsiteY0" fmla="*/ 0 h 352425"/>
                  <a:gd name="connsiteX1" fmla="*/ 30956 w 45666"/>
                  <a:gd name="connsiteY1" fmla="*/ 52386 h 352425"/>
                  <a:gd name="connsiteX2" fmla="*/ 45244 w 45666"/>
                  <a:gd name="connsiteY2" fmla="*/ 147637 h 352425"/>
                  <a:gd name="connsiteX3" fmla="*/ 40481 w 45666"/>
                  <a:gd name="connsiteY3" fmla="*/ 230981 h 352425"/>
                  <a:gd name="connsiteX4" fmla="*/ 26193 w 45666"/>
                  <a:gd name="connsiteY4" fmla="*/ 290512 h 352425"/>
                  <a:gd name="connsiteX5" fmla="*/ 0 w 45666"/>
                  <a:gd name="connsiteY5" fmla="*/ 352425 h 352425"/>
                  <a:gd name="connsiteX0" fmla="*/ 2381 w 45666"/>
                  <a:gd name="connsiteY0" fmla="*/ 0 h 352425"/>
                  <a:gd name="connsiteX1" fmla="*/ 30956 w 45666"/>
                  <a:gd name="connsiteY1" fmla="*/ 52386 h 352425"/>
                  <a:gd name="connsiteX2" fmla="*/ 45244 w 45666"/>
                  <a:gd name="connsiteY2" fmla="*/ 147637 h 352425"/>
                  <a:gd name="connsiteX3" fmla="*/ 40481 w 45666"/>
                  <a:gd name="connsiteY3" fmla="*/ 230981 h 352425"/>
                  <a:gd name="connsiteX4" fmla="*/ 26193 w 45666"/>
                  <a:gd name="connsiteY4" fmla="*/ 290512 h 352425"/>
                  <a:gd name="connsiteX5" fmla="*/ 0 w 45666"/>
                  <a:gd name="connsiteY5" fmla="*/ 352425 h 352425"/>
                  <a:gd name="connsiteX0" fmla="*/ 2381 w 45666"/>
                  <a:gd name="connsiteY0" fmla="*/ 0 h 352425"/>
                  <a:gd name="connsiteX1" fmla="*/ 30956 w 45666"/>
                  <a:gd name="connsiteY1" fmla="*/ 52386 h 352425"/>
                  <a:gd name="connsiteX2" fmla="*/ 45244 w 45666"/>
                  <a:gd name="connsiteY2" fmla="*/ 147637 h 352425"/>
                  <a:gd name="connsiteX3" fmla="*/ 40481 w 45666"/>
                  <a:gd name="connsiteY3" fmla="*/ 230981 h 352425"/>
                  <a:gd name="connsiteX4" fmla="*/ 26193 w 45666"/>
                  <a:gd name="connsiteY4" fmla="*/ 290512 h 352425"/>
                  <a:gd name="connsiteX5" fmla="*/ 0 w 45666"/>
                  <a:gd name="connsiteY5" fmla="*/ 352425 h 352425"/>
                  <a:gd name="connsiteX0" fmla="*/ 2381 w 45666"/>
                  <a:gd name="connsiteY0" fmla="*/ 0 h 352425"/>
                  <a:gd name="connsiteX1" fmla="*/ 30956 w 45666"/>
                  <a:gd name="connsiteY1" fmla="*/ 52386 h 352425"/>
                  <a:gd name="connsiteX2" fmla="*/ 45244 w 45666"/>
                  <a:gd name="connsiteY2" fmla="*/ 147637 h 352425"/>
                  <a:gd name="connsiteX3" fmla="*/ 40481 w 45666"/>
                  <a:gd name="connsiteY3" fmla="*/ 230981 h 352425"/>
                  <a:gd name="connsiteX4" fmla="*/ 26193 w 45666"/>
                  <a:gd name="connsiteY4" fmla="*/ 290512 h 352425"/>
                  <a:gd name="connsiteX5" fmla="*/ 0 w 45666"/>
                  <a:gd name="connsiteY5" fmla="*/ 352425 h 352425"/>
                  <a:gd name="connsiteX0" fmla="*/ 2381 w 45666"/>
                  <a:gd name="connsiteY0" fmla="*/ 0 h 352425"/>
                  <a:gd name="connsiteX1" fmla="*/ 30956 w 45666"/>
                  <a:gd name="connsiteY1" fmla="*/ 52386 h 352425"/>
                  <a:gd name="connsiteX2" fmla="*/ 45244 w 45666"/>
                  <a:gd name="connsiteY2" fmla="*/ 147637 h 352425"/>
                  <a:gd name="connsiteX3" fmla="*/ 40481 w 45666"/>
                  <a:gd name="connsiteY3" fmla="*/ 230981 h 352425"/>
                  <a:gd name="connsiteX4" fmla="*/ 26193 w 45666"/>
                  <a:gd name="connsiteY4" fmla="*/ 290512 h 352425"/>
                  <a:gd name="connsiteX5" fmla="*/ 0 w 45666"/>
                  <a:gd name="connsiteY5" fmla="*/ 352425 h 352425"/>
                  <a:gd name="connsiteX0" fmla="*/ 2381 w 45666"/>
                  <a:gd name="connsiteY0" fmla="*/ 0 h 352425"/>
                  <a:gd name="connsiteX1" fmla="*/ 30956 w 45666"/>
                  <a:gd name="connsiteY1" fmla="*/ 52386 h 352425"/>
                  <a:gd name="connsiteX2" fmla="*/ 45244 w 45666"/>
                  <a:gd name="connsiteY2" fmla="*/ 147637 h 352425"/>
                  <a:gd name="connsiteX3" fmla="*/ 40481 w 45666"/>
                  <a:gd name="connsiteY3" fmla="*/ 230981 h 352425"/>
                  <a:gd name="connsiteX4" fmla="*/ 26193 w 45666"/>
                  <a:gd name="connsiteY4" fmla="*/ 290512 h 352425"/>
                  <a:gd name="connsiteX5" fmla="*/ 0 w 45666"/>
                  <a:gd name="connsiteY5" fmla="*/ 352425 h 352425"/>
                  <a:gd name="connsiteX0" fmla="*/ 2381 w 45666"/>
                  <a:gd name="connsiteY0" fmla="*/ 0 h 352425"/>
                  <a:gd name="connsiteX1" fmla="*/ 30956 w 45666"/>
                  <a:gd name="connsiteY1" fmla="*/ 52386 h 352425"/>
                  <a:gd name="connsiteX2" fmla="*/ 45244 w 45666"/>
                  <a:gd name="connsiteY2" fmla="*/ 147637 h 352425"/>
                  <a:gd name="connsiteX3" fmla="*/ 40481 w 45666"/>
                  <a:gd name="connsiteY3" fmla="*/ 230981 h 352425"/>
                  <a:gd name="connsiteX4" fmla="*/ 26193 w 45666"/>
                  <a:gd name="connsiteY4" fmla="*/ 290512 h 352425"/>
                  <a:gd name="connsiteX5" fmla="*/ 0 w 45666"/>
                  <a:gd name="connsiteY5" fmla="*/ 352425 h 352425"/>
                  <a:gd name="connsiteX0" fmla="*/ 2381 w 45815"/>
                  <a:gd name="connsiteY0" fmla="*/ 0 h 352425"/>
                  <a:gd name="connsiteX1" fmla="*/ 28575 w 45815"/>
                  <a:gd name="connsiteY1" fmla="*/ 59530 h 352425"/>
                  <a:gd name="connsiteX2" fmla="*/ 45244 w 45815"/>
                  <a:gd name="connsiteY2" fmla="*/ 147637 h 352425"/>
                  <a:gd name="connsiteX3" fmla="*/ 40481 w 45815"/>
                  <a:gd name="connsiteY3" fmla="*/ 230981 h 352425"/>
                  <a:gd name="connsiteX4" fmla="*/ 26193 w 45815"/>
                  <a:gd name="connsiteY4" fmla="*/ 290512 h 352425"/>
                  <a:gd name="connsiteX5" fmla="*/ 0 w 45815"/>
                  <a:gd name="connsiteY5" fmla="*/ 352425 h 352425"/>
                  <a:gd name="connsiteX0" fmla="*/ 2381 w 45525"/>
                  <a:gd name="connsiteY0" fmla="*/ 0 h 352425"/>
                  <a:gd name="connsiteX1" fmla="*/ 33338 w 45525"/>
                  <a:gd name="connsiteY1" fmla="*/ 52387 h 352425"/>
                  <a:gd name="connsiteX2" fmla="*/ 45244 w 45525"/>
                  <a:gd name="connsiteY2" fmla="*/ 147637 h 352425"/>
                  <a:gd name="connsiteX3" fmla="*/ 40481 w 45525"/>
                  <a:gd name="connsiteY3" fmla="*/ 230981 h 352425"/>
                  <a:gd name="connsiteX4" fmla="*/ 26193 w 45525"/>
                  <a:gd name="connsiteY4" fmla="*/ 290512 h 352425"/>
                  <a:gd name="connsiteX5" fmla="*/ 0 w 45525"/>
                  <a:gd name="connsiteY5" fmla="*/ 352425 h 352425"/>
                  <a:gd name="connsiteX0" fmla="*/ 2381 w 45480"/>
                  <a:gd name="connsiteY0" fmla="*/ 0 h 352425"/>
                  <a:gd name="connsiteX1" fmla="*/ 33338 w 45480"/>
                  <a:gd name="connsiteY1" fmla="*/ 52387 h 352425"/>
                  <a:gd name="connsiteX2" fmla="*/ 45244 w 45480"/>
                  <a:gd name="connsiteY2" fmla="*/ 147637 h 352425"/>
                  <a:gd name="connsiteX3" fmla="*/ 40481 w 45480"/>
                  <a:gd name="connsiteY3" fmla="*/ 230981 h 352425"/>
                  <a:gd name="connsiteX4" fmla="*/ 30955 w 45480"/>
                  <a:gd name="connsiteY4" fmla="*/ 297655 h 352425"/>
                  <a:gd name="connsiteX5" fmla="*/ 0 w 45480"/>
                  <a:gd name="connsiteY5" fmla="*/ 352425 h 352425"/>
                  <a:gd name="connsiteX0" fmla="*/ 2381 w 45882"/>
                  <a:gd name="connsiteY0" fmla="*/ 0 h 352425"/>
                  <a:gd name="connsiteX1" fmla="*/ 33338 w 45882"/>
                  <a:gd name="connsiteY1" fmla="*/ 52387 h 352425"/>
                  <a:gd name="connsiteX2" fmla="*/ 45244 w 45882"/>
                  <a:gd name="connsiteY2" fmla="*/ 147637 h 352425"/>
                  <a:gd name="connsiteX3" fmla="*/ 42862 w 45882"/>
                  <a:gd name="connsiteY3" fmla="*/ 223837 h 352425"/>
                  <a:gd name="connsiteX4" fmla="*/ 30955 w 45882"/>
                  <a:gd name="connsiteY4" fmla="*/ 297655 h 352425"/>
                  <a:gd name="connsiteX5" fmla="*/ 0 w 45882"/>
                  <a:gd name="connsiteY5" fmla="*/ 352425 h 352425"/>
                  <a:gd name="connsiteX0" fmla="*/ 2381 w 45882"/>
                  <a:gd name="connsiteY0" fmla="*/ 0 h 352425"/>
                  <a:gd name="connsiteX1" fmla="*/ 33338 w 45882"/>
                  <a:gd name="connsiteY1" fmla="*/ 52387 h 352425"/>
                  <a:gd name="connsiteX2" fmla="*/ 45244 w 45882"/>
                  <a:gd name="connsiteY2" fmla="*/ 147637 h 352425"/>
                  <a:gd name="connsiteX3" fmla="*/ 42862 w 45882"/>
                  <a:gd name="connsiteY3" fmla="*/ 223837 h 352425"/>
                  <a:gd name="connsiteX4" fmla="*/ 30955 w 45882"/>
                  <a:gd name="connsiteY4" fmla="*/ 290512 h 352425"/>
                  <a:gd name="connsiteX5" fmla="*/ 0 w 45882"/>
                  <a:gd name="connsiteY5" fmla="*/ 352425 h 352425"/>
                  <a:gd name="connsiteX0" fmla="*/ 0 w 43501"/>
                  <a:gd name="connsiteY0" fmla="*/ 0 h 350044"/>
                  <a:gd name="connsiteX1" fmla="*/ 30957 w 43501"/>
                  <a:gd name="connsiteY1" fmla="*/ 52387 h 350044"/>
                  <a:gd name="connsiteX2" fmla="*/ 42863 w 43501"/>
                  <a:gd name="connsiteY2" fmla="*/ 147637 h 350044"/>
                  <a:gd name="connsiteX3" fmla="*/ 40481 w 43501"/>
                  <a:gd name="connsiteY3" fmla="*/ 223837 h 350044"/>
                  <a:gd name="connsiteX4" fmla="*/ 28574 w 43501"/>
                  <a:gd name="connsiteY4" fmla="*/ 290512 h 350044"/>
                  <a:gd name="connsiteX5" fmla="*/ 7144 w 43501"/>
                  <a:gd name="connsiteY5" fmla="*/ 350044 h 350044"/>
                  <a:gd name="connsiteX0" fmla="*/ 0 w 38738"/>
                  <a:gd name="connsiteY0" fmla="*/ 0 h 347663"/>
                  <a:gd name="connsiteX1" fmla="*/ 26194 w 38738"/>
                  <a:gd name="connsiteY1" fmla="*/ 50006 h 347663"/>
                  <a:gd name="connsiteX2" fmla="*/ 38100 w 38738"/>
                  <a:gd name="connsiteY2" fmla="*/ 145256 h 347663"/>
                  <a:gd name="connsiteX3" fmla="*/ 35718 w 38738"/>
                  <a:gd name="connsiteY3" fmla="*/ 221456 h 347663"/>
                  <a:gd name="connsiteX4" fmla="*/ 23811 w 38738"/>
                  <a:gd name="connsiteY4" fmla="*/ 288131 h 347663"/>
                  <a:gd name="connsiteX5" fmla="*/ 2381 w 38738"/>
                  <a:gd name="connsiteY5" fmla="*/ 347663 h 347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738" h="347663">
                    <a:moveTo>
                      <a:pt x="0" y="0"/>
                    </a:moveTo>
                    <a:cubicBezTo>
                      <a:pt x="13297" y="18058"/>
                      <a:pt x="19844" y="25797"/>
                      <a:pt x="26194" y="50006"/>
                    </a:cubicBezTo>
                    <a:cubicBezTo>
                      <a:pt x="32544" y="74215"/>
                      <a:pt x="36513" y="116681"/>
                      <a:pt x="38100" y="145256"/>
                    </a:cubicBezTo>
                    <a:cubicBezTo>
                      <a:pt x="39687" y="173831"/>
                      <a:pt x="38100" y="197643"/>
                      <a:pt x="35718" y="221456"/>
                    </a:cubicBezTo>
                    <a:cubicBezTo>
                      <a:pt x="33336" y="245269"/>
                      <a:pt x="29367" y="267097"/>
                      <a:pt x="23811" y="288131"/>
                    </a:cubicBezTo>
                    <a:cubicBezTo>
                      <a:pt x="18255" y="309165"/>
                      <a:pt x="12302" y="327422"/>
                      <a:pt x="2381" y="347663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/>
              </a:p>
            </p:txBody>
          </p:sp>
          <p:sp>
            <p:nvSpPr>
              <p:cNvPr id="62" name="等腰三角形 61"/>
              <p:cNvSpPr/>
              <p:nvPr/>
            </p:nvSpPr>
            <p:spPr bwMode="auto">
              <a:xfrm rot="16200000">
                <a:off x="6859660" y="1634432"/>
                <a:ext cx="46038" cy="46037"/>
              </a:xfrm>
              <a:prstGeom prst="triangle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/>
              </a:p>
            </p:txBody>
          </p:sp>
          <p:sp>
            <p:nvSpPr>
              <p:cNvPr id="63" name="等腰三角形 62"/>
              <p:cNvSpPr/>
              <p:nvPr/>
            </p:nvSpPr>
            <p:spPr bwMode="auto">
              <a:xfrm rot="16200000">
                <a:off x="6873948" y="1516957"/>
                <a:ext cx="46038" cy="46038"/>
              </a:xfrm>
              <a:prstGeom prst="triangle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/>
              </a:p>
            </p:txBody>
          </p:sp>
          <p:sp>
            <p:nvSpPr>
              <p:cNvPr id="64" name="等腰三角形 63"/>
              <p:cNvSpPr/>
              <p:nvPr/>
            </p:nvSpPr>
            <p:spPr bwMode="auto">
              <a:xfrm rot="16200000">
                <a:off x="6864423" y="1404244"/>
                <a:ext cx="46037" cy="46038"/>
              </a:xfrm>
              <a:prstGeom prst="triangle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/>
              </a:p>
            </p:txBody>
          </p:sp>
          <p:sp>
            <p:nvSpPr>
              <p:cNvPr id="65" name="等腰三角形 64"/>
              <p:cNvSpPr/>
              <p:nvPr/>
            </p:nvSpPr>
            <p:spPr bwMode="auto">
              <a:xfrm rot="5400000" flipH="1">
                <a:off x="7277173" y="1513782"/>
                <a:ext cx="46038" cy="46038"/>
              </a:xfrm>
              <a:prstGeom prst="triangle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/>
              </a:p>
            </p:txBody>
          </p:sp>
        </p:grpSp>
        <p:grpSp>
          <p:nvGrpSpPr>
            <p:cNvPr id="46" name="群組 361"/>
            <p:cNvGrpSpPr>
              <a:grpSpLocks/>
            </p:cNvGrpSpPr>
            <p:nvPr/>
          </p:nvGrpSpPr>
          <p:grpSpPr bwMode="auto">
            <a:xfrm rot="5400000">
              <a:off x="5008564" y="4125809"/>
              <a:ext cx="493459" cy="368300"/>
              <a:chOff x="6836274" y="1340768"/>
              <a:chExt cx="493459" cy="368300"/>
            </a:xfrm>
          </p:grpSpPr>
          <p:sp>
            <p:nvSpPr>
              <p:cNvPr id="54" name="Freeform 289"/>
              <p:cNvSpPr>
                <a:spLocks/>
              </p:cNvSpPr>
              <p:nvPr/>
            </p:nvSpPr>
            <p:spPr bwMode="auto">
              <a:xfrm>
                <a:off x="6872533" y="1340768"/>
                <a:ext cx="457200" cy="368300"/>
              </a:xfrm>
              <a:custGeom>
                <a:avLst/>
                <a:gdLst>
                  <a:gd name="T0" fmla="*/ 2147483647 w 378"/>
                  <a:gd name="T1" fmla="*/ 2147483647 h 305"/>
                  <a:gd name="T2" fmla="*/ 2147483647 w 378"/>
                  <a:gd name="T3" fmla="*/ 2147483647 h 305"/>
                  <a:gd name="T4" fmla="*/ 2147483647 w 378"/>
                  <a:gd name="T5" fmla="*/ 2147483647 h 305"/>
                  <a:gd name="T6" fmla="*/ 2147483647 w 378"/>
                  <a:gd name="T7" fmla="*/ 2147483647 h 305"/>
                  <a:gd name="T8" fmla="*/ 2147483647 w 378"/>
                  <a:gd name="T9" fmla="*/ 2147483647 h 305"/>
                  <a:gd name="T10" fmla="*/ 2147483647 w 378"/>
                  <a:gd name="T11" fmla="*/ 2147483647 h 305"/>
                  <a:gd name="T12" fmla="*/ 2147483647 w 378"/>
                  <a:gd name="T13" fmla="*/ 2147483647 h 305"/>
                  <a:gd name="T14" fmla="*/ 2147483647 w 378"/>
                  <a:gd name="T15" fmla="*/ 2147483647 h 305"/>
                  <a:gd name="T16" fmla="*/ 2147483647 w 378"/>
                  <a:gd name="T17" fmla="*/ 2147483647 h 305"/>
                  <a:gd name="T18" fmla="*/ 2147483647 w 378"/>
                  <a:gd name="T19" fmla="*/ 2147483647 h 305"/>
                  <a:gd name="T20" fmla="*/ 2147483647 w 378"/>
                  <a:gd name="T21" fmla="*/ 2147483647 h 305"/>
                  <a:gd name="T22" fmla="*/ 2147483647 w 378"/>
                  <a:gd name="T23" fmla="*/ 2147483647 h 305"/>
                  <a:gd name="T24" fmla="*/ 2147483647 w 378"/>
                  <a:gd name="T25" fmla="*/ 2147483647 h 305"/>
                  <a:gd name="T26" fmla="*/ 2147483647 w 378"/>
                  <a:gd name="T27" fmla="*/ 2147483647 h 305"/>
                  <a:gd name="T28" fmla="*/ 2147483647 w 378"/>
                  <a:gd name="T29" fmla="*/ 2147483647 h 305"/>
                  <a:gd name="T30" fmla="*/ 2147483647 w 378"/>
                  <a:gd name="T31" fmla="*/ 2147483647 h 305"/>
                  <a:gd name="T32" fmla="*/ 2147483647 w 378"/>
                  <a:gd name="T33" fmla="*/ 2147483647 h 305"/>
                  <a:gd name="T34" fmla="*/ 2147483647 w 378"/>
                  <a:gd name="T35" fmla="*/ 2147483647 h 305"/>
                  <a:gd name="T36" fmla="*/ 2147483647 w 378"/>
                  <a:gd name="T37" fmla="*/ 2147483647 h 305"/>
                  <a:gd name="T38" fmla="*/ 2147483647 w 378"/>
                  <a:gd name="T39" fmla="*/ 2147483647 h 305"/>
                  <a:gd name="T40" fmla="*/ 2147483647 w 378"/>
                  <a:gd name="T41" fmla="*/ 2147483647 h 305"/>
                  <a:gd name="T42" fmla="*/ 2147483647 w 378"/>
                  <a:gd name="T43" fmla="*/ 2147483647 h 305"/>
                  <a:gd name="T44" fmla="*/ 2147483647 w 378"/>
                  <a:gd name="T45" fmla="*/ 2147483647 h 305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378" h="305">
                    <a:moveTo>
                      <a:pt x="23" y="2"/>
                    </a:moveTo>
                    <a:cubicBezTo>
                      <a:pt x="34" y="2"/>
                      <a:pt x="52" y="1"/>
                      <a:pt x="71" y="2"/>
                    </a:cubicBezTo>
                    <a:cubicBezTo>
                      <a:pt x="90" y="3"/>
                      <a:pt x="114" y="5"/>
                      <a:pt x="136" y="9"/>
                    </a:cubicBezTo>
                    <a:cubicBezTo>
                      <a:pt x="158" y="13"/>
                      <a:pt x="181" y="16"/>
                      <a:pt x="205" y="24"/>
                    </a:cubicBezTo>
                    <a:cubicBezTo>
                      <a:pt x="229" y="32"/>
                      <a:pt x="259" y="45"/>
                      <a:pt x="280" y="57"/>
                    </a:cubicBezTo>
                    <a:cubicBezTo>
                      <a:pt x="301" y="69"/>
                      <a:pt x="317" y="81"/>
                      <a:pt x="332" y="95"/>
                    </a:cubicBezTo>
                    <a:cubicBezTo>
                      <a:pt x="347" y="109"/>
                      <a:pt x="363" y="134"/>
                      <a:pt x="370" y="144"/>
                    </a:cubicBezTo>
                    <a:cubicBezTo>
                      <a:pt x="377" y="154"/>
                      <a:pt x="374" y="152"/>
                      <a:pt x="374" y="155"/>
                    </a:cubicBezTo>
                    <a:cubicBezTo>
                      <a:pt x="374" y="158"/>
                      <a:pt x="378" y="153"/>
                      <a:pt x="370" y="164"/>
                    </a:cubicBezTo>
                    <a:cubicBezTo>
                      <a:pt x="362" y="175"/>
                      <a:pt x="343" y="202"/>
                      <a:pt x="326" y="218"/>
                    </a:cubicBezTo>
                    <a:cubicBezTo>
                      <a:pt x="309" y="233"/>
                      <a:pt x="287" y="248"/>
                      <a:pt x="268" y="258"/>
                    </a:cubicBezTo>
                    <a:cubicBezTo>
                      <a:pt x="249" y="268"/>
                      <a:pt x="234" y="273"/>
                      <a:pt x="214" y="279"/>
                    </a:cubicBezTo>
                    <a:cubicBezTo>
                      <a:pt x="194" y="285"/>
                      <a:pt x="169" y="292"/>
                      <a:pt x="146" y="296"/>
                    </a:cubicBezTo>
                    <a:cubicBezTo>
                      <a:pt x="123" y="300"/>
                      <a:pt x="93" y="301"/>
                      <a:pt x="74" y="302"/>
                    </a:cubicBezTo>
                    <a:cubicBezTo>
                      <a:pt x="55" y="303"/>
                      <a:pt x="42" y="303"/>
                      <a:pt x="31" y="303"/>
                    </a:cubicBezTo>
                    <a:cubicBezTo>
                      <a:pt x="20" y="303"/>
                      <a:pt x="8" y="305"/>
                      <a:pt x="5" y="300"/>
                    </a:cubicBezTo>
                    <a:cubicBezTo>
                      <a:pt x="2" y="295"/>
                      <a:pt x="11" y="284"/>
                      <a:pt x="14" y="272"/>
                    </a:cubicBezTo>
                    <a:cubicBezTo>
                      <a:pt x="17" y="260"/>
                      <a:pt x="22" y="244"/>
                      <a:pt x="25" y="225"/>
                    </a:cubicBezTo>
                    <a:cubicBezTo>
                      <a:pt x="28" y="206"/>
                      <a:pt x="31" y="180"/>
                      <a:pt x="31" y="155"/>
                    </a:cubicBezTo>
                    <a:cubicBezTo>
                      <a:pt x="31" y="130"/>
                      <a:pt x="28" y="98"/>
                      <a:pt x="25" y="77"/>
                    </a:cubicBezTo>
                    <a:cubicBezTo>
                      <a:pt x="22" y="56"/>
                      <a:pt x="17" y="42"/>
                      <a:pt x="13" y="30"/>
                    </a:cubicBezTo>
                    <a:cubicBezTo>
                      <a:pt x="9" y="18"/>
                      <a:pt x="0" y="10"/>
                      <a:pt x="2" y="5"/>
                    </a:cubicBezTo>
                    <a:cubicBezTo>
                      <a:pt x="4" y="0"/>
                      <a:pt x="19" y="3"/>
                      <a:pt x="23" y="2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5" name="手繪多邊形 54"/>
              <p:cNvSpPr/>
              <p:nvPr/>
            </p:nvSpPr>
            <p:spPr>
              <a:xfrm>
                <a:off x="6836127" y="1365721"/>
                <a:ext cx="38100" cy="347662"/>
              </a:xfrm>
              <a:custGeom>
                <a:avLst/>
                <a:gdLst>
                  <a:gd name="connsiteX0" fmla="*/ 0 w 41691"/>
                  <a:gd name="connsiteY0" fmla="*/ 0 h 359569"/>
                  <a:gd name="connsiteX1" fmla="*/ 33338 w 41691"/>
                  <a:gd name="connsiteY1" fmla="*/ 80962 h 359569"/>
                  <a:gd name="connsiteX2" fmla="*/ 40482 w 41691"/>
                  <a:gd name="connsiteY2" fmla="*/ 154781 h 359569"/>
                  <a:gd name="connsiteX3" fmla="*/ 40482 w 41691"/>
                  <a:gd name="connsiteY3" fmla="*/ 230981 h 359569"/>
                  <a:gd name="connsiteX4" fmla="*/ 28575 w 41691"/>
                  <a:gd name="connsiteY4" fmla="*/ 297656 h 359569"/>
                  <a:gd name="connsiteX5" fmla="*/ 2382 w 41691"/>
                  <a:gd name="connsiteY5" fmla="*/ 359569 h 359569"/>
                  <a:gd name="connsiteX0" fmla="*/ 0 w 47801"/>
                  <a:gd name="connsiteY0" fmla="*/ 0 h 359569"/>
                  <a:gd name="connsiteX1" fmla="*/ 33338 w 47801"/>
                  <a:gd name="connsiteY1" fmla="*/ 80962 h 359569"/>
                  <a:gd name="connsiteX2" fmla="*/ 47626 w 47801"/>
                  <a:gd name="connsiteY2" fmla="*/ 154781 h 359569"/>
                  <a:gd name="connsiteX3" fmla="*/ 40482 w 47801"/>
                  <a:gd name="connsiteY3" fmla="*/ 230981 h 359569"/>
                  <a:gd name="connsiteX4" fmla="*/ 28575 w 47801"/>
                  <a:gd name="connsiteY4" fmla="*/ 297656 h 359569"/>
                  <a:gd name="connsiteX5" fmla="*/ 2382 w 47801"/>
                  <a:gd name="connsiteY5" fmla="*/ 359569 h 359569"/>
                  <a:gd name="connsiteX0" fmla="*/ 0 w 48048"/>
                  <a:gd name="connsiteY0" fmla="*/ 0 h 359569"/>
                  <a:gd name="connsiteX1" fmla="*/ 33338 w 48048"/>
                  <a:gd name="connsiteY1" fmla="*/ 80962 h 359569"/>
                  <a:gd name="connsiteX2" fmla="*/ 47626 w 48048"/>
                  <a:gd name="connsiteY2" fmla="*/ 154781 h 359569"/>
                  <a:gd name="connsiteX3" fmla="*/ 42863 w 48048"/>
                  <a:gd name="connsiteY3" fmla="*/ 238125 h 359569"/>
                  <a:gd name="connsiteX4" fmla="*/ 28575 w 48048"/>
                  <a:gd name="connsiteY4" fmla="*/ 297656 h 359569"/>
                  <a:gd name="connsiteX5" fmla="*/ 2382 w 48048"/>
                  <a:gd name="connsiteY5" fmla="*/ 359569 h 359569"/>
                  <a:gd name="connsiteX0" fmla="*/ 0 w 47907"/>
                  <a:gd name="connsiteY0" fmla="*/ 0 h 359569"/>
                  <a:gd name="connsiteX1" fmla="*/ 35719 w 47907"/>
                  <a:gd name="connsiteY1" fmla="*/ 69055 h 359569"/>
                  <a:gd name="connsiteX2" fmla="*/ 47626 w 47907"/>
                  <a:gd name="connsiteY2" fmla="*/ 154781 h 359569"/>
                  <a:gd name="connsiteX3" fmla="*/ 42863 w 47907"/>
                  <a:gd name="connsiteY3" fmla="*/ 238125 h 359569"/>
                  <a:gd name="connsiteX4" fmla="*/ 28575 w 47907"/>
                  <a:gd name="connsiteY4" fmla="*/ 297656 h 359569"/>
                  <a:gd name="connsiteX5" fmla="*/ 2382 w 47907"/>
                  <a:gd name="connsiteY5" fmla="*/ 359569 h 359569"/>
                  <a:gd name="connsiteX0" fmla="*/ 2381 w 45525"/>
                  <a:gd name="connsiteY0" fmla="*/ 0 h 352425"/>
                  <a:gd name="connsiteX1" fmla="*/ 33337 w 45525"/>
                  <a:gd name="connsiteY1" fmla="*/ 61911 h 352425"/>
                  <a:gd name="connsiteX2" fmla="*/ 45244 w 45525"/>
                  <a:gd name="connsiteY2" fmla="*/ 147637 h 352425"/>
                  <a:gd name="connsiteX3" fmla="*/ 40481 w 45525"/>
                  <a:gd name="connsiteY3" fmla="*/ 230981 h 352425"/>
                  <a:gd name="connsiteX4" fmla="*/ 26193 w 45525"/>
                  <a:gd name="connsiteY4" fmla="*/ 290512 h 352425"/>
                  <a:gd name="connsiteX5" fmla="*/ 0 w 45525"/>
                  <a:gd name="connsiteY5" fmla="*/ 352425 h 352425"/>
                  <a:gd name="connsiteX0" fmla="*/ 2381 w 45525"/>
                  <a:gd name="connsiteY0" fmla="*/ 0 h 352425"/>
                  <a:gd name="connsiteX1" fmla="*/ 33337 w 45525"/>
                  <a:gd name="connsiteY1" fmla="*/ 61911 h 352425"/>
                  <a:gd name="connsiteX2" fmla="*/ 45244 w 45525"/>
                  <a:gd name="connsiteY2" fmla="*/ 147637 h 352425"/>
                  <a:gd name="connsiteX3" fmla="*/ 40481 w 45525"/>
                  <a:gd name="connsiteY3" fmla="*/ 230981 h 352425"/>
                  <a:gd name="connsiteX4" fmla="*/ 26193 w 45525"/>
                  <a:gd name="connsiteY4" fmla="*/ 290512 h 352425"/>
                  <a:gd name="connsiteX5" fmla="*/ 0 w 45525"/>
                  <a:gd name="connsiteY5" fmla="*/ 352425 h 352425"/>
                  <a:gd name="connsiteX0" fmla="*/ 2381 w 45666"/>
                  <a:gd name="connsiteY0" fmla="*/ 0 h 352425"/>
                  <a:gd name="connsiteX1" fmla="*/ 30956 w 45666"/>
                  <a:gd name="connsiteY1" fmla="*/ 52386 h 352425"/>
                  <a:gd name="connsiteX2" fmla="*/ 45244 w 45666"/>
                  <a:gd name="connsiteY2" fmla="*/ 147637 h 352425"/>
                  <a:gd name="connsiteX3" fmla="*/ 40481 w 45666"/>
                  <a:gd name="connsiteY3" fmla="*/ 230981 h 352425"/>
                  <a:gd name="connsiteX4" fmla="*/ 26193 w 45666"/>
                  <a:gd name="connsiteY4" fmla="*/ 290512 h 352425"/>
                  <a:gd name="connsiteX5" fmla="*/ 0 w 45666"/>
                  <a:gd name="connsiteY5" fmla="*/ 352425 h 352425"/>
                  <a:gd name="connsiteX0" fmla="*/ 2381 w 45666"/>
                  <a:gd name="connsiteY0" fmla="*/ 0 h 352425"/>
                  <a:gd name="connsiteX1" fmla="*/ 30956 w 45666"/>
                  <a:gd name="connsiteY1" fmla="*/ 52386 h 352425"/>
                  <a:gd name="connsiteX2" fmla="*/ 45244 w 45666"/>
                  <a:gd name="connsiteY2" fmla="*/ 147637 h 352425"/>
                  <a:gd name="connsiteX3" fmla="*/ 40481 w 45666"/>
                  <a:gd name="connsiteY3" fmla="*/ 230981 h 352425"/>
                  <a:gd name="connsiteX4" fmla="*/ 26193 w 45666"/>
                  <a:gd name="connsiteY4" fmla="*/ 290512 h 352425"/>
                  <a:gd name="connsiteX5" fmla="*/ 0 w 45666"/>
                  <a:gd name="connsiteY5" fmla="*/ 352425 h 352425"/>
                  <a:gd name="connsiteX0" fmla="*/ 2381 w 45666"/>
                  <a:gd name="connsiteY0" fmla="*/ 0 h 352425"/>
                  <a:gd name="connsiteX1" fmla="*/ 30956 w 45666"/>
                  <a:gd name="connsiteY1" fmla="*/ 52386 h 352425"/>
                  <a:gd name="connsiteX2" fmla="*/ 45244 w 45666"/>
                  <a:gd name="connsiteY2" fmla="*/ 147637 h 352425"/>
                  <a:gd name="connsiteX3" fmla="*/ 40481 w 45666"/>
                  <a:gd name="connsiteY3" fmla="*/ 230981 h 352425"/>
                  <a:gd name="connsiteX4" fmla="*/ 26193 w 45666"/>
                  <a:gd name="connsiteY4" fmla="*/ 290512 h 352425"/>
                  <a:gd name="connsiteX5" fmla="*/ 0 w 45666"/>
                  <a:gd name="connsiteY5" fmla="*/ 352425 h 352425"/>
                  <a:gd name="connsiteX0" fmla="*/ 2381 w 45666"/>
                  <a:gd name="connsiteY0" fmla="*/ 0 h 352425"/>
                  <a:gd name="connsiteX1" fmla="*/ 30956 w 45666"/>
                  <a:gd name="connsiteY1" fmla="*/ 52386 h 352425"/>
                  <a:gd name="connsiteX2" fmla="*/ 45244 w 45666"/>
                  <a:gd name="connsiteY2" fmla="*/ 147637 h 352425"/>
                  <a:gd name="connsiteX3" fmla="*/ 40481 w 45666"/>
                  <a:gd name="connsiteY3" fmla="*/ 230981 h 352425"/>
                  <a:gd name="connsiteX4" fmla="*/ 26193 w 45666"/>
                  <a:gd name="connsiteY4" fmla="*/ 290512 h 352425"/>
                  <a:gd name="connsiteX5" fmla="*/ 0 w 45666"/>
                  <a:gd name="connsiteY5" fmla="*/ 352425 h 352425"/>
                  <a:gd name="connsiteX0" fmla="*/ 2381 w 45666"/>
                  <a:gd name="connsiteY0" fmla="*/ 0 h 352425"/>
                  <a:gd name="connsiteX1" fmla="*/ 30956 w 45666"/>
                  <a:gd name="connsiteY1" fmla="*/ 52386 h 352425"/>
                  <a:gd name="connsiteX2" fmla="*/ 45244 w 45666"/>
                  <a:gd name="connsiteY2" fmla="*/ 147637 h 352425"/>
                  <a:gd name="connsiteX3" fmla="*/ 40481 w 45666"/>
                  <a:gd name="connsiteY3" fmla="*/ 230981 h 352425"/>
                  <a:gd name="connsiteX4" fmla="*/ 26193 w 45666"/>
                  <a:gd name="connsiteY4" fmla="*/ 290512 h 352425"/>
                  <a:gd name="connsiteX5" fmla="*/ 0 w 45666"/>
                  <a:gd name="connsiteY5" fmla="*/ 352425 h 352425"/>
                  <a:gd name="connsiteX0" fmla="*/ 2381 w 45666"/>
                  <a:gd name="connsiteY0" fmla="*/ 0 h 352425"/>
                  <a:gd name="connsiteX1" fmla="*/ 30956 w 45666"/>
                  <a:gd name="connsiteY1" fmla="*/ 52386 h 352425"/>
                  <a:gd name="connsiteX2" fmla="*/ 45244 w 45666"/>
                  <a:gd name="connsiteY2" fmla="*/ 147637 h 352425"/>
                  <a:gd name="connsiteX3" fmla="*/ 40481 w 45666"/>
                  <a:gd name="connsiteY3" fmla="*/ 230981 h 352425"/>
                  <a:gd name="connsiteX4" fmla="*/ 26193 w 45666"/>
                  <a:gd name="connsiteY4" fmla="*/ 290512 h 352425"/>
                  <a:gd name="connsiteX5" fmla="*/ 0 w 45666"/>
                  <a:gd name="connsiteY5" fmla="*/ 352425 h 352425"/>
                  <a:gd name="connsiteX0" fmla="*/ 2381 w 45666"/>
                  <a:gd name="connsiteY0" fmla="*/ 0 h 352425"/>
                  <a:gd name="connsiteX1" fmla="*/ 30956 w 45666"/>
                  <a:gd name="connsiteY1" fmla="*/ 52386 h 352425"/>
                  <a:gd name="connsiteX2" fmla="*/ 45244 w 45666"/>
                  <a:gd name="connsiteY2" fmla="*/ 147637 h 352425"/>
                  <a:gd name="connsiteX3" fmla="*/ 40481 w 45666"/>
                  <a:gd name="connsiteY3" fmla="*/ 230981 h 352425"/>
                  <a:gd name="connsiteX4" fmla="*/ 26193 w 45666"/>
                  <a:gd name="connsiteY4" fmla="*/ 290512 h 352425"/>
                  <a:gd name="connsiteX5" fmla="*/ 0 w 45666"/>
                  <a:gd name="connsiteY5" fmla="*/ 352425 h 352425"/>
                  <a:gd name="connsiteX0" fmla="*/ 2381 w 45666"/>
                  <a:gd name="connsiteY0" fmla="*/ 0 h 352425"/>
                  <a:gd name="connsiteX1" fmla="*/ 30956 w 45666"/>
                  <a:gd name="connsiteY1" fmla="*/ 52386 h 352425"/>
                  <a:gd name="connsiteX2" fmla="*/ 45244 w 45666"/>
                  <a:gd name="connsiteY2" fmla="*/ 147637 h 352425"/>
                  <a:gd name="connsiteX3" fmla="*/ 40481 w 45666"/>
                  <a:gd name="connsiteY3" fmla="*/ 230981 h 352425"/>
                  <a:gd name="connsiteX4" fmla="*/ 26193 w 45666"/>
                  <a:gd name="connsiteY4" fmla="*/ 290512 h 352425"/>
                  <a:gd name="connsiteX5" fmla="*/ 0 w 45666"/>
                  <a:gd name="connsiteY5" fmla="*/ 352425 h 352425"/>
                  <a:gd name="connsiteX0" fmla="*/ 2381 w 45815"/>
                  <a:gd name="connsiteY0" fmla="*/ 0 h 352425"/>
                  <a:gd name="connsiteX1" fmla="*/ 28575 w 45815"/>
                  <a:gd name="connsiteY1" fmla="*/ 59530 h 352425"/>
                  <a:gd name="connsiteX2" fmla="*/ 45244 w 45815"/>
                  <a:gd name="connsiteY2" fmla="*/ 147637 h 352425"/>
                  <a:gd name="connsiteX3" fmla="*/ 40481 w 45815"/>
                  <a:gd name="connsiteY3" fmla="*/ 230981 h 352425"/>
                  <a:gd name="connsiteX4" fmla="*/ 26193 w 45815"/>
                  <a:gd name="connsiteY4" fmla="*/ 290512 h 352425"/>
                  <a:gd name="connsiteX5" fmla="*/ 0 w 45815"/>
                  <a:gd name="connsiteY5" fmla="*/ 352425 h 352425"/>
                  <a:gd name="connsiteX0" fmla="*/ 2381 w 45525"/>
                  <a:gd name="connsiteY0" fmla="*/ 0 h 352425"/>
                  <a:gd name="connsiteX1" fmla="*/ 33338 w 45525"/>
                  <a:gd name="connsiteY1" fmla="*/ 52387 h 352425"/>
                  <a:gd name="connsiteX2" fmla="*/ 45244 w 45525"/>
                  <a:gd name="connsiteY2" fmla="*/ 147637 h 352425"/>
                  <a:gd name="connsiteX3" fmla="*/ 40481 w 45525"/>
                  <a:gd name="connsiteY3" fmla="*/ 230981 h 352425"/>
                  <a:gd name="connsiteX4" fmla="*/ 26193 w 45525"/>
                  <a:gd name="connsiteY4" fmla="*/ 290512 h 352425"/>
                  <a:gd name="connsiteX5" fmla="*/ 0 w 45525"/>
                  <a:gd name="connsiteY5" fmla="*/ 352425 h 352425"/>
                  <a:gd name="connsiteX0" fmla="*/ 2381 w 45480"/>
                  <a:gd name="connsiteY0" fmla="*/ 0 h 352425"/>
                  <a:gd name="connsiteX1" fmla="*/ 33338 w 45480"/>
                  <a:gd name="connsiteY1" fmla="*/ 52387 h 352425"/>
                  <a:gd name="connsiteX2" fmla="*/ 45244 w 45480"/>
                  <a:gd name="connsiteY2" fmla="*/ 147637 h 352425"/>
                  <a:gd name="connsiteX3" fmla="*/ 40481 w 45480"/>
                  <a:gd name="connsiteY3" fmla="*/ 230981 h 352425"/>
                  <a:gd name="connsiteX4" fmla="*/ 30955 w 45480"/>
                  <a:gd name="connsiteY4" fmla="*/ 297655 h 352425"/>
                  <a:gd name="connsiteX5" fmla="*/ 0 w 45480"/>
                  <a:gd name="connsiteY5" fmla="*/ 352425 h 352425"/>
                  <a:gd name="connsiteX0" fmla="*/ 2381 w 45882"/>
                  <a:gd name="connsiteY0" fmla="*/ 0 h 352425"/>
                  <a:gd name="connsiteX1" fmla="*/ 33338 w 45882"/>
                  <a:gd name="connsiteY1" fmla="*/ 52387 h 352425"/>
                  <a:gd name="connsiteX2" fmla="*/ 45244 w 45882"/>
                  <a:gd name="connsiteY2" fmla="*/ 147637 h 352425"/>
                  <a:gd name="connsiteX3" fmla="*/ 42862 w 45882"/>
                  <a:gd name="connsiteY3" fmla="*/ 223837 h 352425"/>
                  <a:gd name="connsiteX4" fmla="*/ 30955 w 45882"/>
                  <a:gd name="connsiteY4" fmla="*/ 297655 h 352425"/>
                  <a:gd name="connsiteX5" fmla="*/ 0 w 45882"/>
                  <a:gd name="connsiteY5" fmla="*/ 352425 h 352425"/>
                  <a:gd name="connsiteX0" fmla="*/ 2381 w 45882"/>
                  <a:gd name="connsiteY0" fmla="*/ 0 h 352425"/>
                  <a:gd name="connsiteX1" fmla="*/ 33338 w 45882"/>
                  <a:gd name="connsiteY1" fmla="*/ 52387 h 352425"/>
                  <a:gd name="connsiteX2" fmla="*/ 45244 w 45882"/>
                  <a:gd name="connsiteY2" fmla="*/ 147637 h 352425"/>
                  <a:gd name="connsiteX3" fmla="*/ 42862 w 45882"/>
                  <a:gd name="connsiteY3" fmla="*/ 223837 h 352425"/>
                  <a:gd name="connsiteX4" fmla="*/ 30955 w 45882"/>
                  <a:gd name="connsiteY4" fmla="*/ 290512 h 352425"/>
                  <a:gd name="connsiteX5" fmla="*/ 0 w 45882"/>
                  <a:gd name="connsiteY5" fmla="*/ 352425 h 352425"/>
                  <a:gd name="connsiteX0" fmla="*/ 0 w 43501"/>
                  <a:gd name="connsiteY0" fmla="*/ 0 h 350044"/>
                  <a:gd name="connsiteX1" fmla="*/ 30957 w 43501"/>
                  <a:gd name="connsiteY1" fmla="*/ 52387 h 350044"/>
                  <a:gd name="connsiteX2" fmla="*/ 42863 w 43501"/>
                  <a:gd name="connsiteY2" fmla="*/ 147637 h 350044"/>
                  <a:gd name="connsiteX3" fmla="*/ 40481 w 43501"/>
                  <a:gd name="connsiteY3" fmla="*/ 223837 h 350044"/>
                  <a:gd name="connsiteX4" fmla="*/ 28574 w 43501"/>
                  <a:gd name="connsiteY4" fmla="*/ 290512 h 350044"/>
                  <a:gd name="connsiteX5" fmla="*/ 7144 w 43501"/>
                  <a:gd name="connsiteY5" fmla="*/ 350044 h 350044"/>
                  <a:gd name="connsiteX0" fmla="*/ 0 w 38738"/>
                  <a:gd name="connsiteY0" fmla="*/ 0 h 347663"/>
                  <a:gd name="connsiteX1" fmla="*/ 26194 w 38738"/>
                  <a:gd name="connsiteY1" fmla="*/ 50006 h 347663"/>
                  <a:gd name="connsiteX2" fmla="*/ 38100 w 38738"/>
                  <a:gd name="connsiteY2" fmla="*/ 145256 h 347663"/>
                  <a:gd name="connsiteX3" fmla="*/ 35718 w 38738"/>
                  <a:gd name="connsiteY3" fmla="*/ 221456 h 347663"/>
                  <a:gd name="connsiteX4" fmla="*/ 23811 w 38738"/>
                  <a:gd name="connsiteY4" fmla="*/ 288131 h 347663"/>
                  <a:gd name="connsiteX5" fmla="*/ 2381 w 38738"/>
                  <a:gd name="connsiteY5" fmla="*/ 347663 h 347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738" h="347663">
                    <a:moveTo>
                      <a:pt x="0" y="0"/>
                    </a:moveTo>
                    <a:cubicBezTo>
                      <a:pt x="13297" y="18058"/>
                      <a:pt x="19844" y="25797"/>
                      <a:pt x="26194" y="50006"/>
                    </a:cubicBezTo>
                    <a:cubicBezTo>
                      <a:pt x="32544" y="74215"/>
                      <a:pt x="36513" y="116681"/>
                      <a:pt x="38100" y="145256"/>
                    </a:cubicBezTo>
                    <a:cubicBezTo>
                      <a:pt x="39687" y="173831"/>
                      <a:pt x="38100" y="197643"/>
                      <a:pt x="35718" y="221456"/>
                    </a:cubicBezTo>
                    <a:cubicBezTo>
                      <a:pt x="33336" y="245269"/>
                      <a:pt x="29367" y="267097"/>
                      <a:pt x="23811" y="288131"/>
                    </a:cubicBezTo>
                    <a:cubicBezTo>
                      <a:pt x="18255" y="309165"/>
                      <a:pt x="12302" y="327422"/>
                      <a:pt x="2381" y="347663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/>
              </a:p>
            </p:txBody>
          </p:sp>
          <p:sp>
            <p:nvSpPr>
              <p:cNvPr id="56" name="等腰三角形 55"/>
              <p:cNvSpPr/>
              <p:nvPr/>
            </p:nvSpPr>
            <p:spPr bwMode="auto">
              <a:xfrm rot="16200000">
                <a:off x="6859939" y="1634008"/>
                <a:ext cx="46038" cy="46038"/>
              </a:xfrm>
              <a:prstGeom prst="triangle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/>
              </a:p>
            </p:txBody>
          </p:sp>
          <p:sp>
            <p:nvSpPr>
              <p:cNvPr id="57" name="等腰三角形 56"/>
              <p:cNvSpPr/>
              <p:nvPr/>
            </p:nvSpPr>
            <p:spPr bwMode="auto">
              <a:xfrm rot="16200000">
                <a:off x="6874226" y="1516533"/>
                <a:ext cx="46038" cy="46037"/>
              </a:xfrm>
              <a:prstGeom prst="triangle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/>
              </a:p>
            </p:txBody>
          </p:sp>
          <p:sp>
            <p:nvSpPr>
              <p:cNvPr id="58" name="等腰三角形 57"/>
              <p:cNvSpPr/>
              <p:nvPr/>
            </p:nvSpPr>
            <p:spPr bwMode="auto">
              <a:xfrm rot="16200000">
                <a:off x="6864702" y="1403821"/>
                <a:ext cx="46037" cy="46037"/>
              </a:xfrm>
              <a:prstGeom prst="triangle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/>
              </a:p>
            </p:txBody>
          </p:sp>
          <p:sp>
            <p:nvSpPr>
              <p:cNvPr id="59" name="等腰三角形 58"/>
              <p:cNvSpPr/>
              <p:nvPr/>
            </p:nvSpPr>
            <p:spPr bwMode="auto">
              <a:xfrm rot="5400000" flipH="1">
                <a:off x="7277451" y="1513358"/>
                <a:ext cx="46038" cy="46037"/>
              </a:xfrm>
              <a:prstGeom prst="triangle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/>
              </a:p>
            </p:txBody>
          </p:sp>
        </p:grpSp>
        <p:grpSp>
          <p:nvGrpSpPr>
            <p:cNvPr id="47" name="群組 371"/>
            <p:cNvGrpSpPr>
              <a:grpSpLocks/>
            </p:cNvGrpSpPr>
            <p:nvPr/>
          </p:nvGrpSpPr>
          <p:grpSpPr bwMode="auto">
            <a:xfrm rot="5400000">
              <a:off x="5870279" y="4125809"/>
              <a:ext cx="493459" cy="368300"/>
              <a:chOff x="6836274" y="1340768"/>
              <a:chExt cx="493459" cy="368300"/>
            </a:xfrm>
          </p:grpSpPr>
          <p:sp>
            <p:nvSpPr>
              <p:cNvPr id="48" name="Freeform 289"/>
              <p:cNvSpPr>
                <a:spLocks/>
              </p:cNvSpPr>
              <p:nvPr/>
            </p:nvSpPr>
            <p:spPr bwMode="auto">
              <a:xfrm>
                <a:off x="6872533" y="1340768"/>
                <a:ext cx="457200" cy="368300"/>
              </a:xfrm>
              <a:custGeom>
                <a:avLst/>
                <a:gdLst>
                  <a:gd name="T0" fmla="*/ 2147483647 w 378"/>
                  <a:gd name="T1" fmla="*/ 2147483647 h 305"/>
                  <a:gd name="T2" fmla="*/ 2147483647 w 378"/>
                  <a:gd name="T3" fmla="*/ 2147483647 h 305"/>
                  <a:gd name="T4" fmla="*/ 2147483647 w 378"/>
                  <a:gd name="T5" fmla="*/ 2147483647 h 305"/>
                  <a:gd name="T6" fmla="*/ 2147483647 w 378"/>
                  <a:gd name="T7" fmla="*/ 2147483647 h 305"/>
                  <a:gd name="T8" fmla="*/ 2147483647 w 378"/>
                  <a:gd name="T9" fmla="*/ 2147483647 h 305"/>
                  <a:gd name="T10" fmla="*/ 2147483647 w 378"/>
                  <a:gd name="T11" fmla="*/ 2147483647 h 305"/>
                  <a:gd name="T12" fmla="*/ 2147483647 w 378"/>
                  <a:gd name="T13" fmla="*/ 2147483647 h 305"/>
                  <a:gd name="T14" fmla="*/ 2147483647 w 378"/>
                  <a:gd name="T15" fmla="*/ 2147483647 h 305"/>
                  <a:gd name="T16" fmla="*/ 2147483647 w 378"/>
                  <a:gd name="T17" fmla="*/ 2147483647 h 305"/>
                  <a:gd name="T18" fmla="*/ 2147483647 w 378"/>
                  <a:gd name="T19" fmla="*/ 2147483647 h 305"/>
                  <a:gd name="T20" fmla="*/ 2147483647 w 378"/>
                  <a:gd name="T21" fmla="*/ 2147483647 h 305"/>
                  <a:gd name="T22" fmla="*/ 2147483647 w 378"/>
                  <a:gd name="T23" fmla="*/ 2147483647 h 305"/>
                  <a:gd name="T24" fmla="*/ 2147483647 w 378"/>
                  <a:gd name="T25" fmla="*/ 2147483647 h 305"/>
                  <a:gd name="T26" fmla="*/ 2147483647 w 378"/>
                  <a:gd name="T27" fmla="*/ 2147483647 h 305"/>
                  <a:gd name="T28" fmla="*/ 2147483647 w 378"/>
                  <a:gd name="T29" fmla="*/ 2147483647 h 305"/>
                  <a:gd name="T30" fmla="*/ 2147483647 w 378"/>
                  <a:gd name="T31" fmla="*/ 2147483647 h 305"/>
                  <a:gd name="T32" fmla="*/ 2147483647 w 378"/>
                  <a:gd name="T33" fmla="*/ 2147483647 h 305"/>
                  <a:gd name="T34" fmla="*/ 2147483647 w 378"/>
                  <a:gd name="T35" fmla="*/ 2147483647 h 305"/>
                  <a:gd name="T36" fmla="*/ 2147483647 w 378"/>
                  <a:gd name="T37" fmla="*/ 2147483647 h 305"/>
                  <a:gd name="T38" fmla="*/ 2147483647 w 378"/>
                  <a:gd name="T39" fmla="*/ 2147483647 h 305"/>
                  <a:gd name="T40" fmla="*/ 2147483647 w 378"/>
                  <a:gd name="T41" fmla="*/ 2147483647 h 305"/>
                  <a:gd name="T42" fmla="*/ 2147483647 w 378"/>
                  <a:gd name="T43" fmla="*/ 2147483647 h 305"/>
                  <a:gd name="T44" fmla="*/ 2147483647 w 378"/>
                  <a:gd name="T45" fmla="*/ 2147483647 h 305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378" h="305">
                    <a:moveTo>
                      <a:pt x="23" y="2"/>
                    </a:moveTo>
                    <a:cubicBezTo>
                      <a:pt x="34" y="2"/>
                      <a:pt x="52" y="1"/>
                      <a:pt x="71" y="2"/>
                    </a:cubicBezTo>
                    <a:cubicBezTo>
                      <a:pt x="90" y="3"/>
                      <a:pt x="114" y="5"/>
                      <a:pt x="136" y="9"/>
                    </a:cubicBezTo>
                    <a:cubicBezTo>
                      <a:pt x="158" y="13"/>
                      <a:pt x="181" y="16"/>
                      <a:pt x="205" y="24"/>
                    </a:cubicBezTo>
                    <a:cubicBezTo>
                      <a:pt x="229" y="32"/>
                      <a:pt x="259" y="45"/>
                      <a:pt x="280" y="57"/>
                    </a:cubicBezTo>
                    <a:cubicBezTo>
                      <a:pt x="301" y="69"/>
                      <a:pt x="317" y="81"/>
                      <a:pt x="332" y="95"/>
                    </a:cubicBezTo>
                    <a:cubicBezTo>
                      <a:pt x="347" y="109"/>
                      <a:pt x="363" y="134"/>
                      <a:pt x="370" y="144"/>
                    </a:cubicBezTo>
                    <a:cubicBezTo>
                      <a:pt x="377" y="154"/>
                      <a:pt x="374" y="152"/>
                      <a:pt x="374" y="155"/>
                    </a:cubicBezTo>
                    <a:cubicBezTo>
                      <a:pt x="374" y="158"/>
                      <a:pt x="378" y="153"/>
                      <a:pt x="370" y="164"/>
                    </a:cubicBezTo>
                    <a:cubicBezTo>
                      <a:pt x="362" y="175"/>
                      <a:pt x="343" y="202"/>
                      <a:pt x="326" y="218"/>
                    </a:cubicBezTo>
                    <a:cubicBezTo>
                      <a:pt x="309" y="233"/>
                      <a:pt x="287" y="248"/>
                      <a:pt x="268" y="258"/>
                    </a:cubicBezTo>
                    <a:cubicBezTo>
                      <a:pt x="249" y="268"/>
                      <a:pt x="234" y="273"/>
                      <a:pt x="214" y="279"/>
                    </a:cubicBezTo>
                    <a:cubicBezTo>
                      <a:pt x="194" y="285"/>
                      <a:pt x="169" y="292"/>
                      <a:pt x="146" y="296"/>
                    </a:cubicBezTo>
                    <a:cubicBezTo>
                      <a:pt x="123" y="300"/>
                      <a:pt x="93" y="301"/>
                      <a:pt x="74" y="302"/>
                    </a:cubicBezTo>
                    <a:cubicBezTo>
                      <a:pt x="55" y="303"/>
                      <a:pt x="42" y="303"/>
                      <a:pt x="31" y="303"/>
                    </a:cubicBezTo>
                    <a:cubicBezTo>
                      <a:pt x="20" y="303"/>
                      <a:pt x="8" y="305"/>
                      <a:pt x="5" y="300"/>
                    </a:cubicBezTo>
                    <a:cubicBezTo>
                      <a:pt x="2" y="295"/>
                      <a:pt x="11" y="284"/>
                      <a:pt x="14" y="272"/>
                    </a:cubicBezTo>
                    <a:cubicBezTo>
                      <a:pt x="17" y="260"/>
                      <a:pt x="22" y="244"/>
                      <a:pt x="25" y="225"/>
                    </a:cubicBezTo>
                    <a:cubicBezTo>
                      <a:pt x="28" y="206"/>
                      <a:pt x="31" y="180"/>
                      <a:pt x="31" y="155"/>
                    </a:cubicBezTo>
                    <a:cubicBezTo>
                      <a:pt x="31" y="130"/>
                      <a:pt x="28" y="98"/>
                      <a:pt x="25" y="77"/>
                    </a:cubicBezTo>
                    <a:cubicBezTo>
                      <a:pt x="22" y="56"/>
                      <a:pt x="17" y="42"/>
                      <a:pt x="13" y="30"/>
                    </a:cubicBezTo>
                    <a:cubicBezTo>
                      <a:pt x="9" y="18"/>
                      <a:pt x="0" y="10"/>
                      <a:pt x="2" y="5"/>
                    </a:cubicBezTo>
                    <a:cubicBezTo>
                      <a:pt x="4" y="0"/>
                      <a:pt x="19" y="3"/>
                      <a:pt x="23" y="2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9" name="手繪多邊形 48"/>
              <p:cNvSpPr/>
              <p:nvPr/>
            </p:nvSpPr>
            <p:spPr>
              <a:xfrm>
                <a:off x="6836126" y="1365422"/>
                <a:ext cx="38100" cy="347663"/>
              </a:xfrm>
              <a:custGeom>
                <a:avLst/>
                <a:gdLst>
                  <a:gd name="connsiteX0" fmla="*/ 0 w 41691"/>
                  <a:gd name="connsiteY0" fmla="*/ 0 h 359569"/>
                  <a:gd name="connsiteX1" fmla="*/ 33338 w 41691"/>
                  <a:gd name="connsiteY1" fmla="*/ 80962 h 359569"/>
                  <a:gd name="connsiteX2" fmla="*/ 40482 w 41691"/>
                  <a:gd name="connsiteY2" fmla="*/ 154781 h 359569"/>
                  <a:gd name="connsiteX3" fmla="*/ 40482 w 41691"/>
                  <a:gd name="connsiteY3" fmla="*/ 230981 h 359569"/>
                  <a:gd name="connsiteX4" fmla="*/ 28575 w 41691"/>
                  <a:gd name="connsiteY4" fmla="*/ 297656 h 359569"/>
                  <a:gd name="connsiteX5" fmla="*/ 2382 w 41691"/>
                  <a:gd name="connsiteY5" fmla="*/ 359569 h 359569"/>
                  <a:gd name="connsiteX0" fmla="*/ 0 w 47801"/>
                  <a:gd name="connsiteY0" fmla="*/ 0 h 359569"/>
                  <a:gd name="connsiteX1" fmla="*/ 33338 w 47801"/>
                  <a:gd name="connsiteY1" fmla="*/ 80962 h 359569"/>
                  <a:gd name="connsiteX2" fmla="*/ 47626 w 47801"/>
                  <a:gd name="connsiteY2" fmla="*/ 154781 h 359569"/>
                  <a:gd name="connsiteX3" fmla="*/ 40482 w 47801"/>
                  <a:gd name="connsiteY3" fmla="*/ 230981 h 359569"/>
                  <a:gd name="connsiteX4" fmla="*/ 28575 w 47801"/>
                  <a:gd name="connsiteY4" fmla="*/ 297656 h 359569"/>
                  <a:gd name="connsiteX5" fmla="*/ 2382 w 47801"/>
                  <a:gd name="connsiteY5" fmla="*/ 359569 h 359569"/>
                  <a:gd name="connsiteX0" fmla="*/ 0 w 48048"/>
                  <a:gd name="connsiteY0" fmla="*/ 0 h 359569"/>
                  <a:gd name="connsiteX1" fmla="*/ 33338 w 48048"/>
                  <a:gd name="connsiteY1" fmla="*/ 80962 h 359569"/>
                  <a:gd name="connsiteX2" fmla="*/ 47626 w 48048"/>
                  <a:gd name="connsiteY2" fmla="*/ 154781 h 359569"/>
                  <a:gd name="connsiteX3" fmla="*/ 42863 w 48048"/>
                  <a:gd name="connsiteY3" fmla="*/ 238125 h 359569"/>
                  <a:gd name="connsiteX4" fmla="*/ 28575 w 48048"/>
                  <a:gd name="connsiteY4" fmla="*/ 297656 h 359569"/>
                  <a:gd name="connsiteX5" fmla="*/ 2382 w 48048"/>
                  <a:gd name="connsiteY5" fmla="*/ 359569 h 359569"/>
                  <a:gd name="connsiteX0" fmla="*/ 0 w 47907"/>
                  <a:gd name="connsiteY0" fmla="*/ 0 h 359569"/>
                  <a:gd name="connsiteX1" fmla="*/ 35719 w 47907"/>
                  <a:gd name="connsiteY1" fmla="*/ 69055 h 359569"/>
                  <a:gd name="connsiteX2" fmla="*/ 47626 w 47907"/>
                  <a:gd name="connsiteY2" fmla="*/ 154781 h 359569"/>
                  <a:gd name="connsiteX3" fmla="*/ 42863 w 47907"/>
                  <a:gd name="connsiteY3" fmla="*/ 238125 h 359569"/>
                  <a:gd name="connsiteX4" fmla="*/ 28575 w 47907"/>
                  <a:gd name="connsiteY4" fmla="*/ 297656 h 359569"/>
                  <a:gd name="connsiteX5" fmla="*/ 2382 w 47907"/>
                  <a:gd name="connsiteY5" fmla="*/ 359569 h 359569"/>
                  <a:gd name="connsiteX0" fmla="*/ 2381 w 45525"/>
                  <a:gd name="connsiteY0" fmla="*/ 0 h 352425"/>
                  <a:gd name="connsiteX1" fmla="*/ 33337 w 45525"/>
                  <a:gd name="connsiteY1" fmla="*/ 61911 h 352425"/>
                  <a:gd name="connsiteX2" fmla="*/ 45244 w 45525"/>
                  <a:gd name="connsiteY2" fmla="*/ 147637 h 352425"/>
                  <a:gd name="connsiteX3" fmla="*/ 40481 w 45525"/>
                  <a:gd name="connsiteY3" fmla="*/ 230981 h 352425"/>
                  <a:gd name="connsiteX4" fmla="*/ 26193 w 45525"/>
                  <a:gd name="connsiteY4" fmla="*/ 290512 h 352425"/>
                  <a:gd name="connsiteX5" fmla="*/ 0 w 45525"/>
                  <a:gd name="connsiteY5" fmla="*/ 352425 h 352425"/>
                  <a:gd name="connsiteX0" fmla="*/ 2381 w 45525"/>
                  <a:gd name="connsiteY0" fmla="*/ 0 h 352425"/>
                  <a:gd name="connsiteX1" fmla="*/ 33337 w 45525"/>
                  <a:gd name="connsiteY1" fmla="*/ 61911 h 352425"/>
                  <a:gd name="connsiteX2" fmla="*/ 45244 w 45525"/>
                  <a:gd name="connsiteY2" fmla="*/ 147637 h 352425"/>
                  <a:gd name="connsiteX3" fmla="*/ 40481 w 45525"/>
                  <a:gd name="connsiteY3" fmla="*/ 230981 h 352425"/>
                  <a:gd name="connsiteX4" fmla="*/ 26193 w 45525"/>
                  <a:gd name="connsiteY4" fmla="*/ 290512 h 352425"/>
                  <a:gd name="connsiteX5" fmla="*/ 0 w 45525"/>
                  <a:gd name="connsiteY5" fmla="*/ 352425 h 352425"/>
                  <a:gd name="connsiteX0" fmla="*/ 2381 w 45666"/>
                  <a:gd name="connsiteY0" fmla="*/ 0 h 352425"/>
                  <a:gd name="connsiteX1" fmla="*/ 30956 w 45666"/>
                  <a:gd name="connsiteY1" fmla="*/ 52386 h 352425"/>
                  <a:gd name="connsiteX2" fmla="*/ 45244 w 45666"/>
                  <a:gd name="connsiteY2" fmla="*/ 147637 h 352425"/>
                  <a:gd name="connsiteX3" fmla="*/ 40481 w 45666"/>
                  <a:gd name="connsiteY3" fmla="*/ 230981 h 352425"/>
                  <a:gd name="connsiteX4" fmla="*/ 26193 w 45666"/>
                  <a:gd name="connsiteY4" fmla="*/ 290512 h 352425"/>
                  <a:gd name="connsiteX5" fmla="*/ 0 w 45666"/>
                  <a:gd name="connsiteY5" fmla="*/ 352425 h 352425"/>
                  <a:gd name="connsiteX0" fmla="*/ 2381 w 45666"/>
                  <a:gd name="connsiteY0" fmla="*/ 0 h 352425"/>
                  <a:gd name="connsiteX1" fmla="*/ 30956 w 45666"/>
                  <a:gd name="connsiteY1" fmla="*/ 52386 h 352425"/>
                  <a:gd name="connsiteX2" fmla="*/ 45244 w 45666"/>
                  <a:gd name="connsiteY2" fmla="*/ 147637 h 352425"/>
                  <a:gd name="connsiteX3" fmla="*/ 40481 w 45666"/>
                  <a:gd name="connsiteY3" fmla="*/ 230981 h 352425"/>
                  <a:gd name="connsiteX4" fmla="*/ 26193 w 45666"/>
                  <a:gd name="connsiteY4" fmla="*/ 290512 h 352425"/>
                  <a:gd name="connsiteX5" fmla="*/ 0 w 45666"/>
                  <a:gd name="connsiteY5" fmla="*/ 352425 h 352425"/>
                  <a:gd name="connsiteX0" fmla="*/ 2381 w 45666"/>
                  <a:gd name="connsiteY0" fmla="*/ 0 h 352425"/>
                  <a:gd name="connsiteX1" fmla="*/ 30956 w 45666"/>
                  <a:gd name="connsiteY1" fmla="*/ 52386 h 352425"/>
                  <a:gd name="connsiteX2" fmla="*/ 45244 w 45666"/>
                  <a:gd name="connsiteY2" fmla="*/ 147637 h 352425"/>
                  <a:gd name="connsiteX3" fmla="*/ 40481 w 45666"/>
                  <a:gd name="connsiteY3" fmla="*/ 230981 h 352425"/>
                  <a:gd name="connsiteX4" fmla="*/ 26193 w 45666"/>
                  <a:gd name="connsiteY4" fmla="*/ 290512 h 352425"/>
                  <a:gd name="connsiteX5" fmla="*/ 0 w 45666"/>
                  <a:gd name="connsiteY5" fmla="*/ 352425 h 352425"/>
                  <a:gd name="connsiteX0" fmla="*/ 2381 w 45666"/>
                  <a:gd name="connsiteY0" fmla="*/ 0 h 352425"/>
                  <a:gd name="connsiteX1" fmla="*/ 30956 w 45666"/>
                  <a:gd name="connsiteY1" fmla="*/ 52386 h 352425"/>
                  <a:gd name="connsiteX2" fmla="*/ 45244 w 45666"/>
                  <a:gd name="connsiteY2" fmla="*/ 147637 h 352425"/>
                  <a:gd name="connsiteX3" fmla="*/ 40481 w 45666"/>
                  <a:gd name="connsiteY3" fmla="*/ 230981 h 352425"/>
                  <a:gd name="connsiteX4" fmla="*/ 26193 w 45666"/>
                  <a:gd name="connsiteY4" fmla="*/ 290512 h 352425"/>
                  <a:gd name="connsiteX5" fmla="*/ 0 w 45666"/>
                  <a:gd name="connsiteY5" fmla="*/ 352425 h 352425"/>
                  <a:gd name="connsiteX0" fmla="*/ 2381 w 45666"/>
                  <a:gd name="connsiteY0" fmla="*/ 0 h 352425"/>
                  <a:gd name="connsiteX1" fmla="*/ 30956 w 45666"/>
                  <a:gd name="connsiteY1" fmla="*/ 52386 h 352425"/>
                  <a:gd name="connsiteX2" fmla="*/ 45244 w 45666"/>
                  <a:gd name="connsiteY2" fmla="*/ 147637 h 352425"/>
                  <a:gd name="connsiteX3" fmla="*/ 40481 w 45666"/>
                  <a:gd name="connsiteY3" fmla="*/ 230981 h 352425"/>
                  <a:gd name="connsiteX4" fmla="*/ 26193 w 45666"/>
                  <a:gd name="connsiteY4" fmla="*/ 290512 h 352425"/>
                  <a:gd name="connsiteX5" fmla="*/ 0 w 45666"/>
                  <a:gd name="connsiteY5" fmla="*/ 352425 h 352425"/>
                  <a:gd name="connsiteX0" fmla="*/ 2381 w 45666"/>
                  <a:gd name="connsiteY0" fmla="*/ 0 h 352425"/>
                  <a:gd name="connsiteX1" fmla="*/ 30956 w 45666"/>
                  <a:gd name="connsiteY1" fmla="*/ 52386 h 352425"/>
                  <a:gd name="connsiteX2" fmla="*/ 45244 w 45666"/>
                  <a:gd name="connsiteY2" fmla="*/ 147637 h 352425"/>
                  <a:gd name="connsiteX3" fmla="*/ 40481 w 45666"/>
                  <a:gd name="connsiteY3" fmla="*/ 230981 h 352425"/>
                  <a:gd name="connsiteX4" fmla="*/ 26193 w 45666"/>
                  <a:gd name="connsiteY4" fmla="*/ 290512 h 352425"/>
                  <a:gd name="connsiteX5" fmla="*/ 0 w 45666"/>
                  <a:gd name="connsiteY5" fmla="*/ 352425 h 352425"/>
                  <a:gd name="connsiteX0" fmla="*/ 2381 w 45666"/>
                  <a:gd name="connsiteY0" fmla="*/ 0 h 352425"/>
                  <a:gd name="connsiteX1" fmla="*/ 30956 w 45666"/>
                  <a:gd name="connsiteY1" fmla="*/ 52386 h 352425"/>
                  <a:gd name="connsiteX2" fmla="*/ 45244 w 45666"/>
                  <a:gd name="connsiteY2" fmla="*/ 147637 h 352425"/>
                  <a:gd name="connsiteX3" fmla="*/ 40481 w 45666"/>
                  <a:gd name="connsiteY3" fmla="*/ 230981 h 352425"/>
                  <a:gd name="connsiteX4" fmla="*/ 26193 w 45666"/>
                  <a:gd name="connsiteY4" fmla="*/ 290512 h 352425"/>
                  <a:gd name="connsiteX5" fmla="*/ 0 w 45666"/>
                  <a:gd name="connsiteY5" fmla="*/ 352425 h 352425"/>
                  <a:gd name="connsiteX0" fmla="*/ 2381 w 45666"/>
                  <a:gd name="connsiteY0" fmla="*/ 0 h 352425"/>
                  <a:gd name="connsiteX1" fmla="*/ 30956 w 45666"/>
                  <a:gd name="connsiteY1" fmla="*/ 52386 h 352425"/>
                  <a:gd name="connsiteX2" fmla="*/ 45244 w 45666"/>
                  <a:gd name="connsiteY2" fmla="*/ 147637 h 352425"/>
                  <a:gd name="connsiteX3" fmla="*/ 40481 w 45666"/>
                  <a:gd name="connsiteY3" fmla="*/ 230981 h 352425"/>
                  <a:gd name="connsiteX4" fmla="*/ 26193 w 45666"/>
                  <a:gd name="connsiteY4" fmla="*/ 290512 h 352425"/>
                  <a:gd name="connsiteX5" fmla="*/ 0 w 45666"/>
                  <a:gd name="connsiteY5" fmla="*/ 352425 h 352425"/>
                  <a:gd name="connsiteX0" fmla="*/ 2381 w 45815"/>
                  <a:gd name="connsiteY0" fmla="*/ 0 h 352425"/>
                  <a:gd name="connsiteX1" fmla="*/ 28575 w 45815"/>
                  <a:gd name="connsiteY1" fmla="*/ 59530 h 352425"/>
                  <a:gd name="connsiteX2" fmla="*/ 45244 w 45815"/>
                  <a:gd name="connsiteY2" fmla="*/ 147637 h 352425"/>
                  <a:gd name="connsiteX3" fmla="*/ 40481 w 45815"/>
                  <a:gd name="connsiteY3" fmla="*/ 230981 h 352425"/>
                  <a:gd name="connsiteX4" fmla="*/ 26193 w 45815"/>
                  <a:gd name="connsiteY4" fmla="*/ 290512 h 352425"/>
                  <a:gd name="connsiteX5" fmla="*/ 0 w 45815"/>
                  <a:gd name="connsiteY5" fmla="*/ 352425 h 352425"/>
                  <a:gd name="connsiteX0" fmla="*/ 2381 w 45525"/>
                  <a:gd name="connsiteY0" fmla="*/ 0 h 352425"/>
                  <a:gd name="connsiteX1" fmla="*/ 33338 w 45525"/>
                  <a:gd name="connsiteY1" fmla="*/ 52387 h 352425"/>
                  <a:gd name="connsiteX2" fmla="*/ 45244 w 45525"/>
                  <a:gd name="connsiteY2" fmla="*/ 147637 h 352425"/>
                  <a:gd name="connsiteX3" fmla="*/ 40481 w 45525"/>
                  <a:gd name="connsiteY3" fmla="*/ 230981 h 352425"/>
                  <a:gd name="connsiteX4" fmla="*/ 26193 w 45525"/>
                  <a:gd name="connsiteY4" fmla="*/ 290512 h 352425"/>
                  <a:gd name="connsiteX5" fmla="*/ 0 w 45525"/>
                  <a:gd name="connsiteY5" fmla="*/ 352425 h 352425"/>
                  <a:gd name="connsiteX0" fmla="*/ 2381 w 45480"/>
                  <a:gd name="connsiteY0" fmla="*/ 0 h 352425"/>
                  <a:gd name="connsiteX1" fmla="*/ 33338 w 45480"/>
                  <a:gd name="connsiteY1" fmla="*/ 52387 h 352425"/>
                  <a:gd name="connsiteX2" fmla="*/ 45244 w 45480"/>
                  <a:gd name="connsiteY2" fmla="*/ 147637 h 352425"/>
                  <a:gd name="connsiteX3" fmla="*/ 40481 w 45480"/>
                  <a:gd name="connsiteY3" fmla="*/ 230981 h 352425"/>
                  <a:gd name="connsiteX4" fmla="*/ 30955 w 45480"/>
                  <a:gd name="connsiteY4" fmla="*/ 297655 h 352425"/>
                  <a:gd name="connsiteX5" fmla="*/ 0 w 45480"/>
                  <a:gd name="connsiteY5" fmla="*/ 352425 h 352425"/>
                  <a:gd name="connsiteX0" fmla="*/ 2381 w 45882"/>
                  <a:gd name="connsiteY0" fmla="*/ 0 h 352425"/>
                  <a:gd name="connsiteX1" fmla="*/ 33338 w 45882"/>
                  <a:gd name="connsiteY1" fmla="*/ 52387 h 352425"/>
                  <a:gd name="connsiteX2" fmla="*/ 45244 w 45882"/>
                  <a:gd name="connsiteY2" fmla="*/ 147637 h 352425"/>
                  <a:gd name="connsiteX3" fmla="*/ 42862 w 45882"/>
                  <a:gd name="connsiteY3" fmla="*/ 223837 h 352425"/>
                  <a:gd name="connsiteX4" fmla="*/ 30955 w 45882"/>
                  <a:gd name="connsiteY4" fmla="*/ 297655 h 352425"/>
                  <a:gd name="connsiteX5" fmla="*/ 0 w 45882"/>
                  <a:gd name="connsiteY5" fmla="*/ 352425 h 352425"/>
                  <a:gd name="connsiteX0" fmla="*/ 2381 w 45882"/>
                  <a:gd name="connsiteY0" fmla="*/ 0 h 352425"/>
                  <a:gd name="connsiteX1" fmla="*/ 33338 w 45882"/>
                  <a:gd name="connsiteY1" fmla="*/ 52387 h 352425"/>
                  <a:gd name="connsiteX2" fmla="*/ 45244 w 45882"/>
                  <a:gd name="connsiteY2" fmla="*/ 147637 h 352425"/>
                  <a:gd name="connsiteX3" fmla="*/ 42862 w 45882"/>
                  <a:gd name="connsiteY3" fmla="*/ 223837 h 352425"/>
                  <a:gd name="connsiteX4" fmla="*/ 30955 w 45882"/>
                  <a:gd name="connsiteY4" fmla="*/ 290512 h 352425"/>
                  <a:gd name="connsiteX5" fmla="*/ 0 w 45882"/>
                  <a:gd name="connsiteY5" fmla="*/ 352425 h 352425"/>
                  <a:gd name="connsiteX0" fmla="*/ 0 w 43501"/>
                  <a:gd name="connsiteY0" fmla="*/ 0 h 350044"/>
                  <a:gd name="connsiteX1" fmla="*/ 30957 w 43501"/>
                  <a:gd name="connsiteY1" fmla="*/ 52387 h 350044"/>
                  <a:gd name="connsiteX2" fmla="*/ 42863 w 43501"/>
                  <a:gd name="connsiteY2" fmla="*/ 147637 h 350044"/>
                  <a:gd name="connsiteX3" fmla="*/ 40481 w 43501"/>
                  <a:gd name="connsiteY3" fmla="*/ 223837 h 350044"/>
                  <a:gd name="connsiteX4" fmla="*/ 28574 w 43501"/>
                  <a:gd name="connsiteY4" fmla="*/ 290512 h 350044"/>
                  <a:gd name="connsiteX5" fmla="*/ 7144 w 43501"/>
                  <a:gd name="connsiteY5" fmla="*/ 350044 h 350044"/>
                  <a:gd name="connsiteX0" fmla="*/ 0 w 38738"/>
                  <a:gd name="connsiteY0" fmla="*/ 0 h 347663"/>
                  <a:gd name="connsiteX1" fmla="*/ 26194 w 38738"/>
                  <a:gd name="connsiteY1" fmla="*/ 50006 h 347663"/>
                  <a:gd name="connsiteX2" fmla="*/ 38100 w 38738"/>
                  <a:gd name="connsiteY2" fmla="*/ 145256 h 347663"/>
                  <a:gd name="connsiteX3" fmla="*/ 35718 w 38738"/>
                  <a:gd name="connsiteY3" fmla="*/ 221456 h 347663"/>
                  <a:gd name="connsiteX4" fmla="*/ 23811 w 38738"/>
                  <a:gd name="connsiteY4" fmla="*/ 288131 h 347663"/>
                  <a:gd name="connsiteX5" fmla="*/ 2381 w 38738"/>
                  <a:gd name="connsiteY5" fmla="*/ 347663 h 347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738" h="347663">
                    <a:moveTo>
                      <a:pt x="0" y="0"/>
                    </a:moveTo>
                    <a:cubicBezTo>
                      <a:pt x="13297" y="18058"/>
                      <a:pt x="19844" y="25797"/>
                      <a:pt x="26194" y="50006"/>
                    </a:cubicBezTo>
                    <a:cubicBezTo>
                      <a:pt x="32544" y="74215"/>
                      <a:pt x="36513" y="116681"/>
                      <a:pt x="38100" y="145256"/>
                    </a:cubicBezTo>
                    <a:cubicBezTo>
                      <a:pt x="39687" y="173831"/>
                      <a:pt x="38100" y="197643"/>
                      <a:pt x="35718" y="221456"/>
                    </a:cubicBezTo>
                    <a:cubicBezTo>
                      <a:pt x="33336" y="245269"/>
                      <a:pt x="29367" y="267097"/>
                      <a:pt x="23811" y="288131"/>
                    </a:cubicBezTo>
                    <a:cubicBezTo>
                      <a:pt x="18255" y="309165"/>
                      <a:pt x="12302" y="327422"/>
                      <a:pt x="2381" y="347663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/>
              </a:p>
            </p:txBody>
          </p:sp>
          <p:sp>
            <p:nvSpPr>
              <p:cNvPr id="50" name="等腰三角形 49"/>
              <p:cNvSpPr/>
              <p:nvPr/>
            </p:nvSpPr>
            <p:spPr bwMode="auto">
              <a:xfrm rot="16200000">
                <a:off x="6859939" y="1633710"/>
                <a:ext cx="46037" cy="46038"/>
              </a:xfrm>
              <a:prstGeom prst="triangle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/>
              </a:p>
            </p:txBody>
          </p:sp>
          <p:sp>
            <p:nvSpPr>
              <p:cNvPr id="51" name="等腰三角形 50"/>
              <p:cNvSpPr/>
              <p:nvPr/>
            </p:nvSpPr>
            <p:spPr bwMode="auto">
              <a:xfrm rot="16200000">
                <a:off x="6874227" y="1516236"/>
                <a:ext cx="46037" cy="46037"/>
              </a:xfrm>
              <a:prstGeom prst="triangle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/>
              </a:p>
            </p:txBody>
          </p:sp>
          <p:sp>
            <p:nvSpPr>
              <p:cNvPr id="52" name="等腰三角形 51"/>
              <p:cNvSpPr/>
              <p:nvPr/>
            </p:nvSpPr>
            <p:spPr bwMode="auto">
              <a:xfrm rot="16200000">
                <a:off x="6864701" y="1403523"/>
                <a:ext cx="46038" cy="46037"/>
              </a:xfrm>
              <a:prstGeom prst="triangle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/>
              </a:p>
            </p:txBody>
          </p:sp>
          <p:sp>
            <p:nvSpPr>
              <p:cNvPr id="53" name="等腰三角形 52"/>
              <p:cNvSpPr/>
              <p:nvPr/>
            </p:nvSpPr>
            <p:spPr bwMode="auto">
              <a:xfrm rot="5400000" flipH="1">
                <a:off x="7277452" y="1513061"/>
                <a:ext cx="46037" cy="46037"/>
              </a:xfrm>
              <a:prstGeom prst="triangle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33352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291</Words>
  <Application>Microsoft Office PowerPoint</Application>
  <PresentationFormat>On-screen Show (4:3)</PresentationFormat>
  <Paragraphs>34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佈景主題</vt:lpstr>
      <vt:lpstr>Lab1: Design an 8-bit Subtractor</vt:lpstr>
      <vt:lpstr>Lab 1: Design an 8-bit Subtractor</vt:lpstr>
      <vt:lpstr>Design of an 8-bit Subtractor</vt:lpstr>
      <vt:lpstr>Gate-Level Operators Only, Please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Digital Circuit Design</dc:title>
  <dc:creator>cjtsai</dc:creator>
  <cp:lastModifiedBy>John K Zao</cp:lastModifiedBy>
  <cp:revision>99</cp:revision>
  <cp:lastPrinted>2016-09-23T00:01:28Z</cp:lastPrinted>
  <dcterms:created xsi:type="dcterms:W3CDTF">2013-02-18T04:14:25Z</dcterms:created>
  <dcterms:modified xsi:type="dcterms:W3CDTF">2016-09-23T00:36:08Z</dcterms:modified>
</cp:coreProperties>
</file>