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72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5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04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8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3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32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11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89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50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88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2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B5D7-02BC-41D7-9A5A-476936A826BF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1CE4-BA8E-47DF-91E5-14117D34E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8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 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Reference and Mux implementation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28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4729942" cy="872836"/>
          </a:xfrm>
        </p:spPr>
        <p:txBody>
          <a:bodyPr/>
          <a:lstStyle/>
          <a:p>
            <a:r>
              <a:rPr lang="en-US" altLang="zh-TW" dirty="0" smtClean="0"/>
              <a:t>Mux – Multiplexer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429" y="872837"/>
            <a:ext cx="2495204" cy="523701"/>
          </a:xfrm>
        </p:spPr>
        <p:txBody>
          <a:bodyPr/>
          <a:lstStyle/>
          <a:p>
            <a:r>
              <a:rPr lang="en-US" altLang="zh-TW" dirty="0" smtClean="0"/>
              <a:t>Look up table:</a:t>
            </a:r>
          </a:p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63604"/>
              </p:ext>
            </p:extLst>
          </p:nvPr>
        </p:nvGraphicFramePr>
        <p:xfrm>
          <a:off x="6666806" y="108066"/>
          <a:ext cx="5525194" cy="658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419">
                  <a:extLst>
                    <a:ext uri="{9D8B030D-6E8A-4147-A177-3AD203B41FA5}">
                      <a16:colId xmlns:a16="http://schemas.microsoft.com/office/drawing/2014/main" val="2330609007"/>
                    </a:ext>
                  </a:extLst>
                </a:gridCol>
                <a:gridCol w="1531775">
                  <a:extLst>
                    <a:ext uri="{9D8B030D-6E8A-4147-A177-3AD203B41FA5}">
                      <a16:colId xmlns:a16="http://schemas.microsoft.com/office/drawing/2014/main" val="1207392860"/>
                    </a:ext>
                  </a:extLst>
                </a:gridCol>
              </a:tblGrid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(EN,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 SEL, IN0, IN1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722998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80623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76935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819353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94479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83820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94010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72525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98378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79900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68956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18544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92819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99977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25521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3866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3967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568633" y="2759825"/>
            <a:ext cx="1305098" cy="22361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MUX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(LUT)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1812175" y="3050771"/>
            <a:ext cx="756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812175" y="3598458"/>
            <a:ext cx="756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812175" y="4146146"/>
            <a:ext cx="756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812175" y="4731934"/>
            <a:ext cx="756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321031" y="2866105"/>
            <a:ext cx="4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255222" y="3413792"/>
            <a:ext cx="53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SEL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255223" y="3961478"/>
            <a:ext cx="53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255222" y="4547268"/>
            <a:ext cx="53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IN1</a:t>
            </a:r>
            <a:endParaRPr lang="zh-TW" altLang="en-US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3873731" y="3877887"/>
            <a:ext cx="756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626378" y="3693221"/>
            <a:ext cx="62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54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Then how to implement it into </a:t>
            </a:r>
            <a:r>
              <a:rPr lang="en-US" altLang="zh-TW" dirty="0" err="1" smtClean="0"/>
              <a:t>fpga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wire 	in0, in1,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, out;</a:t>
            </a:r>
          </a:p>
          <a:p>
            <a:r>
              <a:rPr lang="en-US" altLang="zh-TW" dirty="0" smtClean="0"/>
              <a:t>assign 	out = (~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 &amp; in0) | (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 &amp; in1); </a:t>
            </a:r>
          </a:p>
          <a:p>
            <a:endParaRPr lang="en-US" altLang="zh-TW" dirty="0"/>
          </a:p>
          <a:p>
            <a:r>
              <a:rPr lang="en-US" altLang="zh-TW" dirty="0" smtClean="0"/>
              <a:t>wire		in0, in1 ,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, out;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ssign	out = (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) ? in1 : in0; </a:t>
            </a:r>
          </a:p>
          <a:p>
            <a:endParaRPr lang="en-US" altLang="zh-TW" dirty="0"/>
          </a:p>
          <a:p>
            <a:r>
              <a:rPr lang="en-US" altLang="zh-TW" dirty="0" smtClean="0"/>
              <a:t>wire in0, in1 ,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, out;</a:t>
            </a:r>
          </a:p>
          <a:p>
            <a:r>
              <a:rPr lang="en-US" altLang="zh-TW" dirty="0" smtClean="0"/>
              <a:t>wire [1:0] d = {in0, in1};</a:t>
            </a:r>
          </a:p>
          <a:p>
            <a:r>
              <a:rPr lang="en-US" altLang="zh-TW" dirty="0" smtClean="0"/>
              <a:t>assign out = d[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];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47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Then how to implement it into </a:t>
            </a:r>
            <a:r>
              <a:rPr lang="en-US" altLang="zh-TW" dirty="0" err="1" smtClean="0"/>
              <a:t>fpga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 of </a:t>
            </a:r>
            <a:r>
              <a:rPr lang="en-US" altLang="zh-TW" dirty="0" smtClean="0">
                <a:solidFill>
                  <a:srgbClr val="FF0000"/>
                </a:solidFill>
              </a:rPr>
              <a:t>what NOT to do:</a:t>
            </a:r>
          </a:p>
          <a:p>
            <a:r>
              <a:rPr lang="en-US" altLang="zh-TW" dirty="0" smtClean="0"/>
              <a:t>wire in0, in1, in2, in3, out;</a:t>
            </a:r>
          </a:p>
          <a:p>
            <a:r>
              <a:rPr lang="en-US" altLang="zh-TW" dirty="0" smtClean="0"/>
              <a:t>wire [1:0]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assign out = (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==2’b00) ? in0 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(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==2’b01) ? in1 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(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==2’b10) ? in2 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in3 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82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512" y="157307"/>
            <a:ext cx="10515600" cy="961735"/>
          </a:xfrm>
        </p:spPr>
        <p:txBody>
          <a:bodyPr/>
          <a:lstStyle/>
          <a:p>
            <a:r>
              <a:rPr lang="en-US" altLang="zh-TW" dirty="0" smtClean="0"/>
              <a:t>Then how to implement it into </a:t>
            </a:r>
            <a:r>
              <a:rPr lang="en-US" altLang="zh-TW" dirty="0" err="1" smtClean="0"/>
              <a:t>fpga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6008" y="1326860"/>
            <a:ext cx="6143105" cy="5531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smtClean="0"/>
              <a:t>module (in0, in1, in2, in3, in4, in5, in6, in7, </a:t>
            </a:r>
            <a:r>
              <a:rPr lang="en-US" altLang="zh-TW" sz="1600" dirty="0" err="1" smtClean="0"/>
              <a:t>sel</a:t>
            </a:r>
            <a:r>
              <a:rPr lang="en-US" altLang="zh-TW" sz="1600" dirty="0" smtClean="0"/>
              <a:t>, out);</a:t>
            </a:r>
          </a:p>
          <a:p>
            <a:pPr marL="0" indent="0">
              <a:buNone/>
            </a:pPr>
            <a:r>
              <a:rPr lang="en-US" altLang="zh-TW" sz="1600" dirty="0" smtClean="0"/>
              <a:t>input [63:0] in0, in1, in2, in3, in4, in5, in6, in7;</a:t>
            </a:r>
          </a:p>
          <a:p>
            <a:pPr marL="0" indent="0">
              <a:buNone/>
            </a:pPr>
            <a:r>
              <a:rPr lang="en-US" altLang="zh-TW" sz="1600" dirty="0" smtClean="0"/>
              <a:t>input [2:0] </a:t>
            </a:r>
            <a:r>
              <a:rPr lang="en-US" altLang="zh-TW" sz="1600" dirty="0" err="1" smtClean="0"/>
              <a:t>sel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o</a:t>
            </a:r>
            <a:r>
              <a:rPr lang="en-US" altLang="zh-TW" sz="1600" dirty="0" smtClean="0"/>
              <a:t>utput </a:t>
            </a:r>
            <a:r>
              <a:rPr lang="en-US" altLang="zh-TW" sz="1600" dirty="0" err="1" smtClean="0"/>
              <a:t>reg</a:t>
            </a:r>
            <a:r>
              <a:rPr lang="en-US" altLang="zh-TW" sz="1600" dirty="0" smtClean="0"/>
              <a:t> [63:0] out;</a:t>
            </a:r>
          </a:p>
          <a:p>
            <a:pPr marL="0" indent="0">
              <a:buNone/>
            </a:pPr>
            <a:r>
              <a:rPr lang="en-US" altLang="zh-TW" sz="1600" dirty="0" smtClean="0"/>
              <a:t>always @(in0 or in1 or in2 or in3 or in4 or in5 or in6 or in7 or </a:t>
            </a:r>
            <a:r>
              <a:rPr lang="en-US" altLang="zh-TW" sz="1600" dirty="0" err="1" smtClean="0"/>
              <a:t>sel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 smtClean="0"/>
              <a:t>	case (</a:t>
            </a:r>
            <a:r>
              <a:rPr lang="en-US" altLang="zh-TW" sz="1600" dirty="0" err="1" smtClean="0"/>
              <a:t>sel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 smtClean="0"/>
              <a:t>		3’b000 : out = in0;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3’b001 : out = in1;</a:t>
            </a:r>
          </a:p>
          <a:p>
            <a:pPr marL="0" indent="0">
              <a:buNone/>
            </a:pPr>
            <a:r>
              <a:rPr lang="en-US" altLang="zh-TW" sz="1600" dirty="0" smtClean="0"/>
              <a:t>		3’b010 : out = in2;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3’b011 : out = in3;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3’b100 : out = in4;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3’b101 : out = in5;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3’b110 : out = in6;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	3’b111 : out = in7;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 smtClean="0"/>
              <a:t>endcase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 smtClean="0"/>
              <a:t>endmodule</a:t>
            </a:r>
            <a:r>
              <a:rPr lang="en-US" altLang="zh-TW" sz="1600" dirty="0" smtClean="0"/>
              <a:t> </a:t>
            </a:r>
            <a:endParaRPr lang="zh-TW" altLang="en-US" sz="16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013170" y="2399203"/>
            <a:ext cx="4125885" cy="312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wire in0, in1, in2, in3, out;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wire [1:0] </a:t>
            </a:r>
            <a:r>
              <a:rPr lang="en-US" altLang="zh-TW" sz="2000" dirty="0" err="1" smtClean="0"/>
              <a:t>sel</a:t>
            </a:r>
            <a:r>
              <a:rPr lang="en-US" altLang="zh-TW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assign out = (</a:t>
            </a:r>
            <a:r>
              <a:rPr lang="en-US" altLang="zh-TW" sz="2000" dirty="0" err="1" smtClean="0"/>
              <a:t>sel</a:t>
            </a:r>
            <a:r>
              <a:rPr lang="en-US" altLang="zh-TW" sz="2000" dirty="0" smtClean="0"/>
              <a:t>==2’d0) ? in0 : 1’bz,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            out = (</a:t>
            </a:r>
            <a:r>
              <a:rPr lang="en-US" altLang="zh-TW" sz="2000" dirty="0" err="1" smtClean="0"/>
              <a:t>sel</a:t>
            </a:r>
            <a:r>
              <a:rPr lang="en-US" altLang="zh-TW" sz="2000" dirty="0" smtClean="0"/>
              <a:t>==2’d1) ? in1 : 1’bz,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            out = (</a:t>
            </a:r>
            <a:r>
              <a:rPr lang="en-US" altLang="zh-TW" sz="2000" dirty="0" err="1" smtClean="0"/>
              <a:t>sel</a:t>
            </a:r>
            <a:r>
              <a:rPr lang="en-US" altLang="zh-TW" sz="2000" dirty="0" smtClean="0"/>
              <a:t>==2’d2) ? in2 : 1’bz,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            out = (</a:t>
            </a:r>
            <a:r>
              <a:rPr lang="en-US" altLang="zh-TW" sz="2000" dirty="0" err="1" smtClean="0"/>
              <a:t>sel</a:t>
            </a:r>
            <a:r>
              <a:rPr lang="en-US" altLang="zh-TW" sz="2000" dirty="0" smtClean="0"/>
              <a:t>==2’d3) ? in3 : 1’bz;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993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289</Words>
  <Application>Microsoft Office PowerPoint</Application>
  <PresentationFormat>寬螢幕</PresentationFormat>
  <Paragraphs>86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Lab 4</vt:lpstr>
      <vt:lpstr>Mux – Multiplexer</vt:lpstr>
      <vt:lpstr>Then how to implement it into fpga?</vt:lpstr>
      <vt:lpstr>Then how to implement it into fpga?</vt:lpstr>
      <vt:lpstr>Then how to implement it into fpga?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張祐銘</dc:creator>
  <cp:lastModifiedBy>張祐銘</cp:lastModifiedBy>
  <cp:revision>9</cp:revision>
  <dcterms:created xsi:type="dcterms:W3CDTF">2016-11-22T16:51:19Z</dcterms:created>
  <dcterms:modified xsi:type="dcterms:W3CDTF">2016-11-22T17:36:35Z</dcterms:modified>
</cp:coreProperties>
</file>