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75" r:id="rId4"/>
    <p:sldId id="276" r:id="rId5"/>
    <p:sldId id="262" r:id="rId6"/>
    <p:sldId id="263" r:id="rId7"/>
    <p:sldId id="264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4BD3-6D5F-FCCF-18DA-B64DF6A44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90600" y="1716881"/>
            <a:ext cx="5141686" cy="16557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2338F-1568-77AE-3E91-50571822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7B5BE-797C-4640-641B-3F9C98ED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6225BD-895B-441A-B139-73743652B3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2D4D-06E3-8534-B785-7839A9C4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0E21A-D111-7D3B-7215-028A7E44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9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78CD-57C1-ECAE-2D0B-0C7C87F7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020F5-D243-4843-B37F-E4759E3E1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F37B3-A2F0-ED51-BDE5-C9D9C1188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4A7EF-4F23-7379-035A-3401BD0F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6225BD-895B-441A-B139-73743652B3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3F3DA-0EEC-606E-F514-492AD527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E9F49-84CF-E49D-1D36-0D5F1910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8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4087-8308-54D0-E277-39619F66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FC420-D289-317A-F977-C964050CA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58DE-2D62-C1C5-B2B0-B002753A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6225BD-895B-441A-B139-73743652B3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345A8-D627-35BE-9E77-B9302486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0075F-0FEB-0134-216D-0B4BFD19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7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57D4A-BD1C-CA8C-339A-7DAAFAFF7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D6F01-8913-1060-F73E-7552E19FF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0412-9729-FA49-1D7E-67B668DD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6225BD-895B-441A-B139-73743652B3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37401-5C61-5936-BFA1-B4B1B69E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7FD1B-1302-78E0-05E9-786398E5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9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C7D0C3-30FD-8DB5-AF5E-3B38B0F9DDA8}"/>
              </a:ext>
            </a:extLst>
          </p:cNvPr>
          <p:cNvSpPr/>
          <p:nvPr/>
        </p:nvSpPr>
        <p:spPr>
          <a:xfrm>
            <a:off x="0" y="-29779"/>
            <a:ext cx="12192000" cy="6887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D5FB42-09CE-FCEC-5A94-1309A23D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189037"/>
            <a:ext cx="11379200" cy="4851402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1pPr>
            <a:lvl2pPr>
              <a:spcBef>
                <a:spcPts val="1200"/>
              </a:spcBef>
              <a:spcAft>
                <a:spcPts val="1200"/>
              </a:spcAft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2pPr>
            <a:lvl3pPr>
              <a:spcBef>
                <a:spcPts val="1200"/>
              </a:spcBef>
              <a:spcAft>
                <a:spcPts val="1200"/>
              </a:spcAft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3pPr>
            <a:lvl4pPr>
              <a:spcBef>
                <a:spcPts val="1200"/>
              </a:spcBef>
              <a:spcAft>
                <a:spcPts val="1200"/>
              </a:spcAft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4pPr>
            <a:lvl5pPr>
              <a:spcBef>
                <a:spcPts val="1200"/>
              </a:spcBef>
              <a:spcAft>
                <a:spcPts val="1200"/>
              </a:spcAft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1AFA3D-B0E1-B38C-11DD-304D80D0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13505"/>
            <a:ext cx="11379200" cy="723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D6519B-A029-1FF6-C00A-47B65E5B9EA8}"/>
              </a:ext>
            </a:extLst>
          </p:cNvPr>
          <p:cNvSpPr/>
          <p:nvPr/>
        </p:nvSpPr>
        <p:spPr>
          <a:xfrm>
            <a:off x="0" y="6176964"/>
            <a:ext cx="12192000" cy="681036"/>
          </a:xfrm>
          <a:prstGeom prst="rect">
            <a:avLst/>
          </a:prstGeom>
          <a:solidFill>
            <a:srgbClr val="F36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33CAACE-0F46-202B-83AD-48E72D3F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F36F23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6225BD-895B-441A-B139-73743652B3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CFE9C11-7439-7345-6301-6006BAE3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BD2555-2B7D-7AAF-EA44-3D4E7A21C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6318250"/>
            <a:ext cx="1247775" cy="43877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3C7F56-407D-5B47-725B-90664649293E}"/>
              </a:ext>
            </a:extLst>
          </p:cNvPr>
          <p:cNvCxnSpPr/>
          <p:nvPr/>
        </p:nvCxnSpPr>
        <p:spPr>
          <a:xfrm>
            <a:off x="393700" y="977900"/>
            <a:ext cx="11379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9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C7D0C3-30FD-8DB5-AF5E-3B38B0F9DDA8}"/>
              </a:ext>
            </a:extLst>
          </p:cNvPr>
          <p:cNvSpPr/>
          <p:nvPr/>
        </p:nvSpPr>
        <p:spPr>
          <a:xfrm>
            <a:off x="0" y="-29779"/>
            <a:ext cx="12192000" cy="6887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D5FB42-09CE-FCEC-5A94-1309A23D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189037"/>
            <a:ext cx="11379200" cy="4851402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1200"/>
              </a:spcBef>
              <a:spcAft>
                <a:spcPts val="1200"/>
              </a:spcAft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1200"/>
              </a:spcBef>
              <a:spcAft>
                <a:spcPts val="1200"/>
              </a:spcAft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1200"/>
              </a:spcBef>
              <a:spcAft>
                <a:spcPts val="1200"/>
              </a:spcAft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1200"/>
              </a:spcBef>
              <a:spcAft>
                <a:spcPts val="1200"/>
              </a:spcAft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1AFA3D-B0E1-B38C-11DD-304D80D0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13505"/>
            <a:ext cx="11379200" cy="723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D6519B-A029-1FF6-C00A-47B65E5B9EA8}"/>
              </a:ext>
            </a:extLst>
          </p:cNvPr>
          <p:cNvSpPr/>
          <p:nvPr/>
        </p:nvSpPr>
        <p:spPr>
          <a:xfrm>
            <a:off x="0" y="6176964"/>
            <a:ext cx="12192000" cy="681036"/>
          </a:xfrm>
          <a:prstGeom prst="rect">
            <a:avLst/>
          </a:prstGeom>
          <a:solidFill>
            <a:srgbClr val="F36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33CAACE-0F46-202B-83AD-48E72D3F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F36F23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6225BD-895B-441A-B139-73743652B3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CFE9C11-7439-7345-6301-6006BAE3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BD2555-2B7D-7AAF-EA44-3D4E7A21C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6318250"/>
            <a:ext cx="1247775" cy="43877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3C7F56-407D-5B47-725B-90664649293E}"/>
              </a:ext>
            </a:extLst>
          </p:cNvPr>
          <p:cNvCxnSpPr/>
          <p:nvPr/>
        </p:nvCxnSpPr>
        <p:spPr>
          <a:xfrm>
            <a:off x="393700" y="977900"/>
            <a:ext cx="11379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47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99A9-AA05-E7AD-9AF5-96BB18A7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B000E-12FF-8A08-AA9E-2CA6E3FF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CC667-62FD-235F-9D2B-F736769C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6225BD-895B-441A-B139-73743652B3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A447E-E466-6DC4-25DE-6EC10002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85CEF-A333-8696-9D18-265EC25B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BBA7-CC0D-7EE2-696B-FD76F439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5A867-CB3E-37CD-6C56-7CABBC45B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8BDEA-CA48-C12C-80F6-48AE1A06D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9330F-81D4-2D00-5B9C-1DBEA942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6225BD-895B-441A-B139-73743652B3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B5A28-BB4D-2AE6-E4A7-6E95DC73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E4CE-8AA9-2580-6439-588E31A0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8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D0EC-4732-6C75-BA85-025A982D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D55F-1F5C-F42C-33D1-F44F68B7A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94318-1892-4CD0-FB79-262F8C76B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648CD-C92D-C93B-7797-7F3111B18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8AD7B-FD8C-EBC8-BBA4-DC208AB7B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3629D-AFCF-5899-FB57-D968FC16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6225BD-895B-441A-B139-73743652B3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D7B74-D1F3-9A44-9695-891739E5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ED4CE-3C84-94C5-4480-E9A12A90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9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F808-A59C-530E-DB6C-A99C23F7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8FE51-60CC-1129-11FA-AB838AB1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6225BD-895B-441A-B139-73743652B3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B977D-7498-A2C7-0029-0E3F43DF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D5982-8AAC-A5C8-3925-112200B4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3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FE43D-2C4C-B376-A59E-43C00699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6225BD-895B-441A-B139-73743652B3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8BD4E-EC1E-C6C0-3217-E8CB430A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EF356-38B7-99F3-8FE2-1093448F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4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AFD9-481E-E916-7DFB-D3AC81AB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145B-8152-26E5-4340-81CAC33F8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CFF33-1DCE-3FBA-99A5-9FF709FAC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2DEA5-EE31-CCD1-1124-C1E614D2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6225BD-895B-441A-B139-73743652B3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38E95-D4F9-D03A-4E91-2B179CD3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AB56E-110C-453C-A3E6-B95D03A7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8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6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7EA7867-531D-3D7C-FE63-2B0F84BEA767}"/>
              </a:ext>
            </a:extLst>
          </p:cNvPr>
          <p:cNvSpPr/>
          <p:nvPr/>
        </p:nvSpPr>
        <p:spPr>
          <a:xfrm>
            <a:off x="0" y="0"/>
            <a:ext cx="8839200" cy="6858000"/>
          </a:xfrm>
          <a:custGeom>
            <a:avLst/>
            <a:gdLst>
              <a:gd name="connsiteX0" fmla="*/ 0 w 11108606"/>
              <a:gd name="connsiteY0" fmla="*/ 0 h 6900862"/>
              <a:gd name="connsiteX1" fmla="*/ 8901416 w 11108606"/>
              <a:gd name="connsiteY1" fmla="*/ 0 h 6900862"/>
              <a:gd name="connsiteX2" fmla="*/ 9158948 w 11108606"/>
              <a:gd name="connsiteY2" fmla="*/ 326522 h 6900862"/>
              <a:gd name="connsiteX3" fmla="*/ 11108606 w 11108606"/>
              <a:gd name="connsiteY3" fmla="*/ 6176963 h 6900862"/>
              <a:gd name="connsiteX4" fmla="*/ 11095836 w 11108606"/>
              <a:gd name="connsiteY4" fmla="*/ 6680147 h 6900862"/>
              <a:gd name="connsiteX5" fmla="*/ 11078992 w 11108606"/>
              <a:gd name="connsiteY5" fmla="*/ 6900862 h 6900862"/>
              <a:gd name="connsiteX6" fmla="*/ 0 w 11108606"/>
              <a:gd name="connsiteY6" fmla="*/ 6900862 h 690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08606" h="6900862">
                <a:moveTo>
                  <a:pt x="0" y="0"/>
                </a:moveTo>
                <a:lnTo>
                  <a:pt x="8901416" y="0"/>
                </a:lnTo>
                <a:lnTo>
                  <a:pt x="9158948" y="326522"/>
                </a:lnTo>
                <a:cubicBezTo>
                  <a:pt x="10383458" y="1957939"/>
                  <a:pt x="11108606" y="3983076"/>
                  <a:pt x="11108606" y="6176963"/>
                </a:cubicBezTo>
                <a:cubicBezTo>
                  <a:pt x="11108606" y="6345724"/>
                  <a:pt x="11104315" y="6513486"/>
                  <a:pt x="11095836" y="6680147"/>
                </a:cubicBezTo>
                <a:lnTo>
                  <a:pt x="11078992" y="6900862"/>
                </a:lnTo>
                <a:lnTo>
                  <a:pt x="0" y="69008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BDEEAE3-7546-A193-9070-F33F2FA5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D167C22C-8957-E236-A761-943C81BC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8A3979F-404D-1555-2BD2-A12BCC7D7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AF47520D-4834-49AD-7194-C9BF19A55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24C54AE0-D3EA-DA1B-EFDC-72369AEF2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225BD-895B-441A-B139-73743652B30F}" type="datetimeFigureOut">
              <a:rPr lang="en-US" smtClean="0"/>
              <a:t>2/27/2024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3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3DAF-C0B3-84E3-93C0-9EE046EA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472" y="1417738"/>
            <a:ext cx="5045858" cy="1655763"/>
          </a:xfrm>
        </p:spPr>
        <p:txBody>
          <a:bodyPr>
            <a:noAutofit/>
          </a:bodyPr>
          <a:lstStyle/>
          <a:p>
            <a:r>
              <a:rPr lang="en-US" sz="4500" b="1" dirty="0">
                <a:latin typeface="Roboto" panose="02000000000000000000" pitchFamily="2" charset="0"/>
                <a:ea typeface="Roboto" panose="02000000000000000000" pitchFamily="2" charset="0"/>
              </a:rPr>
              <a:t>BÁO CÁO </a:t>
            </a:r>
            <a:r>
              <a:rPr lang="en-US" sz="4500" b="1" dirty="0" smtClean="0">
                <a:latin typeface="Roboto" panose="02000000000000000000" pitchFamily="2" charset="0"/>
                <a:ea typeface="Roboto" panose="02000000000000000000" pitchFamily="2" charset="0"/>
              </a:rPr>
              <a:t>ASSIGNMENT </a:t>
            </a:r>
            <a:endParaRPr lang="en-US" sz="45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7E693-96CB-E8CF-3B5D-3E88B1EBC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472" y="3675929"/>
            <a:ext cx="7308158" cy="1725804"/>
          </a:xfrm>
        </p:spPr>
        <p:txBody>
          <a:bodyPr>
            <a:noAutofit/>
          </a:bodyPr>
          <a:lstStyle/>
          <a:p>
            <a:pPr algn="l"/>
            <a:r>
              <a:rPr lang="en-US" sz="16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Tên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: Tống </a:t>
            </a:r>
            <a:r>
              <a:rPr lang="en-US" sz="16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Chí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Nhân</a:t>
            </a:r>
            <a:endParaRPr lang="en-US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b="1" dirty="0" err="1" smtClean="0"/>
              <a:t>Xây</a:t>
            </a:r>
            <a:r>
              <a:rPr lang="en-US" sz="1600" b="1" dirty="0"/>
              <a:t> </a:t>
            </a:r>
            <a:r>
              <a:rPr lang="en-US" sz="1600" b="1" dirty="0" err="1" smtClean="0"/>
              <a:t>dựng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trang</a:t>
            </a:r>
            <a:r>
              <a:rPr lang="en-US" sz="1600" b="1" dirty="0"/>
              <a:t> </a:t>
            </a:r>
            <a:r>
              <a:rPr lang="en-US" sz="1600" b="1" dirty="0" err="1" smtClean="0"/>
              <a:t>quản</a:t>
            </a:r>
            <a:r>
              <a:rPr lang="en-US" sz="1600" b="1" dirty="0"/>
              <a:t> </a:t>
            </a:r>
            <a:r>
              <a:rPr lang="en-US" sz="1600" b="1" dirty="0" err="1" smtClean="0"/>
              <a:t>lí</a:t>
            </a:r>
            <a:r>
              <a:rPr lang="en-US" sz="1600" b="1" dirty="0"/>
              <a:t> </a:t>
            </a:r>
            <a:r>
              <a:rPr lang="en-US" sz="1600" b="1" dirty="0" err="1" smtClean="0"/>
              <a:t>tài</a:t>
            </a:r>
            <a:r>
              <a:rPr lang="en-US" sz="1600" b="1" dirty="0"/>
              <a:t> </a:t>
            </a:r>
            <a:r>
              <a:rPr lang="en-US" sz="1600" b="1" dirty="0" err="1" smtClean="0"/>
              <a:t>liệu</a:t>
            </a:r>
            <a:r>
              <a:rPr lang="en-US" sz="1600" b="1" dirty="0"/>
              <a:t> </a:t>
            </a:r>
            <a:r>
              <a:rPr lang="en-US" sz="1600" b="1" dirty="0" err="1" smtClean="0"/>
              <a:t>trực</a:t>
            </a:r>
            <a:r>
              <a:rPr lang="en-US" sz="1600" b="1" dirty="0"/>
              <a:t> </a:t>
            </a:r>
            <a:r>
              <a:rPr lang="en-US" sz="1600" b="1" dirty="0" err="1"/>
              <a:t>tuyến</a:t>
            </a:r>
            <a:r>
              <a:rPr lang="en-US" sz="1600" b="1" dirty="0"/>
              <a:t/>
            </a:r>
            <a:br>
              <a:rPr lang="en-US" sz="1600" b="1" dirty="0"/>
            </a:br>
            <a:endParaRPr lang="en-US" sz="1600" b="1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vi-VN" sz="1600" b="1" dirty="0">
                <a:latin typeface="Roboto" panose="02000000000000000000" pitchFamily="2" charset="0"/>
                <a:ea typeface="Roboto" panose="02000000000000000000" pitchFamily="2" charset="0"/>
              </a:rPr>
              <a:t>Giảng viên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: Phan Văn Tính</a:t>
            </a:r>
          </a:p>
        </p:txBody>
      </p: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02062428-7AB7-9690-A220-FD8F18A15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91" y="3225800"/>
            <a:ext cx="17335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2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2B3F44-0134-B130-1C16-0BE69B9C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đề tài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và </a:t>
            </a:r>
            <a:r>
              <a:rPr lang="en-US" dirty="0" err="1"/>
              <a:t>thuận</a:t>
            </a:r>
            <a:r>
              <a:rPr lang="en-US" dirty="0"/>
              <a:t> lợi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Demo đề tài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9EB8D-D708-EC80-6473-53B4D97B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báo </a:t>
            </a:r>
            <a:r>
              <a:rPr lang="en-US" dirty="0" err="1"/>
              <a:t>cáo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20AB3A-CB1E-8472-C7B0-829D10731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189037"/>
            <a:ext cx="11379200" cy="474393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Mục</a:t>
            </a:r>
            <a:r>
              <a:rPr lang="en-US" dirty="0"/>
              <a:t> tiêu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vi-VN" dirty="0"/>
              <a:t>tài:</a:t>
            </a:r>
          </a:p>
          <a:p>
            <a:pPr>
              <a:buFontTx/>
              <a:buChar char="-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/>
              <a:t> website </a:t>
            </a:r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err="1" smtClean="0"/>
              <a:t>chức</a:t>
            </a:r>
            <a:r>
              <a:rPr lang="en-US" dirty="0"/>
              <a:t> </a:t>
            </a:r>
            <a:r>
              <a:rPr lang="en-US" dirty="0" err="1" smtClean="0"/>
              <a:t>năng</a:t>
            </a:r>
            <a:r>
              <a:rPr lang="en-US" dirty="0"/>
              <a:t> </a:t>
            </a:r>
            <a:r>
              <a:rPr lang="en-US" dirty="0" err="1" smtClean="0"/>
              <a:t>tải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l</a:t>
            </a:r>
            <a:r>
              <a:rPr lang="vi-VN" dirty="0" smtClean="0"/>
              <a:t>ưu</a:t>
            </a:r>
            <a:r>
              <a:rPr lang="en-US" dirty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file</a:t>
            </a:r>
            <a:r>
              <a:rPr lang="vi-VN" dirty="0" smtClean="0"/>
              <a:t>:</a:t>
            </a:r>
            <a:endParaRPr lang="vi-V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Cho </a:t>
            </a:r>
            <a:r>
              <a:rPr lang="en-US" dirty="0" err="1" smtClean="0"/>
              <a:t>phép</a:t>
            </a:r>
            <a:r>
              <a:rPr lang="en-US" dirty="0"/>
              <a:t> </a:t>
            </a:r>
            <a:r>
              <a:rPr lang="en-US" dirty="0" smtClean="0"/>
              <a:t>ng</a:t>
            </a:r>
            <a:r>
              <a:rPr lang="vi-VN" dirty="0"/>
              <a:t>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/>
              <a:t> </a:t>
            </a:r>
            <a:r>
              <a:rPr lang="en-US" dirty="0" err="1" smtClean="0"/>
              <a:t>thêm</a:t>
            </a:r>
            <a:r>
              <a:rPr lang="en-US" dirty="0"/>
              <a:t> </a:t>
            </a:r>
            <a:r>
              <a:rPr lang="en-US" dirty="0" err="1" smtClean="0"/>
              <a:t>sửa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file </a:t>
            </a:r>
            <a:r>
              <a:rPr lang="vi-VN" dirty="0" smtClean="0"/>
              <a:t>.</a:t>
            </a:r>
            <a:endParaRPr lang="vi-VN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AA605C-2530-A691-60B8-7D022F73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đề tài</a:t>
            </a:r>
          </a:p>
        </p:txBody>
      </p:sp>
    </p:spTree>
    <p:extLst>
      <p:ext uri="{BB962C8B-B14F-4D97-AF65-F5344CB8AC3E}">
        <p14:creationId xmlns:p14="http://schemas.microsoft.com/office/powerpoint/2010/main" val="340804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AA605C-2530-A691-60B8-7D022F73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SWOT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590" y="3897947"/>
            <a:ext cx="37211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Điểm yếu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b="1" dirty="0" smtClean="0">
                <a:latin typeface="Roboto" panose="02000000000000000000" pitchFamily="2" charset="0"/>
                <a:ea typeface="Roboto" panose="02000000000000000000" pitchFamily="2" charset="0"/>
              </a:rPr>
              <a:t>Dung L</a:t>
            </a:r>
            <a:r>
              <a:rPr lang="vi-VN" sz="1500" b="1" dirty="0" smtClean="0">
                <a:latin typeface="Roboto" panose="02000000000000000000" pitchFamily="2" charset="0"/>
                <a:ea typeface="Roboto" panose="02000000000000000000" pitchFamily="2" charset="0"/>
              </a:rPr>
              <a:t>ượng</a:t>
            </a:r>
            <a:r>
              <a:rPr lang="en-US" sz="15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15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cho</a:t>
            </a:r>
            <a:r>
              <a:rPr lang="en-US" sz="15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phép</a:t>
            </a:r>
            <a:endParaRPr lang="en-US" sz="15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vi-VN" sz="15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0850" y="1234643"/>
            <a:ext cx="427482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Cơ </a:t>
            </a:r>
            <a:r>
              <a:rPr lang="vi-VN" sz="20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hội</a:t>
            </a:r>
          </a:p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1500" b="1" dirty="0" smtClean="0">
                <a:latin typeface="Roboto" panose="02000000000000000000" pitchFamily="2" charset="0"/>
                <a:ea typeface="Roboto" panose="02000000000000000000" pitchFamily="2" charset="0"/>
              </a:rPr>
              <a:t>Mở rộng tính năng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0850" y="3897947"/>
            <a:ext cx="52463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Thách thức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500" b="1" dirty="0">
                <a:latin typeface="Roboto" panose="02000000000000000000" pitchFamily="2" charset="0"/>
                <a:ea typeface="Roboto" panose="02000000000000000000" pitchFamily="2" charset="0"/>
              </a:rPr>
              <a:t>Rủi ro bảo mật </a:t>
            </a:r>
            <a:endParaRPr lang="en-US" sz="15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sz="15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526530" y="1074737"/>
            <a:ext cx="0" cy="4880293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2920" y="3749674"/>
            <a:ext cx="11269980" cy="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6589" y="1074737"/>
            <a:ext cx="3448877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0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Điểm </a:t>
            </a:r>
            <a:r>
              <a:rPr lang="vi-VN" sz="20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mạnh</a:t>
            </a:r>
          </a:p>
          <a:p>
            <a:pPr marL="537750" lvl="0" indent="-28575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Dễ</a:t>
            </a:r>
            <a:r>
              <a:rPr lang="en-US" sz="15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dàng</a:t>
            </a:r>
            <a:r>
              <a:rPr lang="en-US" sz="1500" b="1" dirty="0" smtClean="0">
                <a:latin typeface="Roboto" panose="02000000000000000000" pitchFamily="2" charset="0"/>
                <a:ea typeface="Roboto" panose="02000000000000000000" pitchFamily="2" charset="0"/>
              </a:rPr>
              <a:t> l</a:t>
            </a:r>
            <a:r>
              <a:rPr lang="vi-VN" sz="1500" b="1" dirty="0" smtClean="0">
                <a:latin typeface="Roboto" panose="02000000000000000000" pitchFamily="2" charset="0"/>
                <a:ea typeface="Roboto" panose="02000000000000000000" pitchFamily="2" charset="0"/>
              </a:rPr>
              <a:t>ưu</a:t>
            </a:r>
            <a:r>
              <a:rPr lang="en-US" sz="15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trữ</a:t>
            </a:r>
            <a:r>
              <a:rPr lang="en-US" sz="15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dữ</a:t>
            </a:r>
            <a:r>
              <a:rPr lang="en-US" sz="15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liệu</a:t>
            </a:r>
            <a:endParaRPr lang="en-US" sz="15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37750" lvl="0" indent="-28575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Có</a:t>
            </a:r>
            <a:r>
              <a:rPr lang="en-US" sz="15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thể</a:t>
            </a:r>
            <a:r>
              <a:rPr lang="en-US" sz="15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tải</a:t>
            </a:r>
            <a:r>
              <a:rPr lang="en-US" sz="15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dữ</a:t>
            </a:r>
            <a:r>
              <a:rPr lang="en-US" sz="15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liệu</a:t>
            </a:r>
            <a:r>
              <a:rPr lang="en-US" sz="15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một</a:t>
            </a:r>
            <a:r>
              <a:rPr lang="en-US" sz="15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cách</a:t>
            </a:r>
            <a:r>
              <a:rPr lang="en-US" sz="15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b="1" dirty="0" err="1" smtClean="0">
                <a:latin typeface="Roboto" panose="02000000000000000000" pitchFamily="2" charset="0"/>
                <a:ea typeface="Roboto" panose="02000000000000000000" pitchFamily="2" charset="0"/>
              </a:rPr>
              <a:t>dễ</a:t>
            </a:r>
            <a:r>
              <a:rPr lang="en-US" sz="15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b="1" dirty="0" err="1">
                <a:latin typeface="Roboto" panose="02000000000000000000" pitchFamily="2" charset="0"/>
                <a:ea typeface="Roboto" panose="02000000000000000000" pitchFamily="2" charset="0"/>
              </a:rPr>
              <a:t>dàng</a:t>
            </a:r>
            <a:endParaRPr lang="vi-VN" sz="15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5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20AB3A-CB1E-8472-C7B0-829D1073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>
              <a:buFontTx/>
              <a:buChar char="-"/>
            </a:pPr>
            <a:r>
              <a:rPr lang="vi-VN" dirty="0" smtClean="0"/>
              <a:t>Website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/>
              <a:t> </a:t>
            </a:r>
            <a:r>
              <a:rPr lang="en-US" dirty="0" err="1" smtClean="0"/>
              <a:t>phát</a:t>
            </a:r>
            <a:r>
              <a:rPr lang="en-US" dirty="0"/>
              <a:t> </a:t>
            </a:r>
            <a:r>
              <a:rPr lang="en-US" dirty="0" err="1" smtClean="0"/>
              <a:t>triển</a:t>
            </a:r>
            <a:r>
              <a:rPr lang="en-US" dirty="0"/>
              <a:t> </a:t>
            </a:r>
            <a:r>
              <a:rPr lang="en-US" dirty="0" err="1" smtClean="0"/>
              <a:t>việc</a:t>
            </a:r>
            <a:r>
              <a:rPr lang="en-US" dirty="0"/>
              <a:t> </a:t>
            </a:r>
            <a:r>
              <a:rPr lang="en-US" dirty="0" err="1" smtClean="0"/>
              <a:t>xử</a:t>
            </a:r>
            <a:r>
              <a:rPr lang="en-US" dirty="0"/>
              <a:t> </a:t>
            </a:r>
            <a:r>
              <a:rPr lang="en-US" dirty="0" err="1" smtClean="0"/>
              <a:t>lí</a:t>
            </a:r>
            <a:r>
              <a:rPr lang="en-US" dirty="0"/>
              <a:t> </a:t>
            </a:r>
            <a:r>
              <a:rPr lang="en-US" dirty="0" err="1" smtClean="0"/>
              <a:t>tài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ng</a:t>
            </a:r>
            <a:r>
              <a:rPr lang="vi-VN" dirty="0" smtClean="0"/>
              <a:t>ười</a:t>
            </a:r>
            <a:r>
              <a:rPr lang="en-US" dirty="0"/>
              <a:t> dung </a:t>
            </a:r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l</a:t>
            </a:r>
            <a:r>
              <a:rPr lang="vi-VN" dirty="0" smtClean="0"/>
              <a:t>ưu</a:t>
            </a:r>
            <a:r>
              <a:rPr lang="en-US" dirty="0"/>
              <a:t> </a:t>
            </a:r>
            <a:r>
              <a:rPr lang="en-US" dirty="0" err="1" smtClean="0"/>
              <a:t>trữ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 smtClean="0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/>
              <a:t> </a:t>
            </a:r>
            <a:r>
              <a:rPr lang="en-US" dirty="0" err="1" smtClean="0"/>
              <a:t>cách</a:t>
            </a:r>
            <a:r>
              <a:rPr lang="en-US" dirty="0"/>
              <a:t> </a:t>
            </a:r>
            <a:r>
              <a:rPr lang="en-US" dirty="0" err="1" smtClean="0"/>
              <a:t>hiệu</a:t>
            </a:r>
            <a:r>
              <a:rPr lang="en-US" dirty="0"/>
              <a:t> </a:t>
            </a:r>
            <a:r>
              <a:rPr lang="en-US" dirty="0" err="1" smtClean="0"/>
              <a:t>quả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vi-VN" dirty="0"/>
              <a:t>hiện: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AA605C-2530-A691-60B8-7D022F73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đề tài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3" y="3614738"/>
            <a:ext cx="4317220" cy="1176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942" y="3668591"/>
            <a:ext cx="1331201" cy="1331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015" y="3823671"/>
            <a:ext cx="911605" cy="885361"/>
          </a:xfrm>
          <a:prstGeom prst="rect">
            <a:avLst/>
          </a:prstGeom>
        </p:spPr>
      </p:pic>
      <p:pic>
        <p:nvPicPr>
          <p:cNvPr id="1026" name="Picture 2" descr="Tải miễn phí Bootstrap - Phiên bản mới nhất năm 202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30" t="22590" r="15162" b="21373"/>
          <a:stretch/>
        </p:blipFill>
        <p:spPr bwMode="auto">
          <a:xfrm>
            <a:off x="4417234" y="3782332"/>
            <a:ext cx="1116094" cy="96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5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24353B-318B-B791-BBC8-68E5E0B9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2138362"/>
            <a:ext cx="5105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7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005B53-53A5-69E7-C4FA-7D5D411A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38" y="1222819"/>
            <a:ext cx="5578323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7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DC4B96-38C9-78E6-26AC-F3AA15DF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 smtClean="0"/>
              <a:t>lợi</a:t>
            </a:r>
            <a:endParaRPr lang="en-US" dirty="0" smtClean="0"/>
          </a:p>
          <a:p>
            <a:r>
              <a:rPr lang="en-US" dirty="0" err="1" smtClean="0"/>
              <a:t>Giup</a:t>
            </a:r>
            <a:r>
              <a:rPr lang="en-US" dirty="0" smtClean="0"/>
              <a:t> ng</a:t>
            </a:r>
            <a:r>
              <a:rPr lang="vi-VN" dirty="0" smtClean="0"/>
              <a:t>ười</a:t>
            </a:r>
            <a:r>
              <a:rPr lang="en-US" dirty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l</a:t>
            </a:r>
            <a:r>
              <a:rPr lang="vi-VN" dirty="0" smtClean="0"/>
              <a:t>ư</a:t>
            </a:r>
            <a:r>
              <a:rPr lang="en-US" dirty="0"/>
              <a:t>u </a:t>
            </a:r>
            <a:r>
              <a:rPr lang="en-US" dirty="0" err="1" smtClean="0"/>
              <a:t>trữ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/>
              <a:t> </a:t>
            </a:r>
            <a:r>
              <a:rPr lang="en-US" dirty="0" err="1" smtClean="0"/>
              <a:t>sử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file </a:t>
            </a:r>
            <a:r>
              <a:rPr lang="en-US" dirty="0" err="1" smtClean="0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endParaRPr lang="en-US" dirty="0"/>
          </a:p>
          <a:p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/>
              <a:t>khăn</a:t>
            </a:r>
            <a:endParaRPr lang="en-US" dirty="0"/>
          </a:p>
          <a:p>
            <a:pPr lvl="1"/>
            <a:r>
              <a:rPr lang="en-US" dirty="0" err="1" smtClean="0"/>
              <a:t>Dễ</a:t>
            </a:r>
            <a:r>
              <a:rPr lang="en-US" dirty="0"/>
              <a:t> </a:t>
            </a:r>
            <a:r>
              <a:rPr lang="en-US" dirty="0" err="1" smtClean="0"/>
              <a:t>bị</a:t>
            </a:r>
            <a:r>
              <a:rPr lang="en-US" dirty="0"/>
              <a:t> </a:t>
            </a:r>
            <a:r>
              <a:rPr lang="en-US" dirty="0" err="1" smtClean="0"/>
              <a:t>đánh</a:t>
            </a:r>
            <a:r>
              <a:rPr lang="en-US" dirty="0"/>
              <a:t> </a:t>
            </a:r>
            <a:r>
              <a:rPr lang="en-US" dirty="0" err="1" smtClean="0"/>
              <a:t>cắp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/>
              <a:t> </a:t>
            </a:r>
            <a:r>
              <a:rPr lang="en-US"/>
              <a:t>liệu</a:t>
            </a:r>
            <a:r>
              <a:rPr lang="vi-VN" smtClean="0"/>
              <a:t>.</a:t>
            </a:r>
            <a:endParaRPr lang="vi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3E70D0-D161-0420-C07E-4C6F59BE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Thuận</a:t>
            </a:r>
            <a:r>
              <a:rPr lang="en-US" dirty="0"/>
              <a:t> lợi và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3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CCC7293-BD34-A119-4716-EED47C66F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025" y="3253509"/>
            <a:ext cx="173355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13320B-C929-609B-5C03-7174D4A89DDE}"/>
              </a:ext>
            </a:extLst>
          </p:cNvPr>
          <p:cNvSpPr txBox="1"/>
          <p:nvPr/>
        </p:nvSpPr>
        <p:spPr>
          <a:xfrm>
            <a:off x="1385455" y="3142810"/>
            <a:ext cx="5176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Roboto" panose="02000000000000000000" pitchFamily="2" charset="0"/>
                <a:ea typeface="Roboto" panose="02000000000000000000" pitchFamily="2" charset="0"/>
              </a:rPr>
              <a:t>DEMO SẢN PHẨM</a:t>
            </a:r>
          </a:p>
        </p:txBody>
      </p:sp>
    </p:spTree>
    <p:extLst>
      <p:ext uri="{BB962C8B-B14F-4D97-AF65-F5344CB8AC3E}">
        <p14:creationId xmlns:p14="http://schemas.microsoft.com/office/powerpoint/2010/main" val="2362530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08AD413-E3A1-4C07-97A6-62A2BC00D59E}" vid="{4C1DA993-2B9C-40D2-A503-E2A7B952BE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1866</TotalTime>
  <Words>190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Tahoma</vt:lpstr>
      <vt:lpstr>Wingdings</vt:lpstr>
      <vt:lpstr>Theme1</vt:lpstr>
      <vt:lpstr>BÁO CÁO ASSIGNMENT </vt:lpstr>
      <vt:lpstr>Nội dung báo cáo</vt:lpstr>
      <vt:lpstr>Giới thiệu đề tài</vt:lpstr>
      <vt:lpstr>SWOT</vt:lpstr>
      <vt:lpstr>Giới thiệu đề tài</vt:lpstr>
      <vt:lpstr>Use case</vt:lpstr>
      <vt:lpstr>ERD</vt:lpstr>
      <vt:lpstr>Thuận lợi và khó khăn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DỰ ÁN 1</dc:title>
  <dc:creator>Tinh Phan Van</dc:creator>
  <cp:lastModifiedBy>MSIFPT</cp:lastModifiedBy>
  <cp:revision>92</cp:revision>
  <dcterms:created xsi:type="dcterms:W3CDTF">2023-11-02T13:02:14Z</dcterms:created>
  <dcterms:modified xsi:type="dcterms:W3CDTF">2024-02-27T06:59:35Z</dcterms:modified>
</cp:coreProperties>
</file>