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embeddedFontLs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Lora" pitchFamily="2" charset="77"/>
      <p:regular r:id="rId21"/>
      <p:bold r:id="rId22"/>
      <p:italic r:id="rId23"/>
      <p:boldItalic r:id="rId24"/>
    </p:embeddedFont>
    <p:embeddedFont>
      <p:font typeface="Montserrat" pitchFamily="2" charset="77"/>
      <p:regular r:id="rId25"/>
      <p:bold r:id="rId26"/>
      <p:italic r:id="rId27"/>
      <p:boldItalic r:id="rId28"/>
    </p:embeddedFont>
    <p:embeddedFont>
      <p:font typeface="Noto Sans" panose="020B0502040504020204" pitchFamily="34" charset="0"/>
      <p:regular r:id="rId29"/>
      <p:bold r:id="rId30"/>
      <p:italic r:id="rId31"/>
      <p:boldItalic r:id="rId32"/>
    </p:embeddedFont>
    <p:embeddedFont>
      <p:font typeface="Quattrocento Sans" panose="020B0502050000020003" pitchFamily="34" charset="0"/>
      <p:regular r:id="rId33"/>
      <p:bold r:id="rId34"/>
      <p:italic r:id="rId35"/>
      <p:boldItalic r:id="rId36"/>
    </p:embeddedFont>
    <p:embeddedFont>
      <p:font typeface="Raleway" panose="020B0503030101060003" pitchFamily="34" charset="77"/>
      <p:regular r:id="rId37"/>
      <p:bold r:id="rId38"/>
      <p:italic r:id="rId39"/>
      <p:boldItalic r:id="rId40"/>
    </p:embeddedFont>
    <p:embeddedFont>
      <p:font typeface="Raleway Thin" panose="020B0203030101060003" pitchFamily="34" charset="77"/>
      <p:regular r:id="rId41"/>
      <p:bold r:id="rId42"/>
      <p:italic r:id="rId43"/>
      <p:boldItalic r:id="rId4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45" roundtripDataSignature="AMtx7mgJCll4GD9IPNSwVm7knR2CsgfKI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C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347315F-67E2-44E3-83A7-026B8EAD30AD}">
  <a:tblStyle styleId="{7347315F-67E2-44E3-83A7-026B8EAD30A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704"/>
  </p:normalViewPr>
  <p:slideViewPr>
    <p:cSldViewPr snapToGrid="0">
      <p:cViewPr varScale="1">
        <p:scale>
          <a:sx n="90" d="100"/>
          <a:sy n="90" d="100"/>
        </p:scale>
        <p:origin x="232" y="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9" Type="http://schemas.openxmlformats.org/officeDocument/2006/relationships/font" Target="fonts/font23.fntdata"/><Relationship Id="rId21" Type="http://schemas.openxmlformats.org/officeDocument/2006/relationships/font" Target="fonts/font5.fntdata"/><Relationship Id="rId34" Type="http://schemas.openxmlformats.org/officeDocument/2006/relationships/font" Target="fonts/font18.fntdata"/><Relationship Id="rId42" Type="http://schemas.openxmlformats.org/officeDocument/2006/relationships/font" Target="fonts/font26.fntdata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9" Type="http://schemas.openxmlformats.org/officeDocument/2006/relationships/font" Target="fonts/font13.fntdata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font" Target="fonts/font16.fntdata"/><Relationship Id="rId37" Type="http://schemas.openxmlformats.org/officeDocument/2006/relationships/font" Target="fonts/font21.fntdata"/><Relationship Id="rId40" Type="http://schemas.openxmlformats.org/officeDocument/2006/relationships/font" Target="fonts/font24.fntdata"/><Relationship Id="rId45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36" Type="http://schemas.openxmlformats.org/officeDocument/2006/relationships/font" Target="fonts/font20.fntdata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font" Target="fonts/font15.fntdata"/><Relationship Id="rId44" Type="http://schemas.openxmlformats.org/officeDocument/2006/relationships/font" Target="fonts/font2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font" Target="fonts/font14.fntdata"/><Relationship Id="rId35" Type="http://schemas.openxmlformats.org/officeDocument/2006/relationships/font" Target="fonts/font19.fntdata"/><Relationship Id="rId43" Type="http://schemas.openxmlformats.org/officeDocument/2006/relationships/font" Target="fonts/font27.fntdata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font" Target="fonts/font17.fntdata"/><Relationship Id="rId38" Type="http://schemas.openxmlformats.org/officeDocument/2006/relationships/font" Target="fonts/font22.fntdata"/><Relationship Id="rId46" Type="http://schemas.openxmlformats.org/officeDocument/2006/relationships/presProps" Target="presProps.xml"/><Relationship Id="rId20" Type="http://schemas.openxmlformats.org/officeDocument/2006/relationships/font" Target="fonts/font4.fntdata"/><Relationship Id="rId41" Type="http://schemas.openxmlformats.org/officeDocument/2006/relationships/font" Target="fonts/font2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" name="Google Shape;7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9" name="Google Shape;269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198316f170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9" name="Google Shape;289;g198316f170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3" name="Google Shape;303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8" name="Google Shape;328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3" name="Google Shape;343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5" name="Google Shape;12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6" name="Google Shape;15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9" name="Google Shape;16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9" name="Google Shape;189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6" name="Google Shape;216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1" name="Google Shape;231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5"/>
          <p:cNvSpPr txBox="1">
            <a:spLocks noGrp="1"/>
          </p:cNvSpPr>
          <p:nvPr>
            <p:ph type="ctrTitle"/>
          </p:nvPr>
        </p:nvSpPr>
        <p:spPr>
          <a:xfrm>
            <a:off x="1328840" y="2671851"/>
            <a:ext cx="6031600" cy="15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cxnSp>
        <p:nvCxnSpPr>
          <p:cNvPr id="15" name="Google Shape;15;p15"/>
          <p:cNvCxnSpPr/>
          <p:nvPr/>
        </p:nvCxnSpPr>
        <p:spPr>
          <a:xfrm>
            <a:off x="-8033" y="4902016"/>
            <a:ext cx="122160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" name="Google Shape;16;p15"/>
          <p:cNvSpPr/>
          <p:nvPr/>
        </p:nvSpPr>
        <p:spPr>
          <a:xfrm>
            <a:off x="1490600" y="4524000"/>
            <a:ext cx="756000" cy="756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8" name="Google Shape;68;p24"/>
          <p:cNvCxnSpPr/>
          <p:nvPr/>
        </p:nvCxnSpPr>
        <p:spPr>
          <a:xfrm>
            <a:off x="-8033" y="6018305"/>
            <a:ext cx="122160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9" name="Google Shape;69;p24"/>
          <p:cNvSpPr/>
          <p:nvPr/>
        </p:nvSpPr>
        <p:spPr>
          <a:xfrm>
            <a:off x="5724933" y="5647207"/>
            <a:ext cx="742000" cy="742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24"/>
          <p:cNvSpPr txBox="1">
            <a:spLocks noGrp="1"/>
          </p:cNvSpPr>
          <p:nvPr>
            <p:ph type="sldNum" idx="12"/>
          </p:nvPr>
        </p:nvSpPr>
        <p:spPr>
          <a:xfrm>
            <a:off x="5730200" y="6389200"/>
            <a:ext cx="731600" cy="4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ctr">
              <a:buClr>
                <a:srgbClr val="1D1D1B"/>
              </a:buClr>
              <a:buSzPts val="1333"/>
              <a:buFont typeface="Lora"/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marL="0" lvl="1" indent="0" algn="ctr">
              <a:buClr>
                <a:srgbClr val="1D1D1B"/>
              </a:buClr>
              <a:buSzPts val="1333"/>
              <a:buFont typeface="Lora"/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marL="0" lvl="2" indent="0" algn="ctr">
              <a:buClr>
                <a:srgbClr val="1D1D1B"/>
              </a:buClr>
              <a:buSzPts val="1333"/>
              <a:buFont typeface="Lora"/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marL="0" lvl="3" indent="0" algn="ctr">
              <a:buClr>
                <a:srgbClr val="1D1D1B"/>
              </a:buClr>
              <a:buSzPts val="1333"/>
              <a:buFont typeface="Lora"/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marL="0" lvl="4" indent="0" algn="ctr">
              <a:buClr>
                <a:srgbClr val="1D1D1B"/>
              </a:buClr>
              <a:buSzPts val="1333"/>
              <a:buFont typeface="Lora"/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marL="0" lvl="5" indent="0" algn="ctr">
              <a:buClr>
                <a:srgbClr val="1D1D1B"/>
              </a:buClr>
              <a:buSzPts val="1333"/>
              <a:buFont typeface="Lora"/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marL="0" lvl="6" indent="0" algn="ctr">
              <a:buClr>
                <a:srgbClr val="1D1D1B"/>
              </a:buClr>
              <a:buSzPts val="1333"/>
              <a:buFont typeface="Lora"/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marL="0" lvl="7" indent="0" algn="ctr">
              <a:buClr>
                <a:srgbClr val="1D1D1B"/>
              </a:buClr>
              <a:buSzPts val="1333"/>
              <a:buFont typeface="Lora"/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marL="0" lvl="8" indent="0" algn="ctr">
              <a:buClr>
                <a:srgbClr val="1D1D1B"/>
              </a:buClr>
              <a:buSzPts val="1333"/>
              <a:buFont typeface="Lora"/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letely blank">
  <p:cSld name="Completely blank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6"/>
          <p:cNvSpPr txBox="1">
            <a:spLocks noGrp="1"/>
          </p:cNvSpPr>
          <p:nvPr>
            <p:ph type="sldNum" idx="12"/>
          </p:nvPr>
        </p:nvSpPr>
        <p:spPr>
          <a:xfrm>
            <a:off x="11390969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lvl="0" indent="0" algn="r">
              <a:buClr>
                <a:srgbClr val="1D1D1B"/>
              </a:buClr>
              <a:buSzPts val="1333"/>
              <a:buFont typeface="Lora"/>
              <a:buNone/>
              <a:defRPr sz="1333" b="0" i="0" u="none" strike="noStrike" cap="non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marL="0" lvl="1" indent="0" algn="r">
              <a:buClr>
                <a:srgbClr val="1D1D1B"/>
              </a:buClr>
              <a:buSzPts val="1333"/>
              <a:buFont typeface="Lora"/>
              <a:buNone/>
              <a:defRPr sz="1333" b="0" i="0" u="none" strike="noStrike" cap="non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marL="0" lvl="2" indent="0" algn="r">
              <a:buClr>
                <a:srgbClr val="1D1D1B"/>
              </a:buClr>
              <a:buSzPts val="1333"/>
              <a:buFont typeface="Lora"/>
              <a:buNone/>
              <a:defRPr sz="1333" b="0" i="0" u="none" strike="noStrike" cap="non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marL="0" lvl="3" indent="0" algn="r">
              <a:buClr>
                <a:srgbClr val="1D1D1B"/>
              </a:buClr>
              <a:buSzPts val="1333"/>
              <a:buFont typeface="Lora"/>
              <a:buNone/>
              <a:defRPr sz="1333" b="0" i="0" u="none" strike="noStrike" cap="non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marL="0" lvl="4" indent="0" algn="r">
              <a:buClr>
                <a:srgbClr val="1D1D1B"/>
              </a:buClr>
              <a:buSzPts val="1333"/>
              <a:buFont typeface="Lora"/>
              <a:buNone/>
              <a:defRPr sz="1333" b="0" i="0" u="none" strike="noStrike" cap="non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marL="0" lvl="5" indent="0" algn="r">
              <a:buClr>
                <a:srgbClr val="1D1D1B"/>
              </a:buClr>
              <a:buSzPts val="1333"/>
              <a:buFont typeface="Lora"/>
              <a:buNone/>
              <a:defRPr sz="1333" b="0" i="0" u="none" strike="noStrike" cap="non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marL="0" lvl="6" indent="0" algn="r">
              <a:buClr>
                <a:srgbClr val="1D1D1B"/>
              </a:buClr>
              <a:buSzPts val="1333"/>
              <a:buFont typeface="Lora"/>
              <a:buNone/>
              <a:defRPr sz="1333" b="0" i="0" u="none" strike="noStrike" cap="non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marL="0" lvl="7" indent="0" algn="r">
              <a:buClr>
                <a:srgbClr val="1D1D1B"/>
              </a:buClr>
              <a:buSzPts val="1333"/>
              <a:buFont typeface="Lora"/>
              <a:buNone/>
              <a:defRPr sz="1333" b="0" i="0" u="none" strike="noStrike" cap="non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marL="0" lvl="8" indent="0" algn="r">
              <a:buClr>
                <a:srgbClr val="1D1D1B"/>
              </a:buClr>
              <a:buSzPts val="1333"/>
              <a:buFont typeface="Lora"/>
              <a:buNone/>
              <a:defRPr sz="1333" b="0" i="0" u="none" strike="noStrike" cap="non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17"/>
          <p:cNvCxnSpPr/>
          <p:nvPr/>
        </p:nvCxnSpPr>
        <p:spPr>
          <a:xfrm>
            <a:off x="0" y="1508967"/>
            <a:ext cx="1834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1" name="Google Shape;21;p17"/>
          <p:cNvSpPr/>
          <p:nvPr/>
        </p:nvSpPr>
        <p:spPr>
          <a:xfrm>
            <a:off x="1089967" y="1238356"/>
            <a:ext cx="541200" cy="541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17"/>
          <p:cNvSpPr txBox="1">
            <a:spLocks noGrp="1"/>
          </p:cNvSpPr>
          <p:nvPr>
            <p:ph type="title"/>
          </p:nvPr>
        </p:nvSpPr>
        <p:spPr>
          <a:xfrm>
            <a:off x="1841667" y="1194816"/>
            <a:ext cx="5171200" cy="5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667" b="1">
                <a:latin typeface="Lora"/>
                <a:ea typeface="Lora"/>
                <a:cs typeface="Lora"/>
                <a:sym typeface="Lor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667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667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667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667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667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667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667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667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23" name="Google Shape;23;p17"/>
          <p:cNvSpPr txBox="1">
            <a:spLocks noGrp="1"/>
          </p:cNvSpPr>
          <p:nvPr>
            <p:ph type="body" idx="1"/>
          </p:nvPr>
        </p:nvSpPr>
        <p:spPr>
          <a:xfrm>
            <a:off x="1841667" y="2155293"/>
            <a:ext cx="9079600" cy="41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  <a:defRPr sz="32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667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lvl="2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667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cxnSp>
        <p:nvCxnSpPr>
          <p:cNvPr id="24" name="Google Shape;24;p17"/>
          <p:cNvCxnSpPr/>
          <p:nvPr/>
        </p:nvCxnSpPr>
        <p:spPr>
          <a:xfrm>
            <a:off x="7020867" y="1508967"/>
            <a:ext cx="51712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" name="Google Shape;25;p17"/>
          <p:cNvSpPr txBox="1">
            <a:spLocks noGrp="1"/>
          </p:cNvSpPr>
          <p:nvPr>
            <p:ph type="sldNum" idx="12"/>
          </p:nvPr>
        </p:nvSpPr>
        <p:spPr>
          <a:xfrm>
            <a:off x="11390969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lvl="0" indent="0" algn="r">
              <a:buClr>
                <a:srgbClr val="1D1D1B"/>
              </a:buClr>
              <a:buSzPts val="1333"/>
              <a:buFont typeface="Lora"/>
              <a:buNone/>
              <a:defRPr sz="1333" b="0" i="0" u="none" strike="noStrike" cap="non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marL="0" lvl="1" indent="0" algn="r">
              <a:buClr>
                <a:srgbClr val="1D1D1B"/>
              </a:buClr>
              <a:buSzPts val="1333"/>
              <a:buFont typeface="Lora"/>
              <a:buNone/>
              <a:defRPr sz="1333" b="0" i="0" u="none" strike="noStrike" cap="non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marL="0" lvl="2" indent="0" algn="r">
              <a:buClr>
                <a:srgbClr val="1D1D1B"/>
              </a:buClr>
              <a:buSzPts val="1333"/>
              <a:buFont typeface="Lora"/>
              <a:buNone/>
              <a:defRPr sz="1333" b="0" i="0" u="none" strike="noStrike" cap="non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marL="0" lvl="3" indent="0" algn="r">
              <a:buClr>
                <a:srgbClr val="1D1D1B"/>
              </a:buClr>
              <a:buSzPts val="1333"/>
              <a:buFont typeface="Lora"/>
              <a:buNone/>
              <a:defRPr sz="1333" b="0" i="0" u="none" strike="noStrike" cap="non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marL="0" lvl="4" indent="0" algn="r">
              <a:buClr>
                <a:srgbClr val="1D1D1B"/>
              </a:buClr>
              <a:buSzPts val="1333"/>
              <a:buFont typeface="Lora"/>
              <a:buNone/>
              <a:defRPr sz="1333" b="0" i="0" u="none" strike="noStrike" cap="non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marL="0" lvl="5" indent="0" algn="r">
              <a:buClr>
                <a:srgbClr val="1D1D1B"/>
              </a:buClr>
              <a:buSzPts val="1333"/>
              <a:buFont typeface="Lora"/>
              <a:buNone/>
              <a:defRPr sz="1333" b="0" i="0" u="none" strike="noStrike" cap="non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marL="0" lvl="6" indent="0" algn="r">
              <a:buClr>
                <a:srgbClr val="1D1D1B"/>
              </a:buClr>
              <a:buSzPts val="1333"/>
              <a:buFont typeface="Lora"/>
              <a:buNone/>
              <a:defRPr sz="1333" b="0" i="0" u="none" strike="noStrike" cap="non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marL="0" lvl="7" indent="0" algn="r">
              <a:buClr>
                <a:srgbClr val="1D1D1B"/>
              </a:buClr>
              <a:buSzPts val="1333"/>
              <a:buFont typeface="Lora"/>
              <a:buNone/>
              <a:defRPr sz="1333" b="0" i="0" u="none" strike="noStrike" cap="non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marL="0" lvl="8" indent="0" algn="r">
              <a:buClr>
                <a:srgbClr val="1D1D1B"/>
              </a:buClr>
              <a:buSzPts val="1333"/>
              <a:buFont typeface="Lora"/>
              <a:buNone/>
              <a:defRPr sz="1333" b="0" i="0" u="none" strike="noStrike" cap="non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8"/>
          <p:cNvSpPr txBox="1">
            <a:spLocks noGrp="1"/>
          </p:cNvSpPr>
          <p:nvPr>
            <p:ph type="subTitle" idx="1"/>
          </p:nvPr>
        </p:nvSpPr>
        <p:spPr>
          <a:xfrm>
            <a:off x="2696400" y="3754564"/>
            <a:ext cx="7455200" cy="10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highlight>
                  <a:schemeClr val="accent1"/>
                </a:highlight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867">
                <a:solidFill>
                  <a:schemeClr val="dk2"/>
                </a:solidFill>
                <a:highlight>
                  <a:schemeClr val="accent1"/>
                </a:highlight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867">
                <a:solidFill>
                  <a:schemeClr val="dk2"/>
                </a:solidFill>
                <a:highlight>
                  <a:schemeClr val="accent1"/>
                </a:highlight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867">
                <a:solidFill>
                  <a:schemeClr val="dk2"/>
                </a:solidFill>
                <a:highlight>
                  <a:schemeClr val="accent1"/>
                </a:highlight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867">
                <a:solidFill>
                  <a:schemeClr val="dk2"/>
                </a:solidFill>
                <a:highlight>
                  <a:schemeClr val="accent1"/>
                </a:highlight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867">
                <a:solidFill>
                  <a:schemeClr val="dk2"/>
                </a:solidFill>
                <a:highlight>
                  <a:schemeClr val="accent1"/>
                </a:highlight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867">
                <a:solidFill>
                  <a:schemeClr val="dk2"/>
                </a:solidFill>
                <a:highlight>
                  <a:schemeClr val="accent1"/>
                </a:highlight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867">
                <a:solidFill>
                  <a:schemeClr val="dk2"/>
                </a:solidFill>
                <a:highlight>
                  <a:schemeClr val="accent1"/>
                </a:highlight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867">
                <a:solidFill>
                  <a:schemeClr val="dk2"/>
                </a:solidFill>
                <a:highlight>
                  <a:schemeClr val="accent1"/>
                </a:highlight>
              </a:defRPr>
            </a:lvl9pPr>
          </a:lstStyle>
          <a:p>
            <a:endParaRPr/>
          </a:p>
        </p:txBody>
      </p:sp>
      <p:cxnSp>
        <p:nvCxnSpPr>
          <p:cNvPr id="28" name="Google Shape;28;p18"/>
          <p:cNvCxnSpPr/>
          <p:nvPr/>
        </p:nvCxnSpPr>
        <p:spPr>
          <a:xfrm>
            <a:off x="-8033" y="3429016"/>
            <a:ext cx="26460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9" name="Google Shape;29;p18"/>
          <p:cNvSpPr/>
          <p:nvPr/>
        </p:nvSpPr>
        <p:spPr>
          <a:xfrm>
            <a:off x="1490600" y="3051000"/>
            <a:ext cx="756000" cy="756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18"/>
          <p:cNvSpPr txBox="1">
            <a:spLocks noGrp="1"/>
          </p:cNvSpPr>
          <p:nvPr>
            <p:ph type="ctrTitle"/>
          </p:nvPr>
        </p:nvSpPr>
        <p:spPr>
          <a:xfrm>
            <a:off x="2696300" y="2258031"/>
            <a:ext cx="5050400" cy="15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endParaRPr/>
          </a:p>
        </p:txBody>
      </p:sp>
      <p:cxnSp>
        <p:nvCxnSpPr>
          <p:cNvPr id="31" name="Google Shape;31;p18"/>
          <p:cNvCxnSpPr/>
          <p:nvPr/>
        </p:nvCxnSpPr>
        <p:spPr>
          <a:xfrm>
            <a:off x="7865300" y="3429000"/>
            <a:ext cx="4334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2" name="Google Shape;32;p18"/>
          <p:cNvSpPr txBox="1">
            <a:spLocks noGrp="1"/>
          </p:cNvSpPr>
          <p:nvPr>
            <p:ph type="sldNum" idx="12"/>
          </p:nvPr>
        </p:nvSpPr>
        <p:spPr>
          <a:xfrm>
            <a:off x="11390969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lvl="0" indent="0" algn="r">
              <a:buClr>
                <a:srgbClr val="1D1D1B"/>
              </a:buClr>
              <a:buSzPts val="1333"/>
              <a:buFont typeface="Lora"/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marL="0" lvl="1" indent="0" algn="r">
              <a:buClr>
                <a:srgbClr val="1D1D1B"/>
              </a:buClr>
              <a:buSzPts val="1333"/>
              <a:buFont typeface="Lora"/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marL="0" lvl="2" indent="0" algn="r">
              <a:buClr>
                <a:srgbClr val="1D1D1B"/>
              </a:buClr>
              <a:buSzPts val="1333"/>
              <a:buFont typeface="Lora"/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marL="0" lvl="3" indent="0" algn="r">
              <a:buClr>
                <a:srgbClr val="1D1D1B"/>
              </a:buClr>
              <a:buSzPts val="1333"/>
              <a:buFont typeface="Lora"/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marL="0" lvl="4" indent="0" algn="r">
              <a:buClr>
                <a:srgbClr val="1D1D1B"/>
              </a:buClr>
              <a:buSzPts val="1333"/>
              <a:buFont typeface="Lora"/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marL="0" lvl="5" indent="0" algn="r">
              <a:buClr>
                <a:srgbClr val="1D1D1B"/>
              </a:buClr>
              <a:buSzPts val="1333"/>
              <a:buFont typeface="Lora"/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marL="0" lvl="6" indent="0" algn="r">
              <a:buClr>
                <a:srgbClr val="1D1D1B"/>
              </a:buClr>
              <a:buSzPts val="1333"/>
              <a:buFont typeface="Lora"/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marL="0" lvl="7" indent="0" algn="r">
              <a:buClr>
                <a:srgbClr val="1D1D1B"/>
              </a:buClr>
              <a:buSzPts val="1333"/>
              <a:buFont typeface="Lora"/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marL="0" lvl="8" indent="0" algn="r">
              <a:buClr>
                <a:srgbClr val="1D1D1B"/>
              </a:buClr>
              <a:buSzPts val="1333"/>
              <a:buFont typeface="Lora"/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9"/>
          <p:cNvSpPr txBox="1">
            <a:spLocks noGrp="1"/>
          </p:cNvSpPr>
          <p:nvPr>
            <p:ph type="body" idx="1"/>
          </p:nvPr>
        </p:nvSpPr>
        <p:spPr>
          <a:xfrm>
            <a:off x="2806733" y="2984000"/>
            <a:ext cx="6578400" cy="10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38100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400"/>
              <a:buFont typeface="Lora"/>
              <a:buChar char="◉"/>
              <a:defRPr sz="3200" i="1">
                <a:latin typeface="Lora"/>
                <a:ea typeface="Lora"/>
                <a:cs typeface="Lora"/>
                <a:sym typeface="Lora"/>
              </a:defRPr>
            </a:lvl1pPr>
            <a:lvl2pPr marL="914400" lvl="1" indent="-355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○"/>
              <a:defRPr i="1">
                <a:latin typeface="Lora"/>
                <a:ea typeface="Lora"/>
                <a:cs typeface="Lora"/>
                <a:sym typeface="Lora"/>
              </a:defRPr>
            </a:lvl2pPr>
            <a:lvl3pPr marL="1371600" lvl="2" indent="-355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■"/>
              <a:defRPr i="1">
                <a:latin typeface="Lora"/>
                <a:ea typeface="Lora"/>
                <a:cs typeface="Lora"/>
                <a:sym typeface="Lora"/>
              </a:defRPr>
            </a:lvl3pPr>
            <a:lvl4pPr marL="1828800" lvl="3" indent="-381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sz="3200" i="1">
                <a:latin typeface="Lora"/>
                <a:ea typeface="Lora"/>
                <a:cs typeface="Lora"/>
                <a:sym typeface="Lora"/>
              </a:defRPr>
            </a:lvl4pPr>
            <a:lvl5pPr marL="2286000" lvl="4" indent="-381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sz="3200" i="1">
                <a:latin typeface="Lora"/>
                <a:ea typeface="Lora"/>
                <a:cs typeface="Lora"/>
                <a:sym typeface="Lora"/>
              </a:defRPr>
            </a:lvl5pPr>
            <a:lvl6pPr marL="2743200" lvl="5" indent="-381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sz="3200" i="1">
                <a:latin typeface="Lora"/>
                <a:ea typeface="Lora"/>
                <a:cs typeface="Lora"/>
                <a:sym typeface="Lora"/>
              </a:defRPr>
            </a:lvl6pPr>
            <a:lvl7pPr marL="3200400" lvl="6" indent="-381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sz="3200" i="1">
                <a:latin typeface="Lora"/>
                <a:ea typeface="Lora"/>
                <a:cs typeface="Lora"/>
                <a:sym typeface="Lora"/>
              </a:defRPr>
            </a:lvl7pPr>
            <a:lvl8pPr marL="3657600" lvl="7" indent="-381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sz="3200" i="1">
                <a:latin typeface="Lora"/>
                <a:ea typeface="Lora"/>
                <a:cs typeface="Lora"/>
                <a:sym typeface="Lora"/>
              </a:defRPr>
            </a:lvl8pPr>
            <a:lvl9pPr marL="4114800" lvl="8" indent="-381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sz="3200" i="1"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cxnSp>
        <p:nvCxnSpPr>
          <p:cNvPr id="35" name="Google Shape;35;p19"/>
          <p:cNvCxnSpPr/>
          <p:nvPr/>
        </p:nvCxnSpPr>
        <p:spPr>
          <a:xfrm>
            <a:off x="6112100" y="4902000"/>
            <a:ext cx="0" cy="19740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6" name="Google Shape;36;p19"/>
          <p:cNvSpPr/>
          <p:nvPr/>
        </p:nvSpPr>
        <p:spPr>
          <a:xfrm>
            <a:off x="5718000" y="4524000"/>
            <a:ext cx="756000" cy="756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9"/>
          <p:cNvSpPr txBox="1"/>
          <p:nvPr/>
        </p:nvSpPr>
        <p:spPr>
          <a:xfrm>
            <a:off x="4791200" y="4550203"/>
            <a:ext cx="2609600" cy="8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ora"/>
              <a:buNone/>
            </a:pPr>
            <a:r>
              <a:rPr lang="en" sz="48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“</a:t>
            </a:r>
            <a:endParaRPr sz="4800" b="1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38" name="Google Shape;38;p19"/>
          <p:cNvSpPr txBox="1">
            <a:spLocks noGrp="1"/>
          </p:cNvSpPr>
          <p:nvPr>
            <p:ph type="sldNum" idx="12"/>
          </p:nvPr>
        </p:nvSpPr>
        <p:spPr>
          <a:xfrm>
            <a:off x="5730200" y="1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lvl="0" indent="0" algn="ctr">
              <a:buClr>
                <a:srgbClr val="1D1D1B"/>
              </a:buClr>
              <a:buSzPts val="1333"/>
              <a:buFont typeface="Lora"/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marL="0" lvl="1" indent="0" algn="ctr">
              <a:buClr>
                <a:srgbClr val="1D1D1B"/>
              </a:buClr>
              <a:buSzPts val="1333"/>
              <a:buFont typeface="Lora"/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marL="0" lvl="2" indent="0" algn="ctr">
              <a:buClr>
                <a:srgbClr val="1D1D1B"/>
              </a:buClr>
              <a:buSzPts val="1333"/>
              <a:buFont typeface="Lora"/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marL="0" lvl="3" indent="0" algn="ctr">
              <a:buClr>
                <a:srgbClr val="1D1D1B"/>
              </a:buClr>
              <a:buSzPts val="1333"/>
              <a:buFont typeface="Lora"/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marL="0" lvl="4" indent="0" algn="ctr">
              <a:buClr>
                <a:srgbClr val="1D1D1B"/>
              </a:buClr>
              <a:buSzPts val="1333"/>
              <a:buFont typeface="Lora"/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marL="0" lvl="5" indent="0" algn="ctr">
              <a:buClr>
                <a:srgbClr val="1D1D1B"/>
              </a:buClr>
              <a:buSzPts val="1333"/>
              <a:buFont typeface="Lora"/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marL="0" lvl="6" indent="0" algn="ctr">
              <a:buClr>
                <a:srgbClr val="1D1D1B"/>
              </a:buClr>
              <a:buSzPts val="1333"/>
              <a:buFont typeface="Lora"/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marL="0" lvl="7" indent="0" algn="ctr">
              <a:buClr>
                <a:srgbClr val="1D1D1B"/>
              </a:buClr>
              <a:buSzPts val="1333"/>
              <a:buFont typeface="Lora"/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marL="0" lvl="8" indent="0" algn="ctr">
              <a:buClr>
                <a:srgbClr val="1D1D1B"/>
              </a:buClr>
              <a:buSzPts val="1333"/>
              <a:buFont typeface="Lora"/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0"/>
          <p:cNvSpPr txBox="1">
            <a:spLocks noGrp="1"/>
          </p:cNvSpPr>
          <p:nvPr>
            <p:ph type="title"/>
          </p:nvPr>
        </p:nvSpPr>
        <p:spPr>
          <a:xfrm>
            <a:off x="1841667" y="1194816"/>
            <a:ext cx="5171200" cy="5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0"/>
          <p:cNvSpPr txBox="1">
            <a:spLocks noGrp="1"/>
          </p:cNvSpPr>
          <p:nvPr>
            <p:ph type="body" idx="1"/>
          </p:nvPr>
        </p:nvSpPr>
        <p:spPr>
          <a:xfrm>
            <a:off x="1841667" y="2158267"/>
            <a:ext cx="4567200" cy="4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000"/>
              <a:buChar char="◉"/>
              <a:defRPr sz="2667"/>
            </a:lvl1pPr>
            <a:lvl2pPr marL="914400" lvl="1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667"/>
            </a:lvl4pPr>
            <a:lvl5pPr marL="2286000" lvl="4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5pPr>
            <a:lvl6pPr marL="2743200" lvl="5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6pPr>
            <a:lvl7pPr marL="3200400" lvl="6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667"/>
            </a:lvl7pPr>
            <a:lvl8pPr marL="3657600" lvl="7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8pPr>
            <a:lvl9pPr marL="4114800" lvl="8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9pPr>
          </a:lstStyle>
          <a:p>
            <a:endParaRPr/>
          </a:p>
        </p:txBody>
      </p:sp>
      <p:sp>
        <p:nvSpPr>
          <p:cNvPr id="42" name="Google Shape;42;p20"/>
          <p:cNvSpPr txBox="1">
            <a:spLocks noGrp="1"/>
          </p:cNvSpPr>
          <p:nvPr>
            <p:ph type="body" idx="2"/>
          </p:nvPr>
        </p:nvSpPr>
        <p:spPr>
          <a:xfrm>
            <a:off x="6683888" y="2158267"/>
            <a:ext cx="4567200" cy="4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000"/>
              <a:buChar char="◉"/>
              <a:defRPr sz="2667"/>
            </a:lvl1pPr>
            <a:lvl2pPr marL="914400" lvl="1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667"/>
            </a:lvl4pPr>
            <a:lvl5pPr marL="2286000" lvl="4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5pPr>
            <a:lvl6pPr marL="2743200" lvl="5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6pPr>
            <a:lvl7pPr marL="3200400" lvl="6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667"/>
            </a:lvl7pPr>
            <a:lvl8pPr marL="3657600" lvl="7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8pPr>
            <a:lvl9pPr marL="4114800" lvl="8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9pPr>
          </a:lstStyle>
          <a:p>
            <a:endParaRPr/>
          </a:p>
        </p:txBody>
      </p:sp>
      <p:cxnSp>
        <p:nvCxnSpPr>
          <p:cNvPr id="43" name="Google Shape;43;p20"/>
          <p:cNvCxnSpPr/>
          <p:nvPr/>
        </p:nvCxnSpPr>
        <p:spPr>
          <a:xfrm>
            <a:off x="0" y="1508967"/>
            <a:ext cx="1834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20"/>
          <p:cNvSpPr/>
          <p:nvPr/>
        </p:nvSpPr>
        <p:spPr>
          <a:xfrm>
            <a:off x="1089967" y="1238356"/>
            <a:ext cx="541200" cy="541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5" name="Google Shape;45;p20"/>
          <p:cNvCxnSpPr/>
          <p:nvPr/>
        </p:nvCxnSpPr>
        <p:spPr>
          <a:xfrm>
            <a:off x="7020867" y="1508967"/>
            <a:ext cx="51712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6" name="Google Shape;46;p20"/>
          <p:cNvSpPr txBox="1">
            <a:spLocks noGrp="1"/>
          </p:cNvSpPr>
          <p:nvPr>
            <p:ph type="sldNum" idx="12"/>
          </p:nvPr>
        </p:nvSpPr>
        <p:spPr>
          <a:xfrm>
            <a:off x="11390969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lvl="0" indent="0" algn="r">
              <a:buClr>
                <a:srgbClr val="1D1D1B"/>
              </a:buClr>
              <a:buSzPts val="1333"/>
              <a:buFont typeface="Lora"/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marL="0" lvl="1" indent="0" algn="r">
              <a:buClr>
                <a:srgbClr val="1D1D1B"/>
              </a:buClr>
              <a:buSzPts val="1333"/>
              <a:buFont typeface="Lora"/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marL="0" lvl="2" indent="0" algn="r">
              <a:buClr>
                <a:srgbClr val="1D1D1B"/>
              </a:buClr>
              <a:buSzPts val="1333"/>
              <a:buFont typeface="Lora"/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marL="0" lvl="3" indent="0" algn="r">
              <a:buClr>
                <a:srgbClr val="1D1D1B"/>
              </a:buClr>
              <a:buSzPts val="1333"/>
              <a:buFont typeface="Lora"/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marL="0" lvl="4" indent="0" algn="r">
              <a:buClr>
                <a:srgbClr val="1D1D1B"/>
              </a:buClr>
              <a:buSzPts val="1333"/>
              <a:buFont typeface="Lora"/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marL="0" lvl="5" indent="0" algn="r">
              <a:buClr>
                <a:srgbClr val="1D1D1B"/>
              </a:buClr>
              <a:buSzPts val="1333"/>
              <a:buFont typeface="Lora"/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marL="0" lvl="6" indent="0" algn="r">
              <a:buClr>
                <a:srgbClr val="1D1D1B"/>
              </a:buClr>
              <a:buSzPts val="1333"/>
              <a:buFont typeface="Lora"/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marL="0" lvl="7" indent="0" algn="r">
              <a:buClr>
                <a:srgbClr val="1D1D1B"/>
              </a:buClr>
              <a:buSzPts val="1333"/>
              <a:buFont typeface="Lora"/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marL="0" lvl="8" indent="0" algn="r">
              <a:buClr>
                <a:srgbClr val="1D1D1B"/>
              </a:buClr>
              <a:buSzPts val="1333"/>
              <a:buFont typeface="Lora"/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1"/>
          <p:cNvSpPr txBox="1">
            <a:spLocks noGrp="1"/>
          </p:cNvSpPr>
          <p:nvPr>
            <p:ph type="title"/>
          </p:nvPr>
        </p:nvSpPr>
        <p:spPr>
          <a:xfrm>
            <a:off x="1841667" y="1194816"/>
            <a:ext cx="5171200" cy="5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1"/>
          <p:cNvSpPr txBox="1">
            <a:spLocks noGrp="1"/>
          </p:cNvSpPr>
          <p:nvPr>
            <p:ph type="body" idx="1"/>
          </p:nvPr>
        </p:nvSpPr>
        <p:spPr>
          <a:xfrm>
            <a:off x="1841667" y="2201433"/>
            <a:ext cx="3112000" cy="416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◉"/>
              <a:defRPr sz="2400"/>
            </a:lvl1pPr>
            <a:lvl2pPr marL="9144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50" name="Google Shape;50;p21"/>
          <p:cNvSpPr txBox="1">
            <a:spLocks noGrp="1"/>
          </p:cNvSpPr>
          <p:nvPr>
            <p:ph type="body" idx="2"/>
          </p:nvPr>
        </p:nvSpPr>
        <p:spPr>
          <a:xfrm>
            <a:off x="5113216" y="2201433"/>
            <a:ext cx="3112000" cy="416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◉"/>
              <a:defRPr sz="2400"/>
            </a:lvl1pPr>
            <a:lvl2pPr marL="9144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51" name="Google Shape;51;p21"/>
          <p:cNvSpPr txBox="1">
            <a:spLocks noGrp="1"/>
          </p:cNvSpPr>
          <p:nvPr>
            <p:ph type="body" idx="3"/>
          </p:nvPr>
        </p:nvSpPr>
        <p:spPr>
          <a:xfrm>
            <a:off x="8384764" y="2201433"/>
            <a:ext cx="3112000" cy="416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◉"/>
              <a:defRPr sz="2400"/>
            </a:lvl1pPr>
            <a:lvl2pPr marL="9144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cxnSp>
        <p:nvCxnSpPr>
          <p:cNvPr id="52" name="Google Shape;52;p21"/>
          <p:cNvCxnSpPr/>
          <p:nvPr/>
        </p:nvCxnSpPr>
        <p:spPr>
          <a:xfrm>
            <a:off x="0" y="1508967"/>
            <a:ext cx="1834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3" name="Google Shape;53;p21"/>
          <p:cNvSpPr/>
          <p:nvPr/>
        </p:nvSpPr>
        <p:spPr>
          <a:xfrm>
            <a:off x="1089967" y="1238356"/>
            <a:ext cx="541200" cy="541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4" name="Google Shape;54;p21"/>
          <p:cNvCxnSpPr/>
          <p:nvPr/>
        </p:nvCxnSpPr>
        <p:spPr>
          <a:xfrm>
            <a:off x="7020867" y="1508967"/>
            <a:ext cx="51712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5" name="Google Shape;55;p21"/>
          <p:cNvSpPr txBox="1">
            <a:spLocks noGrp="1"/>
          </p:cNvSpPr>
          <p:nvPr>
            <p:ph type="sldNum" idx="12"/>
          </p:nvPr>
        </p:nvSpPr>
        <p:spPr>
          <a:xfrm>
            <a:off x="11390969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lvl="0" indent="0" algn="r">
              <a:buClr>
                <a:srgbClr val="1D1D1B"/>
              </a:buClr>
              <a:buSzPts val="1333"/>
              <a:buFont typeface="Lora"/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marL="0" lvl="1" indent="0" algn="r">
              <a:buClr>
                <a:srgbClr val="1D1D1B"/>
              </a:buClr>
              <a:buSzPts val="1333"/>
              <a:buFont typeface="Lora"/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marL="0" lvl="2" indent="0" algn="r">
              <a:buClr>
                <a:srgbClr val="1D1D1B"/>
              </a:buClr>
              <a:buSzPts val="1333"/>
              <a:buFont typeface="Lora"/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marL="0" lvl="3" indent="0" algn="r">
              <a:buClr>
                <a:srgbClr val="1D1D1B"/>
              </a:buClr>
              <a:buSzPts val="1333"/>
              <a:buFont typeface="Lora"/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marL="0" lvl="4" indent="0" algn="r">
              <a:buClr>
                <a:srgbClr val="1D1D1B"/>
              </a:buClr>
              <a:buSzPts val="1333"/>
              <a:buFont typeface="Lora"/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marL="0" lvl="5" indent="0" algn="r">
              <a:buClr>
                <a:srgbClr val="1D1D1B"/>
              </a:buClr>
              <a:buSzPts val="1333"/>
              <a:buFont typeface="Lora"/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marL="0" lvl="6" indent="0" algn="r">
              <a:buClr>
                <a:srgbClr val="1D1D1B"/>
              </a:buClr>
              <a:buSzPts val="1333"/>
              <a:buFont typeface="Lora"/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marL="0" lvl="7" indent="0" algn="r">
              <a:buClr>
                <a:srgbClr val="1D1D1B"/>
              </a:buClr>
              <a:buSzPts val="1333"/>
              <a:buFont typeface="Lora"/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marL="0" lvl="8" indent="0" algn="r">
              <a:buClr>
                <a:srgbClr val="1D1D1B"/>
              </a:buClr>
              <a:buSzPts val="1333"/>
              <a:buFont typeface="Lora"/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2"/>
          <p:cNvSpPr txBox="1">
            <a:spLocks noGrp="1"/>
          </p:cNvSpPr>
          <p:nvPr>
            <p:ph type="title"/>
          </p:nvPr>
        </p:nvSpPr>
        <p:spPr>
          <a:xfrm>
            <a:off x="1841667" y="1194816"/>
            <a:ext cx="5171200" cy="5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cxnSp>
        <p:nvCxnSpPr>
          <p:cNvPr id="58" name="Google Shape;58;p22"/>
          <p:cNvCxnSpPr/>
          <p:nvPr/>
        </p:nvCxnSpPr>
        <p:spPr>
          <a:xfrm>
            <a:off x="0" y="1508967"/>
            <a:ext cx="1834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9" name="Google Shape;59;p22"/>
          <p:cNvSpPr/>
          <p:nvPr/>
        </p:nvSpPr>
        <p:spPr>
          <a:xfrm>
            <a:off x="1089967" y="1238356"/>
            <a:ext cx="541200" cy="541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0" name="Google Shape;60;p22"/>
          <p:cNvCxnSpPr/>
          <p:nvPr/>
        </p:nvCxnSpPr>
        <p:spPr>
          <a:xfrm>
            <a:off x="7020867" y="1508967"/>
            <a:ext cx="51712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1" name="Google Shape;61;p22"/>
          <p:cNvSpPr txBox="1">
            <a:spLocks noGrp="1"/>
          </p:cNvSpPr>
          <p:nvPr>
            <p:ph type="sldNum" idx="12"/>
          </p:nvPr>
        </p:nvSpPr>
        <p:spPr>
          <a:xfrm>
            <a:off x="11390969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lvl="0" indent="0" algn="r">
              <a:buClr>
                <a:srgbClr val="1D1D1B"/>
              </a:buClr>
              <a:buSzPts val="1333"/>
              <a:buFont typeface="Lora"/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marL="0" lvl="1" indent="0" algn="r">
              <a:buClr>
                <a:srgbClr val="1D1D1B"/>
              </a:buClr>
              <a:buSzPts val="1333"/>
              <a:buFont typeface="Lora"/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marL="0" lvl="2" indent="0" algn="r">
              <a:buClr>
                <a:srgbClr val="1D1D1B"/>
              </a:buClr>
              <a:buSzPts val="1333"/>
              <a:buFont typeface="Lora"/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marL="0" lvl="3" indent="0" algn="r">
              <a:buClr>
                <a:srgbClr val="1D1D1B"/>
              </a:buClr>
              <a:buSzPts val="1333"/>
              <a:buFont typeface="Lora"/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marL="0" lvl="4" indent="0" algn="r">
              <a:buClr>
                <a:srgbClr val="1D1D1B"/>
              </a:buClr>
              <a:buSzPts val="1333"/>
              <a:buFont typeface="Lora"/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marL="0" lvl="5" indent="0" algn="r">
              <a:buClr>
                <a:srgbClr val="1D1D1B"/>
              </a:buClr>
              <a:buSzPts val="1333"/>
              <a:buFont typeface="Lora"/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marL="0" lvl="6" indent="0" algn="r">
              <a:buClr>
                <a:srgbClr val="1D1D1B"/>
              </a:buClr>
              <a:buSzPts val="1333"/>
              <a:buFont typeface="Lora"/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marL="0" lvl="7" indent="0" algn="r">
              <a:buClr>
                <a:srgbClr val="1D1D1B"/>
              </a:buClr>
              <a:buSzPts val="1333"/>
              <a:buFont typeface="Lora"/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marL="0" lvl="8" indent="0" algn="r">
              <a:buClr>
                <a:srgbClr val="1D1D1B"/>
              </a:buClr>
              <a:buSzPts val="1333"/>
              <a:buFont typeface="Lora"/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3"/>
          <p:cNvSpPr txBox="1">
            <a:spLocks noGrp="1"/>
          </p:cNvSpPr>
          <p:nvPr>
            <p:ph type="body" idx="1"/>
          </p:nvPr>
        </p:nvSpPr>
        <p:spPr>
          <a:xfrm>
            <a:off x="2653933" y="5383167"/>
            <a:ext cx="6884000" cy="6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Font typeface="Lora"/>
              <a:buNone/>
              <a:defRPr sz="1867" i="1">
                <a:latin typeface="Lora"/>
                <a:ea typeface="Lora"/>
                <a:cs typeface="Lora"/>
                <a:sym typeface="Lora"/>
              </a:defRPr>
            </a:lvl1pPr>
            <a:lvl2pPr marL="914400" lvl="1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cxnSp>
        <p:nvCxnSpPr>
          <p:cNvPr id="64" name="Google Shape;64;p23"/>
          <p:cNvCxnSpPr/>
          <p:nvPr/>
        </p:nvCxnSpPr>
        <p:spPr>
          <a:xfrm>
            <a:off x="-8033" y="6221505"/>
            <a:ext cx="122160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5" name="Google Shape;65;p23"/>
          <p:cNvSpPr/>
          <p:nvPr/>
        </p:nvSpPr>
        <p:spPr>
          <a:xfrm>
            <a:off x="5943200" y="6068661"/>
            <a:ext cx="305600" cy="30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23"/>
          <p:cNvSpPr txBox="1">
            <a:spLocks noGrp="1"/>
          </p:cNvSpPr>
          <p:nvPr>
            <p:ph type="sldNum" idx="12"/>
          </p:nvPr>
        </p:nvSpPr>
        <p:spPr>
          <a:xfrm>
            <a:off x="5730200" y="6374267"/>
            <a:ext cx="731600" cy="4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ctr">
              <a:buClr>
                <a:srgbClr val="1D1D1B"/>
              </a:buClr>
              <a:buSzPts val="1333"/>
              <a:buFont typeface="Lora"/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marL="0" lvl="1" indent="0" algn="ctr">
              <a:buClr>
                <a:srgbClr val="1D1D1B"/>
              </a:buClr>
              <a:buSzPts val="1333"/>
              <a:buFont typeface="Lora"/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marL="0" lvl="2" indent="0" algn="ctr">
              <a:buClr>
                <a:srgbClr val="1D1D1B"/>
              </a:buClr>
              <a:buSzPts val="1333"/>
              <a:buFont typeface="Lora"/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marL="0" lvl="3" indent="0" algn="ctr">
              <a:buClr>
                <a:srgbClr val="1D1D1B"/>
              </a:buClr>
              <a:buSzPts val="1333"/>
              <a:buFont typeface="Lora"/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marL="0" lvl="4" indent="0" algn="ctr">
              <a:buClr>
                <a:srgbClr val="1D1D1B"/>
              </a:buClr>
              <a:buSzPts val="1333"/>
              <a:buFont typeface="Lora"/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marL="0" lvl="5" indent="0" algn="ctr">
              <a:buClr>
                <a:srgbClr val="1D1D1B"/>
              </a:buClr>
              <a:buSzPts val="1333"/>
              <a:buFont typeface="Lora"/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marL="0" lvl="6" indent="0" algn="ctr">
              <a:buClr>
                <a:srgbClr val="1D1D1B"/>
              </a:buClr>
              <a:buSzPts val="1333"/>
              <a:buFont typeface="Lora"/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marL="0" lvl="7" indent="0" algn="ctr">
              <a:buClr>
                <a:srgbClr val="1D1D1B"/>
              </a:buClr>
              <a:buSzPts val="1333"/>
              <a:buFont typeface="Lora"/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marL="0" lvl="8" indent="0" algn="ctr">
              <a:buClr>
                <a:srgbClr val="1D1D1B"/>
              </a:buClr>
              <a:buSzPts val="1333"/>
              <a:buFont typeface="Lora"/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4"/>
          <p:cNvSpPr txBox="1">
            <a:spLocks noGrp="1"/>
          </p:cNvSpPr>
          <p:nvPr>
            <p:ph type="body" idx="1"/>
          </p:nvPr>
        </p:nvSpPr>
        <p:spPr>
          <a:xfrm>
            <a:off x="1841667" y="2155293"/>
            <a:ext cx="9079600" cy="41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attrocento Sans"/>
              <a:buChar char="◉"/>
              <a:defRPr sz="2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○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■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attrocento Sans"/>
              <a:buChar char="●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●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11" name="Google Shape;11;p14"/>
          <p:cNvSpPr txBox="1">
            <a:spLocks noGrp="1"/>
          </p:cNvSpPr>
          <p:nvPr>
            <p:ph type="title"/>
          </p:nvPr>
        </p:nvSpPr>
        <p:spPr>
          <a:xfrm>
            <a:off x="1841667" y="1195399"/>
            <a:ext cx="9079600" cy="5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12" name="Google Shape;12;p14"/>
          <p:cNvSpPr txBox="1">
            <a:spLocks noGrp="1"/>
          </p:cNvSpPr>
          <p:nvPr>
            <p:ph type="sldNum" idx="12"/>
          </p:nvPr>
        </p:nvSpPr>
        <p:spPr>
          <a:xfrm>
            <a:off x="11390969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buClr>
                <a:srgbClr val="1D1D1B"/>
              </a:buClr>
              <a:buSzPts val="1333"/>
              <a:buFont typeface="Lora"/>
              <a:buNone/>
              <a:defRPr sz="1333" b="0" i="0" u="none" strike="noStrike" cap="non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marL="0" marR="0" lvl="1" indent="0" algn="r" rtl="0">
              <a:buClr>
                <a:srgbClr val="1D1D1B"/>
              </a:buClr>
              <a:buSzPts val="1333"/>
              <a:buFont typeface="Lora"/>
              <a:buNone/>
              <a:defRPr sz="1333" b="0" i="0" u="none" strike="noStrike" cap="non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marL="0" marR="0" lvl="2" indent="0" algn="r" rtl="0">
              <a:buClr>
                <a:srgbClr val="1D1D1B"/>
              </a:buClr>
              <a:buSzPts val="1333"/>
              <a:buFont typeface="Lora"/>
              <a:buNone/>
              <a:defRPr sz="1333" b="0" i="0" u="none" strike="noStrike" cap="non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marL="0" marR="0" lvl="3" indent="0" algn="r" rtl="0">
              <a:buClr>
                <a:srgbClr val="1D1D1B"/>
              </a:buClr>
              <a:buSzPts val="1333"/>
              <a:buFont typeface="Lora"/>
              <a:buNone/>
              <a:defRPr sz="1333" b="0" i="0" u="none" strike="noStrike" cap="non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marL="0" marR="0" lvl="4" indent="0" algn="r" rtl="0">
              <a:buClr>
                <a:srgbClr val="1D1D1B"/>
              </a:buClr>
              <a:buSzPts val="1333"/>
              <a:buFont typeface="Lora"/>
              <a:buNone/>
              <a:defRPr sz="1333" b="0" i="0" u="none" strike="noStrike" cap="non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marL="0" marR="0" lvl="5" indent="0" algn="r" rtl="0">
              <a:buClr>
                <a:srgbClr val="1D1D1B"/>
              </a:buClr>
              <a:buSzPts val="1333"/>
              <a:buFont typeface="Lora"/>
              <a:buNone/>
              <a:defRPr sz="1333" b="0" i="0" u="none" strike="noStrike" cap="non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marL="0" marR="0" lvl="6" indent="0" algn="r" rtl="0">
              <a:buClr>
                <a:srgbClr val="1D1D1B"/>
              </a:buClr>
              <a:buSzPts val="1333"/>
              <a:buFont typeface="Lora"/>
              <a:buNone/>
              <a:defRPr sz="1333" b="0" i="0" u="none" strike="noStrike" cap="non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marL="0" marR="0" lvl="7" indent="0" algn="r" rtl="0">
              <a:buClr>
                <a:srgbClr val="1D1D1B"/>
              </a:buClr>
              <a:buSzPts val="1333"/>
              <a:buFont typeface="Lora"/>
              <a:buNone/>
              <a:defRPr sz="1333" b="0" i="0" u="none" strike="noStrike" cap="non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marL="0" marR="0" lvl="8" indent="0" algn="r" rtl="0">
              <a:buClr>
                <a:srgbClr val="1D1D1B"/>
              </a:buClr>
              <a:buSzPts val="1333"/>
              <a:buFont typeface="Lora"/>
              <a:buNone/>
              <a:defRPr sz="1333" b="0" i="0" u="none" strike="noStrike" cap="non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"/>
          <p:cNvSpPr txBox="1">
            <a:spLocks noGrp="1"/>
          </p:cNvSpPr>
          <p:nvPr>
            <p:ph type="ctrTitle"/>
          </p:nvPr>
        </p:nvSpPr>
        <p:spPr>
          <a:xfrm>
            <a:off x="1357414" y="2358895"/>
            <a:ext cx="6829323" cy="15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z="6000" dirty="0">
                <a:solidFill>
                  <a:srgbClr val="FFAC2D"/>
                </a:solidFill>
              </a:rPr>
              <a:t>Safely Sail</a:t>
            </a:r>
            <a:endParaRPr sz="6000" dirty="0">
              <a:solidFill>
                <a:srgbClr val="FFAC2D"/>
              </a:solidFill>
            </a:endParaRPr>
          </a:p>
        </p:txBody>
      </p:sp>
      <p:grpSp>
        <p:nvGrpSpPr>
          <p:cNvPr id="76" name="Google Shape;76;p1"/>
          <p:cNvGrpSpPr/>
          <p:nvPr/>
        </p:nvGrpSpPr>
        <p:grpSpPr>
          <a:xfrm>
            <a:off x="1732220" y="4681899"/>
            <a:ext cx="287955" cy="456532"/>
            <a:chOff x="6718575" y="2318625"/>
            <a:chExt cx="256950" cy="407375"/>
          </a:xfrm>
        </p:grpSpPr>
        <p:sp>
          <p:nvSpPr>
            <p:cNvPr id="77" name="Google Shape;77;p1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1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1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1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1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1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1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1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5" name="Google Shape;85;p1"/>
          <p:cNvSpPr txBox="1"/>
          <p:nvPr/>
        </p:nvSpPr>
        <p:spPr>
          <a:xfrm>
            <a:off x="3486150" y="3804841"/>
            <a:ext cx="7856778" cy="8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Montserrat"/>
              <a:buNone/>
            </a:pPr>
            <a:r>
              <a:rPr lang="en" sz="3200" b="1" i="0" u="none" strike="noStrike" cap="none" dirty="0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rPr>
              <a:t>To improve watersports safety through early SOS and rescue</a:t>
            </a:r>
            <a:endParaRPr dirty="0"/>
          </a:p>
        </p:txBody>
      </p:sp>
      <p:sp>
        <p:nvSpPr>
          <p:cNvPr id="86" name="Google Shape;86;p1"/>
          <p:cNvSpPr/>
          <p:nvPr/>
        </p:nvSpPr>
        <p:spPr>
          <a:xfrm>
            <a:off x="2566262" y="5342987"/>
            <a:ext cx="405538" cy="427553"/>
          </a:xfrm>
          <a:custGeom>
            <a:avLst/>
            <a:gdLst/>
            <a:ahLst/>
            <a:cxnLst/>
            <a:rect l="l" t="t" r="r" b="b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"/>
          <p:cNvSpPr txBox="1"/>
          <p:nvPr/>
        </p:nvSpPr>
        <p:spPr>
          <a:xfrm>
            <a:off x="3154266" y="5252731"/>
            <a:ext cx="8077925" cy="8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4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i="0" u="none" strike="noStrike" cap="none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Team Members (Project ID)</a:t>
            </a:r>
            <a:endParaRPr dirty="0"/>
          </a:p>
          <a:p>
            <a:pPr marL="0" marR="0" lvl="0" indent="0" algn="l" rtl="0">
              <a:lnSpc>
                <a:spcPct val="14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0" i="0" u="none" strike="noStrike" cap="none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33 (Clement) T</a:t>
            </a:r>
            <a:r>
              <a:rPr lang="en-HK" sz="2000" b="0" i="0" u="none" strike="noStrike" cap="none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</a:t>
            </a:r>
            <a:r>
              <a:rPr lang="en" sz="2000" b="0" i="0" u="none" strike="noStrike" cap="none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ng Yuk Chun</a:t>
            </a:r>
            <a:endParaRPr sz="2000" b="0" i="0" u="none" strike="noStrike" cap="none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8" name="Google Shape;88;p1"/>
          <p:cNvSpPr txBox="1"/>
          <p:nvPr/>
        </p:nvSpPr>
        <p:spPr>
          <a:xfrm>
            <a:off x="338500" y="476625"/>
            <a:ext cx="9428100" cy="8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0" i="1" u="none" strike="noStrike" cap="none" dirty="0" err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CityU</a:t>
            </a:r>
            <a:r>
              <a:rPr lang="en" sz="1700" b="0" i="1" u="none" strike="noStrike" cap="none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-EE Gifted Education Fund </a:t>
            </a:r>
            <a:r>
              <a:rPr lang="en" sz="1700" b="0" i="1" u="none" strike="noStrike" cap="none" dirty="0" err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Programme</a:t>
            </a:r>
            <a:r>
              <a:rPr lang="en" sz="1700" b="0" i="1" u="none" strike="noStrike" cap="none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  <a:br>
              <a:rPr lang="en" sz="1700" b="0" i="1" u="none" strike="noStrike" cap="none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 sz="1700" b="0" i="1" u="none" strike="noStrike" cap="none" dirty="0" err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AIoT</a:t>
            </a:r>
            <a:r>
              <a:rPr lang="en" sz="1700" b="0" i="1" u="none" strike="noStrike" cap="none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Coding, Engineering and Entrepreneurial Skills Education for Gifted Students</a:t>
            </a:r>
            <a:endParaRPr sz="1700" b="0" i="1" u="none" strike="noStrike" cap="none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9" name="Google Shape;89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53500" y="476625"/>
            <a:ext cx="2385900" cy="60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0"/>
          <p:cNvSpPr txBox="1"/>
          <p:nvPr/>
        </p:nvSpPr>
        <p:spPr>
          <a:xfrm>
            <a:off x="1841667" y="2057251"/>
            <a:ext cx="6866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</a:pPr>
            <a:endParaRPr sz="2400" b="1" i="0" u="none" strike="noStrike" cap="none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</p:txBody>
      </p:sp>
      <p:grpSp>
        <p:nvGrpSpPr>
          <p:cNvPr id="273" name="Google Shape;273;p10"/>
          <p:cNvGrpSpPr/>
          <p:nvPr/>
        </p:nvGrpSpPr>
        <p:grpSpPr>
          <a:xfrm>
            <a:off x="1221945" y="1359667"/>
            <a:ext cx="286167" cy="286167"/>
            <a:chOff x="2594050" y="1631825"/>
            <a:chExt cx="439625" cy="439625"/>
          </a:xfrm>
        </p:grpSpPr>
        <p:sp>
          <p:nvSpPr>
            <p:cNvPr id="274" name="Google Shape;274;p10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10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10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10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8" name="Google Shape;278;p10"/>
          <p:cNvSpPr txBox="1">
            <a:spLocks noGrp="1"/>
          </p:cNvSpPr>
          <p:nvPr>
            <p:ph type="sldNum" idx="12"/>
          </p:nvPr>
        </p:nvSpPr>
        <p:spPr>
          <a:xfrm>
            <a:off x="11390969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Lora"/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279" name="Google Shape;279;p10"/>
          <p:cNvSpPr txBox="1">
            <a:spLocks noGrp="1"/>
          </p:cNvSpPr>
          <p:nvPr>
            <p:ph type="body" idx="1"/>
          </p:nvPr>
        </p:nvSpPr>
        <p:spPr>
          <a:xfrm>
            <a:off x="1908883" y="2298824"/>
            <a:ext cx="4714750" cy="311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sz="2800" b="1" dirty="0"/>
              <a:t>How does it work?</a:t>
            </a:r>
            <a:endParaRPr sz="2800" dirty="0"/>
          </a:p>
          <a:p>
            <a:pPr marL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None/>
            </a:pPr>
            <a:r>
              <a:rPr lang="en" sz="2800" dirty="0"/>
              <a:t>Elaborate the concepts, technologies applied, etc.</a:t>
            </a:r>
            <a:endParaRPr sz="2800" dirty="0"/>
          </a:p>
        </p:txBody>
      </p:sp>
      <p:grpSp>
        <p:nvGrpSpPr>
          <p:cNvPr id="280" name="Google Shape;280;p10"/>
          <p:cNvGrpSpPr/>
          <p:nvPr/>
        </p:nvGrpSpPr>
        <p:grpSpPr>
          <a:xfrm>
            <a:off x="6533735" y="2599976"/>
            <a:ext cx="5052029" cy="2959924"/>
            <a:chOff x="3938374" y="1802704"/>
            <a:chExt cx="4542205" cy="2661224"/>
          </a:xfrm>
        </p:grpSpPr>
        <p:grpSp>
          <p:nvGrpSpPr>
            <p:cNvPr id="281" name="Google Shape;281;p10"/>
            <p:cNvGrpSpPr/>
            <p:nvPr/>
          </p:nvGrpSpPr>
          <p:grpSpPr>
            <a:xfrm>
              <a:off x="3938374" y="1802704"/>
              <a:ext cx="4542205" cy="2661224"/>
              <a:chOff x="1177450" y="241631"/>
              <a:chExt cx="6173152" cy="3616776"/>
            </a:xfrm>
          </p:grpSpPr>
          <p:sp>
            <p:nvSpPr>
              <p:cNvPr id="282" name="Google Shape;282;p10"/>
              <p:cNvSpPr/>
              <p:nvPr/>
            </p:nvSpPr>
            <p:spPr>
              <a:xfrm>
                <a:off x="1682275" y="241631"/>
                <a:ext cx="5161606" cy="3454973"/>
              </a:xfrm>
              <a:custGeom>
                <a:avLst/>
                <a:gdLst/>
                <a:ahLst/>
                <a:cxnLst/>
                <a:rect l="l" t="t" r="r" b="b"/>
                <a:pathLst>
                  <a:path w="5161606" h="3454973" extrusionOk="0">
                    <a:moveTo>
                      <a:pt x="4992053" y="0"/>
                    </a:moveTo>
                    <a:lnTo>
                      <a:pt x="170498" y="0"/>
                    </a:lnTo>
                    <a:cubicBezTo>
                      <a:pt x="76200" y="0"/>
                      <a:pt x="0" y="76143"/>
                      <a:pt x="0" y="170369"/>
                    </a:cubicBezTo>
                    <a:lnTo>
                      <a:pt x="0" y="3396915"/>
                    </a:lnTo>
                    <a:cubicBezTo>
                      <a:pt x="0" y="3429275"/>
                      <a:pt x="26670" y="3454973"/>
                      <a:pt x="58102" y="3454973"/>
                    </a:cubicBezTo>
                    <a:lnTo>
                      <a:pt x="5103495" y="3454973"/>
                    </a:lnTo>
                    <a:cubicBezTo>
                      <a:pt x="5135880" y="3454973"/>
                      <a:pt x="5161598" y="3428324"/>
                      <a:pt x="5161598" y="3396915"/>
                    </a:cubicBezTo>
                    <a:lnTo>
                      <a:pt x="5161598" y="170369"/>
                    </a:lnTo>
                    <a:cubicBezTo>
                      <a:pt x="5162550" y="76143"/>
                      <a:pt x="5086350" y="0"/>
                      <a:pt x="4992053" y="0"/>
                    </a:cubicBezTo>
                    <a:close/>
                    <a:moveTo>
                      <a:pt x="4981575" y="3245581"/>
                    </a:moveTo>
                    <a:lnTo>
                      <a:pt x="190500" y="3245581"/>
                    </a:lnTo>
                    <a:lnTo>
                      <a:pt x="190500" y="199874"/>
                    </a:lnTo>
                    <a:lnTo>
                      <a:pt x="4981575" y="199874"/>
                    </a:lnTo>
                    <a:lnTo>
                      <a:pt x="4981575" y="3245581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3" name="Google Shape;283;p10"/>
              <p:cNvSpPr/>
              <p:nvPr/>
            </p:nvSpPr>
            <p:spPr>
              <a:xfrm>
                <a:off x="1177450" y="3763229"/>
                <a:ext cx="6173152" cy="95178"/>
              </a:xfrm>
              <a:custGeom>
                <a:avLst/>
                <a:gdLst/>
                <a:ahLst/>
                <a:cxnLst/>
                <a:rect l="l" t="t" r="r" b="b"/>
                <a:pathLst>
                  <a:path w="6173152" h="95178" extrusionOk="0">
                    <a:moveTo>
                      <a:pt x="0" y="0"/>
                    </a:moveTo>
                    <a:cubicBezTo>
                      <a:pt x="0" y="0"/>
                      <a:pt x="129540" y="95178"/>
                      <a:pt x="450533" y="95178"/>
                    </a:cubicBezTo>
                    <a:lnTo>
                      <a:pt x="5817870" y="95178"/>
                    </a:lnTo>
                    <a:cubicBezTo>
                      <a:pt x="5948363" y="95178"/>
                      <a:pt x="6173153" y="0"/>
                      <a:pt x="6173153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4" name="Google Shape;284;p10"/>
              <p:cNvSpPr/>
              <p:nvPr/>
            </p:nvSpPr>
            <p:spPr>
              <a:xfrm>
                <a:off x="1177450" y="3687086"/>
                <a:ext cx="6172200" cy="76142"/>
              </a:xfrm>
              <a:custGeom>
                <a:avLst/>
                <a:gdLst/>
                <a:ahLst/>
                <a:cxnLst/>
                <a:rect l="l" t="t" r="r" b="b"/>
                <a:pathLst>
                  <a:path w="6172200" h="76142" extrusionOk="0">
                    <a:moveTo>
                      <a:pt x="0" y="76143"/>
                    </a:moveTo>
                    <a:lnTo>
                      <a:pt x="6172200" y="76143"/>
                    </a:lnTo>
                    <a:lnTo>
                      <a:pt x="61722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5" name="Google Shape;285;p10"/>
              <p:cNvSpPr/>
              <p:nvPr/>
            </p:nvSpPr>
            <p:spPr>
              <a:xfrm>
                <a:off x="3806350" y="3687086"/>
                <a:ext cx="903922" cy="47589"/>
              </a:xfrm>
              <a:custGeom>
                <a:avLst/>
                <a:gdLst/>
                <a:ahLst/>
                <a:cxnLst/>
                <a:rect l="l" t="t" r="r" b="b"/>
                <a:pathLst>
                  <a:path w="903922" h="47589" extrusionOk="0">
                    <a:moveTo>
                      <a:pt x="0" y="0"/>
                    </a:moveTo>
                    <a:cubicBezTo>
                      <a:pt x="0" y="0"/>
                      <a:pt x="26670" y="47589"/>
                      <a:pt x="53340" y="47589"/>
                    </a:cubicBezTo>
                    <a:lnTo>
                      <a:pt x="850582" y="47589"/>
                    </a:lnTo>
                    <a:cubicBezTo>
                      <a:pt x="877253" y="47589"/>
                      <a:pt x="903922" y="0"/>
                      <a:pt x="903922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pic>
          <p:nvPicPr>
            <p:cNvPr id="286" name="Google Shape;286;p10"/>
            <p:cNvPicPr preferRelativeResize="0"/>
            <p:nvPr/>
          </p:nvPicPr>
          <p:blipFill rotWithShape="1">
            <a:blip r:embed="rId3">
              <a:alphaModFix/>
            </a:blip>
            <a:srcRect b="6620"/>
            <a:stretch/>
          </p:blipFill>
          <p:spPr>
            <a:xfrm>
              <a:off x="4445550" y="1949425"/>
              <a:ext cx="3530550" cy="2242675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pic>
      </p:grpSp>
      <p:sp>
        <p:nvSpPr>
          <p:cNvPr id="4" name="Google Shape;233;p9">
            <a:extLst>
              <a:ext uri="{FF2B5EF4-FFF2-40B4-BE49-F238E27FC236}">
                <a16:creationId xmlns:a16="http://schemas.microsoft.com/office/drawing/2014/main" id="{67DF8B44-E303-A8AE-0554-81B85242673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863438" y="1194816"/>
            <a:ext cx="7659522" cy="5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</a:pPr>
            <a:r>
              <a:rPr lang="en" sz="3200" dirty="0"/>
              <a:t>What is </a:t>
            </a:r>
            <a:r>
              <a:rPr lang="en" sz="3200" dirty="0">
                <a:highlight>
                  <a:schemeClr val="accent1"/>
                </a:highlight>
              </a:rPr>
              <a:t>your solution</a:t>
            </a:r>
            <a:r>
              <a:rPr lang="en" sz="3200" dirty="0"/>
              <a:t>?</a:t>
            </a:r>
            <a:endParaRPr sz="3200" dirty="0">
              <a:highlight>
                <a:schemeClr val="accent1"/>
              </a:highlight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198316f170f_0_0"/>
          <p:cNvSpPr txBox="1"/>
          <p:nvPr/>
        </p:nvSpPr>
        <p:spPr>
          <a:xfrm>
            <a:off x="1841667" y="2057251"/>
            <a:ext cx="6866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</a:pPr>
            <a:endParaRPr sz="2400" b="1" i="0" u="none" strike="noStrike" cap="none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</p:txBody>
      </p:sp>
      <p:grpSp>
        <p:nvGrpSpPr>
          <p:cNvPr id="293" name="Google Shape;293;g198316f170f_0_0"/>
          <p:cNvGrpSpPr/>
          <p:nvPr/>
        </p:nvGrpSpPr>
        <p:grpSpPr>
          <a:xfrm>
            <a:off x="1221856" y="1359611"/>
            <a:ext cx="286152" cy="286152"/>
            <a:chOff x="2594050" y="1631825"/>
            <a:chExt cx="439625" cy="439625"/>
          </a:xfrm>
        </p:grpSpPr>
        <p:sp>
          <p:nvSpPr>
            <p:cNvPr id="294" name="Google Shape;294;g198316f170f_0_0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g198316f170f_0_0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g198316f170f_0_0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g198316f170f_0_0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8" name="Google Shape;298;g198316f170f_0_0"/>
          <p:cNvSpPr txBox="1">
            <a:spLocks noGrp="1"/>
          </p:cNvSpPr>
          <p:nvPr>
            <p:ph type="sldNum" idx="12"/>
          </p:nvPr>
        </p:nvSpPr>
        <p:spPr>
          <a:xfrm>
            <a:off x="11390969" y="6333135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Lora"/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299" name="Google Shape;299;g198316f170f_0_0"/>
          <p:cNvSpPr txBox="1">
            <a:spLocks noGrp="1"/>
          </p:cNvSpPr>
          <p:nvPr>
            <p:ph type="body" idx="1"/>
          </p:nvPr>
        </p:nvSpPr>
        <p:spPr>
          <a:xfrm>
            <a:off x="1939638" y="1823308"/>
            <a:ext cx="9560058" cy="5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sz="2400" b="1" dirty="0">
                <a:cs typeface="Arial"/>
                <a:sym typeface="Arial"/>
              </a:rPr>
              <a:t>You may insert a graph to illustrate the workflow of your solution, i.e.:</a:t>
            </a:r>
            <a:endParaRPr sz="2400" b="1" dirty="0"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None/>
            </a:pPr>
            <a:endParaRPr sz="2400" b="1" dirty="0"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sz="2400" b="1" dirty="0"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sz="2800" b="1" dirty="0"/>
          </a:p>
        </p:txBody>
      </p:sp>
      <p:pic>
        <p:nvPicPr>
          <p:cNvPr id="300" name="Google Shape;300;g198316f170f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1975" y="2544925"/>
            <a:ext cx="7176213" cy="388245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233;p9">
            <a:extLst>
              <a:ext uri="{FF2B5EF4-FFF2-40B4-BE49-F238E27FC236}">
                <a16:creationId xmlns:a16="http://schemas.microsoft.com/office/drawing/2014/main" id="{AC73F97A-C337-D397-9A3F-A8307D7F8FE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863438" y="1194816"/>
            <a:ext cx="7659522" cy="5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</a:pPr>
            <a:r>
              <a:rPr lang="en" sz="3200" dirty="0"/>
              <a:t>What is </a:t>
            </a:r>
            <a:r>
              <a:rPr lang="en" sz="3200" dirty="0">
                <a:highlight>
                  <a:schemeClr val="accent1"/>
                </a:highlight>
              </a:rPr>
              <a:t>your solution</a:t>
            </a:r>
            <a:r>
              <a:rPr lang="en" sz="3200" dirty="0"/>
              <a:t>?</a:t>
            </a:r>
            <a:endParaRPr sz="3200" dirty="0">
              <a:highlight>
                <a:schemeClr val="accent1"/>
              </a:highlight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1"/>
          <p:cNvSpPr txBox="1">
            <a:spLocks noGrp="1"/>
          </p:cNvSpPr>
          <p:nvPr>
            <p:ph type="title"/>
          </p:nvPr>
        </p:nvSpPr>
        <p:spPr>
          <a:xfrm>
            <a:off x="2070266" y="1211952"/>
            <a:ext cx="7659522" cy="5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</a:pPr>
            <a:r>
              <a:rPr lang="en" sz="3200" dirty="0">
                <a:highlight>
                  <a:schemeClr val="accent1"/>
                </a:highlight>
              </a:rPr>
              <a:t>Timeline</a:t>
            </a:r>
            <a:endParaRPr sz="3200" dirty="0">
              <a:highlight>
                <a:schemeClr val="accent1"/>
              </a:highlight>
            </a:endParaRPr>
          </a:p>
        </p:txBody>
      </p:sp>
      <p:grpSp>
        <p:nvGrpSpPr>
          <p:cNvPr id="306" name="Google Shape;306;p11"/>
          <p:cNvGrpSpPr/>
          <p:nvPr/>
        </p:nvGrpSpPr>
        <p:grpSpPr>
          <a:xfrm>
            <a:off x="1221945" y="1359667"/>
            <a:ext cx="286167" cy="286167"/>
            <a:chOff x="2594050" y="1631825"/>
            <a:chExt cx="439625" cy="439625"/>
          </a:xfrm>
        </p:grpSpPr>
        <p:sp>
          <p:nvSpPr>
            <p:cNvPr id="307" name="Google Shape;307;p11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p11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11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11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11" name="Google Shape;311;p11"/>
          <p:cNvSpPr txBox="1">
            <a:spLocks noGrp="1"/>
          </p:cNvSpPr>
          <p:nvPr>
            <p:ph type="sldNum" idx="12"/>
          </p:nvPr>
        </p:nvSpPr>
        <p:spPr>
          <a:xfrm>
            <a:off x="11390969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Lora"/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grpSp>
        <p:nvGrpSpPr>
          <p:cNvPr id="312" name="Google Shape;312;p11"/>
          <p:cNvGrpSpPr/>
          <p:nvPr/>
        </p:nvGrpSpPr>
        <p:grpSpPr>
          <a:xfrm>
            <a:off x="748375" y="2464770"/>
            <a:ext cx="10747244" cy="1928460"/>
            <a:chOff x="-2036679" y="2163496"/>
            <a:chExt cx="16230601" cy="2912381"/>
          </a:xfrm>
        </p:grpSpPr>
        <p:sp>
          <p:nvSpPr>
            <p:cNvPr id="313" name="Google Shape;313;p11"/>
            <p:cNvSpPr txBox="1"/>
            <p:nvPr/>
          </p:nvSpPr>
          <p:spPr>
            <a:xfrm>
              <a:off x="-2036679" y="2244834"/>
              <a:ext cx="3364926" cy="6369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1996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 b="1" u="none">
                  <a:solidFill>
                    <a:srgbClr val="C66E07"/>
                  </a:solidFill>
                  <a:latin typeface="Noto Sans"/>
                  <a:ea typeface="Noto Sans"/>
                  <a:cs typeface="Noto Sans"/>
                  <a:sym typeface="Noto Sans"/>
                </a:rPr>
                <a:t>Month/Date</a:t>
              </a:r>
              <a:endParaRPr/>
            </a:p>
          </p:txBody>
        </p:sp>
        <p:sp>
          <p:nvSpPr>
            <p:cNvPr id="314" name="Google Shape;314;p11"/>
            <p:cNvSpPr txBox="1"/>
            <p:nvPr/>
          </p:nvSpPr>
          <p:spPr>
            <a:xfrm>
              <a:off x="-2019299" y="4533601"/>
              <a:ext cx="3699591" cy="54227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1666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Details of the task</a:t>
              </a:r>
              <a:endParaRPr/>
            </a:p>
          </p:txBody>
        </p:sp>
        <p:sp>
          <p:nvSpPr>
            <p:cNvPr id="315" name="Google Shape;315;p11"/>
            <p:cNvSpPr txBox="1"/>
            <p:nvPr/>
          </p:nvSpPr>
          <p:spPr>
            <a:xfrm>
              <a:off x="2226913" y="2226046"/>
              <a:ext cx="3364926" cy="6369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1996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 b="1" u="none">
                  <a:solidFill>
                    <a:srgbClr val="D3A37E"/>
                  </a:solidFill>
                  <a:latin typeface="Noto Sans"/>
                  <a:ea typeface="Noto Sans"/>
                  <a:cs typeface="Noto Sans"/>
                  <a:sym typeface="Noto Sans"/>
                </a:rPr>
                <a:t>Month/Date</a:t>
              </a:r>
              <a:endParaRPr/>
            </a:p>
          </p:txBody>
        </p:sp>
        <p:sp>
          <p:nvSpPr>
            <p:cNvPr id="316" name="Google Shape;316;p11"/>
            <p:cNvSpPr txBox="1"/>
            <p:nvPr/>
          </p:nvSpPr>
          <p:spPr>
            <a:xfrm>
              <a:off x="10828996" y="2163496"/>
              <a:ext cx="3364926" cy="6369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1996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 b="1" u="none">
                  <a:solidFill>
                    <a:schemeClr val="accent2"/>
                  </a:solidFill>
                  <a:latin typeface="Noto Sans"/>
                  <a:ea typeface="Noto Sans"/>
                  <a:cs typeface="Noto Sans"/>
                  <a:sym typeface="Noto Sans"/>
                </a:rPr>
                <a:t>Month/Date</a:t>
              </a:r>
              <a:endParaRPr/>
            </a:p>
          </p:txBody>
        </p:sp>
        <p:sp>
          <p:nvSpPr>
            <p:cNvPr id="317" name="Google Shape;317;p11"/>
            <p:cNvSpPr txBox="1"/>
            <p:nvPr/>
          </p:nvSpPr>
          <p:spPr>
            <a:xfrm>
              <a:off x="6490504" y="2226046"/>
              <a:ext cx="3364926" cy="6369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1996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 b="1" u="none">
                  <a:solidFill>
                    <a:srgbClr val="7D4E2B"/>
                  </a:solidFill>
                  <a:latin typeface="Noto Sans"/>
                  <a:ea typeface="Noto Sans"/>
                  <a:cs typeface="Noto Sans"/>
                  <a:sym typeface="Noto Sans"/>
                </a:rPr>
                <a:t>Month/Date</a:t>
              </a:r>
              <a:endParaRPr/>
            </a:p>
          </p:txBody>
        </p:sp>
        <p:cxnSp>
          <p:nvCxnSpPr>
            <p:cNvPr id="318" name="Google Shape;318;p11"/>
            <p:cNvCxnSpPr/>
            <p:nvPr/>
          </p:nvCxnSpPr>
          <p:spPr>
            <a:xfrm rot="10800000" flipH="1">
              <a:off x="-2019301" y="3730693"/>
              <a:ext cx="15931207" cy="163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19" name="Google Shape;319;p11"/>
            <p:cNvSpPr/>
            <p:nvPr/>
          </p:nvSpPr>
          <p:spPr>
            <a:xfrm>
              <a:off x="-2036679" y="3578862"/>
              <a:ext cx="352038" cy="353616"/>
            </a:xfrm>
            <a:custGeom>
              <a:avLst/>
              <a:gdLst/>
              <a:ahLst/>
              <a:cxnLst/>
              <a:rect l="l" t="t" r="r" b="b"/>
              <a:pathLst>
                <a:path w="6321665" h="6350000" extrusionOk="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C66E07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C66E07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11"/>
            <p:cNvSpPr/>
            <p:nvPr/>
          </p:nvSpPr>
          <p:spPr>
            <a:xfrm>
              <a:off x="2252997" y="3560074"/>
              <a:ext cx="352038" cy="353616"/>
            </a:xfrm>
            <a:custGeom>
              <a:avLst/>
              <a:gdLst/>
              <a:ahLst/>
              <a:cxnLst/>
              <a:rect l="l" t="t" r="r" b="b"/>
              <a:pathLst>
                <a:path w="6321665" h="6350000" extrusionOk="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D3A37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11"/>
            <p:cNvSpPr/>
            <p:nvPr/>
          </p:nvSpPr>
          <p:spPr>
            <a:xfrm>
              <a:off x="6540438" y="3566463"/>
              <a:ext cx="352038" cy="353616"/>
            </a:xfrm>
            <a:custGeom>
              <a:avLst/>
              <a:gdLst/>
              <a:ahLst/>
              <a:cxnLst/>
              <a:rect l="l" t="t" r="r" b="b"/>
              <a:pathLst>
                <a:path w="6321665" h="6350000" extrusionOk="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7D4E2B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p11"/>
            <p:cNvSpPr/>
            <p:nvPr/>
          </p:nvSpPr>
          <p:spPr>
            <a:xfrm>
              <a:off x="10828996" y="3553886"/>
              <a:ext cx="352038" cy="353616"/>
            </a:xfrm>
            <a:custGeom>
              <a:avLst/>
              <a:gdLst/>
              <a:ahLst/>
              <a:cxnLst/>
              <a:rect l="l" t="t" r="r" b="b"/>
              <a:pathLst>
                <a:path w="6321665" h="6350000" extrusionOk="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23" name="Google Shape;323;p11"/>
          <p:cNvSpPr txBox="1"/>
          <p:nvPr/>
        </p:nvSpPr>
        <p:spPr>
          <a:xfrm>
            <a:off x="9307050" y="3978669"/>
            <a:ext cx="2449719" cy="359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Details of the task</a:t>
            </a:r>
            <a:endParaRPr/>
          </a:p>
        </p:txBody>
      </p:sp>
      <p:sp>
        <p:nvSpPr>
          <p:cNvPr id="324" name="Google Shape;324;p11"/>
          <p:cNvSpPr txBox="1"/>
          <p:nvPr/>
        </p:nvSpPr>
        <p:spPr>
          <a:xfrm>
            <a:off x="6439301" y="3997823"/>
            <a:ext cx="2449719" cy="359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Details of the task</a:t>
            </a:r>
            <a:endParaRPr/>
          </a:p>
        </p:txBody>
      </p:sp>
      <p:sp>
        <p:nvSpPr>
          <p:cNvPr id="325" name="Google Shape;325;p11"/>
          <p:cNvSpPr txBox="1"/>
          <p:nvPr/>
        </p:nvSpPr>
        <p:spPr>
          <a:xfrm>
            <a:off x="3571552" y="4015990"/>
            <a:ext cx="2449719" cy="359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Details of the task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1" name="Google Shape;331;p12"/>
          <p:cNvGrpSpPr/>
          <p:nvPr/>
        </p:nvGrpSpPr>
        <p:grpSpPr>
          <a:xfrm>
            <a:off x="1221945" y="1359667"/>
            <a:ext cx="286167" cy="286167"/>
            <a:chOff x="2594050" y="1631825"/>
            <a:chExt cx="439625" cy="439625"/>
          </a:xfrm>
        </p:grpSpPr>
        <p:sp>
          <p:nvSpPr>
            <p:cNvPr id="332" name="Google Shape;332;p12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p12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34;p12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35;p12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36" name="Google Shape;336;p12"/>
          <p:cNvSpPr txBox="1">
            <a:spLocks noGrp="1"/>
          </p:cNvSpPr>
          <p:nvPr>
            <p:ph type="sldNum" idx="12"/>
          </p:nvPr>
        </p:nvSpPr>
        <p:spPr>
          <a:xfrm>
            <a:off x="11390969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Lora"/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337" name="Google Shape;337;p12"/>
          <p:cNvSpPr txBox="1"/>
          <p:nvPr/>
        </p:nvSpPr>
        <p:spPr>
          <a:xfrm>
            <a:off x="7326800" y="1848450"/>
            <a:ext cx="4527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38" name="Google Shape;338;p12"/>
          <p:cNvSpPr txBox="1"/>
          <p:nvPr/>
        </p:nvSpPr>
        <p:spPr>
          <a:xfrm>
            <a:off x="7541125" y="1915425"/>
            <a:ext cx="4674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40" name="Google Shape;340;p12"/>
          <p:cNvSpPr txBox="1"/>
          <p:nvPr/>
        </p:nvSpPr>
        <p:spPr>
          <a:xfrm>
            <a:off x="1906454" y="2115525"/>
            <a:ext cx="8576489" cy="1251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609585" indent="-507986">
              <a:spcBef>
                <a:spcPts val="800"/>
              </a:spcBef>
              <a:buClr>
                <a:schemeClr val="accent1"/>
              </a:buClr>
              <a:buSzPts val="2400"/>
              <a:buFont typeface="Quattrocento Sans"/>
              <a:buChar char="◉"/>
            </a:pPr>
            <a:r>
              <a:rPr lang="en" sz="2800" dirty="0">
                <a:solidFill>
                  <a:schemeClr val="dk1"/>
                </a:solidFill>
                <a:latin typeface="Quattrocento Sans"/>
                <a:sym typeface="Quattrocento Sans"/>
              </a:rPr>
              <a:t>Future plan to further develop the product</a:t>
            </a:r>
            <a:endParaRPr sz="2800" dirty="0">
              <a:solidFill>
                <a:schemeClr val="dk1"/>
              </a:solidFill>
              <a:latin typeface="Quattrocento Sans"/>
              <a:sym typeface="Quattrocento Sans"/>
            </a:endParaRPr>
          </a:p>
          <a:p>
            <a:pPr marL="609585" indent="-507986">
              <a:spcBef>
                <a:spcPts val="800"/>
              </a:spcBef>
              <a:buClr>
                <a:schemeClr val="accent1"/>
              </a:buClr>
              <a:buSzPts val="2400"/>
              <a:buFont typeface="Quattrocento Sans"/>
              <a:buChar char="◉"/>
            </a:pPr>
            <a:r>
              <a:rPr lang="en" sz="2800" dirty="0">
                <a:solidFill>
                  <a:schemeClr val="dk1"/>
                </a:solidFill>
                <a:latin typeface="Quattrocento Sans"/>
                <a:sym typeface="Quattrocento Sans"/>
              </a:rPr>
              <a:t>Plan to deploy and market the product</a:t>
            </a:r>
            <a:endParaRPr sz="2800" dirty="0">
              <a:solidFill>
                <a:schemeClr val="dk1"/>
              </a:solidFill>
              <a:latin typeface="Quattrocento Sans"/>
              <a:sym typeface="Quattrocento Sans"/>
            </a:endParaRPr>
          </a:p>
        </p:txBody>
      </p:sp>
      <p:sp>
        <p:nvSpPr>
          <p:cNvPr id="4" name="Google Shape;305;p11">
            <a:extLst>
              <a:ext uri="{FF2B5EF4-FFF2-40B4-BE49-F238E27FC236}">
                <a16:creationId xmlns:a16="http://schemas.microsoft.com/office/drawing/2014/main" id="{C10CEC98-312A-9DEB-3A70-756D653CB84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70266" y="1211952"/>
            <a:ext cx="7659522" cy="5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</a:pPr>
            <a:r>
              <a:rPr lang="en" sz="3200" dirty="0">
                <a:highlight>
                  <a:schemeClr val="accent1"/>
                </a:highlight>
              </a:rPr>
              <a:t>Future work</a:t>
            </a:r>
            <a:endParaRPr sz="3200" dirty="0">
              <a:highlight>
                <a:schemeClr val="accent1"/>
              </a:highlight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13"/>
          <p:cNvSpPr txBox="1">
            <a:spLocks noGrp="1"/>
          </p:cNvSpPr>
          <p:nvPr>
            <p:ph type="subTitle" idx="4294967295"/>
          </p:nvPr>
        </p:nvSpPr>
        <p:spPr>
          <a:xfrm>
            <a:off x="3162000" y="2791700"/>
            <a:ext cx="6695200" cy="10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attrocento Sans"/>
              <a:buNone/>
            </a:pPr>
            <a:r>
              <a:rPr lang="en" sz="4400" b="1" i="1" u="none" strike="noStrike" cap="none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Any </a:t>
            </a:r>
            <a:r>
              <a:rPr lang="en" sz="4400" b="1" i="1" u="none" strike="noStrike" cap="none" dirty="0">
                <a:solidFill>
                  <a:schemeClr val="dk1"/>
                </a:solidFill>
                <a:highlight>
                  <a:schemeClr val="accent1"/>
                </a:highlight>
                <a:latin typeface="Lora"/>
                <a:ea typeface="Lora"/>
                <a:cs typeface="Lora"/>
                <a:sym typeface="Lora"/>
              </a:rPr>
              <a:t>questions</a:t>
            </a:r>
            <a:r>
              <a:rPr lang="en" sz="4400" b="1" i="1" u="none" strike="noStrike" cap="none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?</a:t>
            </a:r>
            <a:endParaRPr sz="4400" b="1" i="1" u="none" strike="noStrike" cap="none" dirty="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attrocento Sans"/>
              <a:buNone/>
            </a:pPr>
            <a:endParaRPr sz="2400" b="0" i="0" u="none" strike="noStrike" cap="none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attrocento Sans"/>
              <a:buNone/>
            </a:pPr>
            <a:r>
              <a:rPr lang="en" sz="2400" b="1" i="0" u="none" strike="noStrike" cap="none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Contact details:</a:t>
            </a:r>
            <a:endParaRPr sz="2400" b="1" i="0" u="none" strike="noStrike" cap="none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609585" marR="0" lvl="0" indent="-457188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attrocento Sans"/>
              <a:buChar char="◉"/>
            </a:pPr>
            <a:r>
              <a:rPr lang="en" sz="2400" b="0" i="0" u="none" strike="noStrike" cap="none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Email</a:t>
            </a:r>
            <a:endParaRPr dirty="0"/>
          </a:p>
          <a:p>
            <a:pPr marL="609585" marR="0" lvl="0" indent="-457188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attrocento Sans"/>
              <a:buChar char="◉"/>
            </a:pPr>
            <a:r>
              <a:rPr lang="en" sz="2400" b="0" i="0" u="none" strike="noStrike" cap="none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Website, if any</a:t>
            </a:r>
            <a:endParaRPr sz="2400" b="0" i="0" u="none" strike="noStrike" cap="none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346" name="Google Shape;346;p13"/>
          <p:cNvCxnSpPr/>
          <p:nvPr/>
        </p:nvCxnSpPr>
        <p:spPr>
          <a:xfrm>
            <a:off x="8600" y="1905000"/>
            <a:ext cx="3196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47" name="Google Shape;347;p13"/>
          <p:cNvSpPr txBox="1">
            <a:spLocks noGrp="1"/>
          </p:cNvSpPr>
          <p:nvPr>
            <p:ph type="ctrTitle" idx="4294967295"/>
          </p:nvPr>
        </p:nvSpPr>
        <p:spPr>
          <a:xfrm>
            <a:off x="3162167" y="1088733"/>
            <a:ext cx="6544000" cy="15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</a:pPr>
            <a:r>
              <a:rPr lang="en" sz="7200" b="1" i="0" u="none" strike="noStrike" cap="none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Thanks!</a:t>
            </a:r>
            <a:endParaRPr sz="7200" b="1" i="0" u="none" strike="noStrike" cap="none" dirty="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</p:txBody>
      </p:sp>
      <p:cxnSp>
        <p:nvCxnSpPr>
          <p:cNvPr id="348" name="Google Shape;348;p13"/>
          <p:cNvCxnSpPr/>
          <p:nvPr/>
        </p:nvCxnSpPr>
        <p:spPr>
          <a:xfrm>
            <a:off x="7453067" y="1905000"/>
            <a:ext cx="4738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49" name="Google Shape;349;p13"/>
          <p:cNvSpPr/>
          <p:nvPr/>
        </p:nvSpPr>
        <p:spPr>
          <a:xfrm>
            <a:off x="1109233" y="1145567"/>
            <a:ext cx="1518800" cy="15188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50" name="Google Shape;350;p13"/>
          <p:cNvGrpSpPr/>
          <p:nvPr/>
        </p:nvGrpSpPr>
        <p:grpSpPr>
          <a:xfrm>
            <a:off x="1531851" y="1587679"/>
            <a:ext cx="674296" cy="634356"/>
            <a:chOff x="5972700" y="2330200"/>
            <a:chExt cx="411625" cy="387275"/>
          </a:xfrm>
        </p:grpSpPr>
        <p:sp>
          <p:nvSpPr>
            <p:cNvPr id="351" name="Google Shape;351;p13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2;p13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53" name="Google Shape;353;p13"/>
          <p:cNvSpPr txBox="1">
            <a:spLocks noGrp="1"/>
          </p:cNvSpPr>
          <p:nvPr>
            <p:ph type="sldNum" idx="12"/>
          </p:nvPr>
        </p:nvSpPr>
        <p:spPr>
          <a:xfrm>
            <a:off x="11390969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300"/>
              <a:buFont typeface="Lora"/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/>
          <p:nvPr/>
        </p:nvSpPr>
        <p:spPr>
          <a:xfrm>
            <a:off x="1098496" y="858540"/>
            <a:ext cx="1834712" cy="177659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2"/>
          <p:cNvSpPr txBox="1">
            <a:spLocks noGrp="1"/>
          </p:cNvSpPr>
          <p:nvPr>
            <p:ph type="subTitle" idx="4294967295"/>
          </p:nvPr>
        </p:nvSpPr>
        <p:spPr>
          <a:xfrm>
            <a:off x="3205000" y="2476998"/>
            <a:ext cx="8596475" cy="3292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attrocento Sans"/>
              <a:buNone/>
            </a:pPr>
            <a:r>
              <a:rPr lang="en" sz="3200" b="1" i="1" u="none" strike="noStrike" cap="none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About your </a:t>
            </a:r>
            <a:r>
              <a:rPr lang="en" sz="3200" b="1" i="1" u="none" strike="noStrike" cap="none" dirty="0">
                <a:solidFill>
                  <a:schemeClr val="dk1"/>
                </a:solidFill>
                <a:highlight>
                  <a:schemeClr val="accent1"/>
                </a:highlight>
                <a:latin typeface="Lora"/>
                <a:ea typeface="Lora"/>
                <a:cs typeface="Lora"/>
                <a:sym typeface="Lora"/>
              </a:rPr>
              <a:t>project idea</a:t>
            </a:r>
            <a:endParaRPr sz="3200" b="1" i="1" u="none" strike="noStrike" cap="none" dirty="0">
              <a:solidFill>
                <a:schemeClr val="dk1"/>
              </a:solidFill>
              <a:highlight>
                <a:schemeClr val="accent1"/>
              </a:highlight>
              <a:latin typeface="Lora"/>
              <a:ea typeface="Lora"/>
              <a:cs typeface="Lora"/>
              <a:sym typeface="Lor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Quattrocento Sans"/>
              <a:buNone/>
            </a:pPr>
            <a:r>
              <a:rPr lang="en" sz="2800" dirty="0"/>
              <a:t>Short description about your project </a:t>
            </a:r>
            <a:endParaRPr sz="2800" dirty="0"/>
          </a:p>
          <a:p>
            <a:pPr marL="0" marR="0" lvl="0" indent="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Quattrocento Sans"/>
              <a:buNone/>
            </a:pPr>
            <a:r>
              <a:rPr lang="en" sz="2800" dirty="0"/>
              <a:t>e.g.: “A personal protective equipment (PPE) detection system for construction workers”</a:t>
            </a:r>
            <a:endParaRPr sz="2800" dirty="0"/>
          </a:p>
          <a:p>
            <a:pPr marL="0" marR="0" lvl="0" indent="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Quattrocento Sans"/>
              <a:buNone/>
            </a:pPr>
            <a:endParaRPr sz="2800" b="0" i="0" u="none" strike="noStrike" cap="none" dirty="0">
              <a:solidFill>
                <a:schemeClr val="dk1"/>
              </a:solidFill>
              <a:highlight>
                <a:schemeClr val="accent1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attrocento Sans"/>
              <a:buNone/>
            </a:pPr>
            <a:endParaRPr sz="2400" b="1" i="0" u="none" strike="noStrike" cap="none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96" name="Google Shape;96;p2"/>
          <p:cNvCxnSpPr/>
          <p:nvPr/>
        </p:nvCxnSpPr>
        <p:spPr>
          <a:xfrm>
            <a:off x="8600" y="1905000"/>
            <a:ext cx="3196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7" name="Google Shape;97;p2"/>
          <p:cNvSpPr txBox="1">
            <a:spLocks noGrp="1"/>
          </p:cNvSpPr>
          <p:nvPr>
            <p:ph type="ctrTitle" idx="4294967295"/>
          </p:nvPr>
        </p:nvSpPr>
        <p:spPr>
          <a:xfrm>
            <a:off x="3162167" y="1088733"/>
            <a:ext cx="6544000" cy="15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</a:pPr>
            <a:r>
              <a:rPr lang="en" sz="3600" b="1" i="0" u="none" strike="noStrike" cap="none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Introduction</a:t>
            </a:r>
            <a:endParaRPr sz="3600" b="1" i="0" u="none" strike="noStrike" cap="none" dirty="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</p:txBody>
      </p:sp>
      <p:cxnSp>
        <p:nvCxnSpPr>
          <p:cNvPr id="98" name="Google Shape;98;p2"/>
          <p:cNvCxnSpPr/>
          <p:nvPr/>
        </p:nvCxnSpPr>
        <p:spPr>
          <a:xfrm>
            <a:off x="6317867" y="1905000"/>
            <a:ext cx="58740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9" name="Google Shape;99;p2"/>
          <p:cNvSpPr txBox="1">
            <a:spLocks noGrp="1"/>
          </p:cNvSpPr>
          <p:nvPr>
            <p:ph type="sldNum" idx="12"/>
          </p:nvPr>
        </p:nvSpPr>
        <p:spPr>
          <a:xfrm>
            <a:off x="11390969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Lora"/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grpSp>
        <p:nvGrpSpPr>
          <p:cNvPr id="100" name="Google Shape;100;p2"/>
          <p:cNvGrpSpPr/>
          <p:nvPr/>
        </p:nvGrpSpPr>
        <p:grpSpPr>
          <a:xfrm>
            <a:off x="1457325" y="1386143"/>
            <a:ext cx="1085850" cy="847094"/>
            <a:chOff x="1929775" y="320925"/>
            <a:chExt cx="423800" cy="372650"/>
          </a:xfrm>
        </p:grpSpPr>
        <p:sp>
          <p:nvSpPr>
            <p:cNvPr id="101" name="Google Shape;101;p2"/>
            <p:cNvSpPr/>
            <p:nvPr/>
          </p:nvSpPr>
          <p:spPr>
            <a:xfrm>
              <a:off x="1929775" y="320925"/>
              <a:ext cx="423800" cy="372650"/>
            </a:xfrm>
            <a:custGeom>
              <a:avLst/>
              <a:gdLst/>
              <a:ahLst/>
              <a:cxnLst/>
              <a:rect l="l" t="t" r="r" b="b"/>
              <a:pathLst>
                <a:path w="16952" h="14906" fill="none" extrusionOk="0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1954125" y="345275"/>
              <a:ext cx="375100" cy="323950"/>
            </a:xfrm>
            <a:custGeom>
              <a:avLst/>
              <a:gdLst/>
              <a:ahLst/>
              <a:cxnLst/>
              <a:rect l="l" t="t" r="r" b="b"/>
              <a:pathLst>
                <a:path w="15004" h="12958" fill="none" extrusionOk="0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2162375" y="534625"/>
              <a:ext cx="146750" cy="113275"/>
            </a:xfrm>
            <a:custGeom>
              <a:avLst/>
              <a:gdLst/>
              <a:ahLst/>
              <a:cxnLst/>
              <a:rect l="l" t="t" r="r" b="b"/>
              <a:pathLst>
                <a:path w="5870" h="4531" fill="none" extrusionOk="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1974225" y="468875"/>
              <a:ext cx="232600" cy="179025"/>
            </a:xfrm>
            <a:custGeom>
              <a:avLst/>
              <a:gdLst/>
              <a:ahLst/>
              <a:cxnLst/>
              <a:rect l="l" t="t" r="r" b="b"/>
              <a:pathLst>
                <a:path w="9304" h="7161" fill="none" extrusionOk="0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2169675" y="396425"/>
              <a:ext cx="97450" cy="97450"/>
            </a:xfrm>
            <a:custGeom>
              <a:avLst/>
              <a:gdLst/>
              <a:ahLst/>
              <a:cxnLst/>
              <a:rect l="l" t="t" r="r" b="b"/>
              <a:pathLst>
                <a:path w="3898" h="3898" fill="none" extrusionOk="0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"/>
          <p:cNvSpPr txBox="1">
            <a:spLocks noGrp="1"/>
          </p:cNvSpPr>
          <p:nvPr>
            <p:ph type="title"/>
          </p:nvPr>
        </p:nvSpPr>
        <p:spPr>
          <a:xfrm>
            <a:off x="1830780" y="1194816"/>
            <a:ext cx="6402221" cy="5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</a:pPr>
            <a:r>
              <a:rPr lang="en" sz="3200" dirty="0"/>
              <a:t>Background &amp; Motivation</a:t>
            </a:r>
            <a:r>
              <a:rPr lang="en" sz="4000" dirty="0"/>
              <a:t> </a:t>
            </a:r>
            <a:endParaRPr sz="4000" dirty="0">
              <a:highlight>
                <a:schemeClr val="accent1"/>
              </a:highlight>
            </a:endParaRPr>
          </a:p>
        </p:txBody>
      </p:sp>
      <p:sp>
        <p:nvSpPr>
          <p:cNvPr id="111" name="Google Shape;111;p3"/>
          <p:cNvSpPr txBox="1">
            <a:spLocks noGrp="1"/>
          </p:cNvSpPr>
          <p:nvPr>
            <p:ph type="body" idx="1"/>
          </p:nvPr>
        </p:nvSpPr>
        <p:spPr>
          <a:xfrm>
            <a:off x="1663098" y="1939989"/>
            <a:ext cx="9641100" cy="41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4" marR="0" lvl="0" indent="-507987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◉"/>
            </a:pPr>
            <a:r>
              <a:rPr lang="en" sz="2800" dirty="0"/>
              <a:t>What is the background of your project?</a:t>
            </a:r>
            <a:endParaRPr sz="2800" dirty="0"/>
          </a:p>
          <a:p>
            <a:pPr marL="609585" lvl="0" indent="-507986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400"/>
              <a:buChar char="◉"/>
            </a:pPr>
            <a:r>
              <a:rPr lang="en" sz="2800" dirty="0"/>
              <a:t>What motivated you to start this project?</a:t>
            </a:r>
            <a:endParaRPr sz="2800" dirty="0"/>
          </a:p>
          <a:p>
            <a:pPr marL="609584" lvl="0" indent="-507987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◉"/>
            </a:pPr>
            <a:r>
              <a:rPr lang="en" sz="2800" dirty="0"/>
              <a:t>What problems would you like to solve?</a:t>
            </a:r>
            <a:endParaRPr sz="2800" dirty="0"/>
          </a:p>
          <a:p>
            <a:pPr marL="609584" lvl="0" indent="-507987" algn="l" rtl="0">
              <a:spcBef>
                <a:spcPts val="800"/>
              </a:spcBef>
              <a:spcAft>
                <a:spcPts val="0"/>
              </a:spcAft>
              <a:buSzPts val="2400"/>
              <a:buChar char="◉"/>
            </a:pPr>
            <a:r>
              <a:rPr lang="en" sz="2800" dirty="0"/>
              <a:t>Vision, Goals &amp; Objectives</a:t>
            </a:r>
            <a:endParaRPr sz="2800" dirty="0"/>
          </a:p>
          <a:p>
            <a:pPr marL="609584" lvl="0" indent="-507987" algn="l" rtl="0">
              <a:spcBef>
                <a:spcPts val="800"/>
              </a:spcBef>
              <a:spcAft>
                <a:spcPts val="0"/>
              </a:spcAft>
              <a:buSzPts val="2400"/>
              <a:buChar char="◉"/>
            </a:pPr>
            <a:r>
              <a:rPr lang="en" sz="2800" dirty="0"/>
              <a:t>Other Important Facts</a:t>
            </a:r>
            <a:endParaRPr sz="2800" dirty="0"/>
          </a:p>
          <a:p>
            <a:pPr marL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400"/>
              <a:buNone/>
            </a:pPr>
            <a:endParaRPr sz="2800" dirty="0"/>
          </a:p>
        </p:txBody>
      </p:sp>
      <p:grpSp>
        <p:nvGrpSpPr>
          <p:cNvPr id="112" name="Google Shape;112;p3"/>
          <p:cNvGrpSpPr/>
          <p:nvPr/>
        </p:nvGrpSpPr>
        <p:grpSpPr>
          <a:xfrm>
            <a:off x="1221945" y="1359667"/>
            <a:ext cx="286167" cy="286167"/>
            <a:chOff x="2594050" y="1631825"/>
            <a:chExt cx="439625" cy="439625"/>
          </a:xfrm>
        </p:grpSpPr>
        <p:sp>
          <p:nvSpPr>
            <p:cNvPr id="113" name="Google Shape;113;p3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7" name="Google Shape;117;p3"/>
          <p:cNvSpPr txBox="1">
            <a:spLocks noGrp="1"/>
          </p:cNvSpPr>
          <p:nvPr>
            <p:ph type="sldNum" idx="12"/>
          </p:nvPr>
        </p:nvSpPr>
        <p:spPr>
          <a:xfrm>
            <a:off x="11390969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Lora"/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grpSp>
        <p:nvGrpSpPr>
          <p:cNvPr id="118" name="Google Shape;118;p3"/>
          <p:cNvGrpSpPr/>
          <p:nvPr/>
        </p:nvGrpSpPr>
        <p:grpSpPr>
          <a:xfrm>
            <a:off x="9396465" y="4014789"/>
            <a:ext cx="1907736" cy="1885950"/>
            <a:chOff x="557511" y="3214925"/>
            <a:chExt cx="719836" cy="720150"/>
          </a:xfrm>
        </p:grpSpPr>
        <p:sp>
          <p:nvSpPr>
            <p:cNvPr id="119" name="Google Shape;119;p3"/>
            <p:cNvSpPr/>
            <p:nvPr/>
          </p:nvSpPr>
          <p:spPr>
            <a:xfrm>
              <a:off x="557511" y="3214925"/>
              <a:ext cx="434543" cy="347863"/>
            </a:xfrm>
            <a:custGeom>
              <a:avLst/>
              <a:gdLst/>
              <a:ahLst/>
              <a:cxnLst/>
              <a:rect l="l" t="t" r="r" b="b"/>
              <a:pathLst>
                <a:path w="515" h="412" extrusionOk="0">
                  <a:moveTo>
                    <a:pt x="159" y="412"/>
                  </a:moveTo>
                  <a:cubicBezTo>
                    <a:pt x="147" y="402"/>
                    <a:pt x="139" y="388"/>
                    <a:pt x="139" y="373"/>
                  </a:cubicBezTo>
                  <a:cubicBezTo>
                    <a:pt x="139" y="358"/>
                    <a:pt x="146" y="344"/>
                    <a:pt x="158" y="334"/>
                  </a:cubicBezTo>
                  <a:cubicBezTo>
                    <a:pt x="175" y="319"/>
                    <a:pt x="200" y="312"/>
                    <a:pt x="227" y="312"/>
                  </a:cubicBezTo>
                  <a:cubicBezTo>
                    <a:pt x="254" y="312"/>
                    <a:pt x="278" y="319"/>
                    <a:pt x="296" y="334"/>
                  </a:cubicBezTo>
                  <a:cubicBezTo>
                    <a:pt x="307" y="344"/>
                    <a:pt x="314" y="358"/>
                    <a:pt x="314" y="373"/>
                  </a:cubicBezTo>
                  <a:cubicBezTo>
                    <a:pt x="314" y="388"/>
                    <a:pt x="307" y="402"/>
                    <a:pt x="295" y="412"/>
                  </a:cubicBezTo>
                  <a:cubicBezTo>
                    <a:pt x="402" y="412"/>
                    <a:pt x="402" y="412"/>
                    <a:pt x="402" y="412"/>
                  </a:cubicBezTo>
                  <a:cubicBezTo>
                    <a:pt x="408" y="412"/>
                    <a:pt x="413" y="407"/>
                    <a:pt x="413" y="401"/>
                  </a:cubicBezTo>
                  <a:cubicBezTo>
                    <a:pt x="413" y="262"/>
                    <a:pt x="413" y="262"/>
                    <a:pt x="413" y="262"/>
                  </a:cubicBezTo>
                  <a:cubicBezTo>
                    <a:pt x="414" y="258"/>
                    <a:pt x="418" y="253"/>
                    <a:pt x="423" y="253"/>
                  </a:cubicBezTo>
                  <a:cubicBezTo>
                    <a:pt x="433" y="253"/>
                    <a:pt x="442" y="253"/>
                    <a:pt x="448" y="262"/>
                  </a:cubicBezTo>
                  <a:cubicBezTo>
                    <a:pt x="452" y="267"/>
                    <a:pt x="454" y="272"/>
                    <a:pt x="457" y="277"/>
                  </a:cubicBezTo>
                  <a:cubicBezTo>
                    <a:pt x="467" y="293"/>
                    <a:pt x="487" y="294"/>
                    <a:pt x="499" y="280"/>
                  </a:cubicBezTo>
                  <a:cubicBezTo>
                    <a:pt x="510" y="266"/>
                    <a:pt x="515" y="246"/>
                    <a:pt x="514" y="228"/>
                  </a:cubicBezTo>
                  <a:cubicBezTo>
                    <a:pt x="515" y="210"/>
                    <a:pt x="510" y="190"/>
                    <a:pt x="499" y="176"/>
                  </a:cubicBezTo>
                  <a:cubicBezTo>
                    <a:pt x="487" y="161"/>
                    <a:pt x="467" y="162"/>
                    <a:pt x="457" y="178"/>
                  </a:cubicBezTo>
                  <a:cubicBezTo>
                    <a:pt x="454" y="183"/>
                    <a:pt x="452" y="189"/>
                    <a:pt x="448" y="194"/>
                  </a:cubicBezTo>
                  <a:cubicBezTo>
                    <a:pt x="442" y="203"/>
                    <a:pt x="433" y="203"/>
                    <a:pt x="423" y="203"/>
                  </a:cubicBezTo>
                  <a:cubicBezTo>
                    <a:pt x="418" y="202"/>
                    <a:pt x="414" y="198"/>
                    <a:pt x="413" y="194"/>
                  </a:cubicBezTo>
                  <a:cubicBezTo>
                    <a:pt x="413" y="12"/>
                    <a:pt x="413" y="12"/>
                    <a:pt x="413" y="12"/>
                  </a:cubicBezTo>
                  <a:cubicBezTo>
                    <a:pt x="413" y="5"/>
                    <a:pt x="408" y="0"/>
                    <a:pt x="40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401"/>
                    <a:pt x="0" y="401"/>
                    <a:pt x="0" y="401"/>
                  </a:cubicBezTo>
                  <a:cubicBezTo>
                    <a:pt x="0" y="407"/>
                    <a:pt x="5" y="412"/>
                    <a:pt x="11" y="412"/>
                  </a:cubicBezTo>
                  <a:lnTo>
                    <a:pt x="159" y="4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929646" y="3214925"/>
              <a:ext cx="347700" cy="434664"/>
            </a:xfrm>
            <a:custGeom>
              <a:avLst/>
              <a:gdLst/>
              <a:ahLst/>
              <a:cxnLst/>
              <a:rect l="l" t="t" r="r" b="b"/>
              <a:pathLst>
                <a:path w="412" h="515" extrusionOk="0">
                  <a:moveTo>
                    <a:pt x="0" y="160"/>
                  </a:moveTo>
                  <a:cubicBezTo>
                    <a:pt x="10" y="148"/>
                    <a:pt x="24" y="140"/>
                    <a:pt x="39" y="140"/>
                  </a:cubicBezTo>
                  <a:cubicBezTo>
                    <a:pt x="54" y="140"/>
                    <a:pt x="68" y="147"/>
                    <a:pt x="78" y="159"/>
                  </a:cubicBezTo>
                  <a:cubicBezTo>
                    <a:pt x="93" y="176"/>
                    <a:pt x="100" y="201"/>
                    <a:pt x="100" y="228"/>
                  </a:cubicBezTo>
                  <a:cubicBezTo>
                    <a:pt x="100" y="255"/>
                    <a:pt x="93" y="279"/>
                    <a:pt x="78" y="296"/>
                  </a:cubicBezTo>
                  <a:cubicBezTo>
                    <a:pt x="68" y="308"/>
                    <a:pt x="54" y="315"/>
                    <a:pt x="39" y="315"/>
                  </a:cubicBezTo>
                  <a:cubicBezTo>
                    <a:pt x="24" y="315"/>
                    <a:pt x="10" y="308"/>
                    <a:pt x="0" y="296"/>
                  </a:cubicBezTo>
                  <a:cubicBezTo>
                    <a:pt x="0" y="402"/>
                    <a:pt x="0" y="402"/>
                    <a:pt x="0" y="402"/>
                  </a:cubicBezTo>
                  <a:cubicBezTo>
                    <a:pt x="0" y="409"/>
                    <a:pt x="5" y="414"/>
                    <a:pt x="11" y="414"/>
                  </a:cubicBezTo>
                  <a:cubicBezTo>
                    <a:pt x="150" y="414"/>
                    <a:pt x="150" y="414"/>
                    <a:pt x="150" y="414"/>
                  </a:cubicBezTo>
                  <a:cubicBezTo>
                    <a:pt x="154" y="415"/>
                    <a:pt x="159" y="419"/>
                    <a:pt x="159" y="424"/>
                  </a:cubicBezTo>
                  <a:cubicBezTo>
                    <a:pt x="159" y="434"/>
                    <a:pt x="159" y="443"/>
                    <a:pt x="150" y="449"/>
                  </a:cubicBezTo>
                  <a:cubicBezTo>
                    <a:pt x="145" y="452"/>
                    <a:pt x="140" y="455"/>
                    <a:pt x="135" y="458"/>
                  </a:cubicBezTo>
                  <a:cubicBezTo>
                    <a:pt x="119" y="468"/>
                    <a:pt x="118" y="488"/>
                    <a:pt x="132" y="500"/>
                  </a:cubicBezTo>
                  <a:cubicBezTo>
                    <a:pt x="146" y="511"/>
                    <a:pt x="166" y="515"/>
                    <a:pt x="184" y="515"/>
                  </a:cubicBezTo>
                  <a:cubicBezTo>
                    <a:pt x="202" y="515"/>
                    <a:pt x="222" y="511"/>
                    <a:pt x="236" y="500"/>
                  </a:cubicBezTo>
                  <a:cubicBezTo>
                    <a:pt x="251" y="488"/>
                    <a:pt x="250" y="468"/>
                    <a:pt x="234" y="458"/>
                  </a:cubicBezTo>
                  <a:cubicBezTo>
                    <a:pt x="229" y="455"/>
                    <a:pt x="223" y="452"/>
                    <a:pt x="218" y="449"/>
                  </a:cubicBezTo>
                  <a:cubicBezTo>
                    <a:pt x="209" y="443"/>
                    <a:pt x="209" y="434"/>
                    <a:pt x="209" y="424"/>
                  </a:cubicBezTo>
                  <a:cubicBezTo>
                    <a:pt x="210" y="419"/>
                    <a:pt x="214" y="415"/>
                    <a:pt x="218" y="414"/>
                  </a:cubicBezTo>
                  <a:cubicBezTo>
                    <a:pt x="400" y="414"/>
                    <a:pt x="400" y="414"/>
                    <a:pt x="400" y="414"/>
                  </a:cubicBezTo>
                  <a:cubicBezTo>
                    <a:pt x="407" y="414"/>
                    <a:pt x="412" y="409"/>
                    <a:pt x="412" y="402"/>
                  </a:cubicBezTo>
                  <a:cubicBezTo>
                    <a:pt x="412" y="12"/>
                    <a:pt x="412" y="12"/>
                    <a:pt x="412" y="12"/>
                  </a:cubicBezTo>
                  <a:cubicBezTo>
                    <a:pt x="412" y="5"/>
                    <a:pt x="407" y="0"/>
                    <a:pt x="40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lnTo>
                    <a:pt x="0" y="16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557511" y="3500411"/>
              <a:ext cx="347040" cy="434664"/>
            </a:xfrm>
            <a:custGeom>
              <a:avLst/>
              <a:gdLst/>
              <a:ahLst/>
              <a:cxnLst/>
              <a:rect l="l" t="t" r="r" b="b"/>
              <a:pathLst>
                <a:path w="411" h="515" extrusionOk="0">
                  <a:moveTo>
                    <a:pt x="411" y="356"/>
                  </a:moveTo>
                  <a:cubicBezTo>
                    <a:pt x="401" y="368"/>
                    <a:pt x="387" y="376"/>
                    <a:pt x="372" y="376"/>
                  </a:cubicBezTo>
                  <a:cubicBezTo>
                    <a:pt x="357" y="376"/>
                    <a:pt x="343" y="369"/>
                    <a:pt x="333" y="357"/>
                  </a:cubicBezTo>
                  <a:cubicBezTo>
                    <a:pt x="318" y="340"/>
                    <a:pt x="311" y="315"/>
                    <a:pt x="311" y="288"/>
                  </a:cubicBezTo>
                  <a:cubicBezTo>
                    <a:pt x="311" y="261"/>
                    <a:pt x="318" y="237"/>
                    <a:pt x="333" y="219"/>
                  </a:cubicBezTo>
                  <a:cubicBezTo>
                    <a:pt x="343" y="207"/>
                    <a:pt x="357" y="201"/>
                    <a:pt x="372" y="201"/>
                  </a:cubicBezTo>
                  <a:cubicBezTo>
                    <a:pt x="387" y="201"/>
                    <a:pt x="401" y="208"/>
                    <a:pt x="411" y="220"/>
                  </a:cubicBezTo>
                  <a:cubicBezTo>
                    <a:pt x="411" y="113"/>
                    <a:pt x="411" y="113"/>
                    <a:pt x="411" y="113"/>
                  </a:cubicBezTo>
                  <a:cubicBezTo>
                    <a:pt x="411" y="107"/>
                    <a:pt x="406" y="102"/>
                    <a:pt x="400" y="102"/>
                  </a:cubicBezTo>
                  <a:cubicBezTo>
                    <a:pt x="261" y="102"/>
                    <a:pt x="261" y="102"/>
                    <a:pt x="261" y="102"/>
                  </a:cubicBezTo>
                  <a:cubicBezTo>
                    <a:pt x="257" y="100"/>
                    <a:pt x="252" y="97"/>
                    <a:pt x="252" y="92"/>
                  </a:cubicBezTo>
                  <a:cubicBezTo>
                    <a:pt x="252" y="82"/>
                    <a:pt x="252" y="73"/>
                    <a:pt x="261" y="67"/>
                  </a:cubicBezTo>
                  <a:cubicBezTo>
                    <a:pt x="266" y="63"/>
                    <a:pt x="271" y="61"/>
                    <a:pt x="276" y="58"/>
                  </a:cubicBezTo>
                  <a:cubicBezTo>
                    <a:pt x="293" y="48"/>
                    <a:pt x="294" y="28"/>
                    <a:pt x="279" y="16"/>
                  </a:cubicBezTo>
                  <a:cubicBezTo>
                    <a:pt x="265" y="5"/>
                    <a:pt x="245" y="0"/>
                    <a:pt x="227" y="1"/>
                  </a:cubicBezTo>
                  <a:cubicBezTo>
                    <a:pt x="209" y="0"/>
                    <a:pt x="189" y="5"/>
                    <a:pt x="175" y="16"/>
                  </a:cubicBezTo>
                  <a:cubicBezTo>
                    <a:pt x="160" y="28"/>
                    <a:pt x="161" y="48"/>
                    <a:pt x="177" y="58"/>
                  </a:cubicBezTo>
                  <a:cubicBezTo>
                    <a:pt x="182" y="61"/>
                    <a:pt x="188" y="63"/>
                    <a:pt x="193" y="67"/>
                  </a:cubicBezTo>
                  <a:cubicBezTo>
                    <a:pt x="202" y="73"/>
                    <a:pt x="202" y="82"/>
                    <a:pt x="202" y="92"/>
                  </a:cubicBezTo>
                  <a:cubicBezTo>
                    <a:pt x="201" y="97"/>
                    <a:pt x="197" y="100"/>
                    <a:pt x="193" y="102"/>
                  </a:cubicBezTo>
                  <a:cubicBezTo>
                    <a:pt x="11" y="102"/>
                    <a:pt x="11" y="102"/>
                    <a:pt x="11" y="102"/>
                  </a:cubicBezTo>
                  <a:cubicBezTo>
                    <a:pt x="5" y="102"/>
                    <a:pt x="0" y="107"/>
                    <a:pt x="0" y="113"/>
                  </a:cubicBezTo>
                  <a:cubicBezTo>
                    <a:pt x="0" y="504"/>
                    <a:pt x="0" y="504"/>
                    <a:pt x="0" y="504"/>
                  </a:cubicBezTo>
                  <a:cubicBezTo>
                    <a:pt x="0" y="510"/>
                    <a:pt x="5" y="515"/>
                    <a:pt x="11" y="515"/>
                  </a:cubicBezTo>
                  <a:cubicBezTo>
                    <a:pt x="400" y="515"/>
                    <a:pt x="400" y="515"/>
                    <a:pt x="400" y="515"/>
                  </a:cubicBezTo>
                  <a:cubicBezTo>
                    <a:pt x="406" y="515"/>
                    <a:pt x="411" y="510"/>
                    <a:pt x="411" y="504"/>
                  </a:cubicBezTo>
                  <a:lnTo>
                    <a:pt x="411" y="35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842804" y="3588202"/>
              <a:ext cx="434543" cy="346873"/>
            </a:xfrm>
            <a:custGeom>
              <a:avLst/>
              <a:gdLst/>
              <a:ahLst/>
              <a:cxnLst/>
              <a:rect l="l" t="t" r="r" b="b"/>
              <a:pathLst>
                <a:path w="515" h="411" extrusionOk="0">
                  <a:moveTo>
                    <a:pt x="355" y="0"/>
                  </a:moveTo>
                  <a:cubicBezTo>
                    <a:pt x="367" y="10"/>
                    <a:pt x="375" y="24"/>
                    <a:pt x="375" y="39"/>
                  </a:cubicBezTo>
                  <a:cubicBezTo>
                    <a:pt x="375" y="54"/>
                    <a:pt x="368" y="68"/>
                    <a:pt x="356" y="78"/>
                  </a:cubicBezTo>
                  <a:cubicBezTo>
                    <a:pt x="339" y="93"/>
                    <a:pt x="314" y="100"/>
                    <a:pt x="287" y="100"/>
                  </a:cubicBezTo>
                  <a:cubicBezTo>
                    <a:pt x="260" y="100"/>
                    <a:pt x="236" y="93"/>
                    <a:pt x="219" y="78"/>
                  </a:cubicBezTo>
                  <a:cubicBezTo>
                    <a:pt x="207" y="68"/>
                    <a:pt x="200" y="54"/>
                    <a:pt x="200" y="39"/>
                  </a:cubicBezTo>
                  <a:cubicBezTo>
                    <a:pt x="200" y="24"/>
                    <a:pt x="207" y="10"/>
                    <a:pt x="219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06" y="0"/>
                    <a:pt x="101" y="5"/>
                    <a:pt x="101" y="11"/>
                  </a:cubicBezTo>
                  <a:cubicBezTo>
                    <a:pt x="101" y="150"/>
                    <a:pt x="101" y="150"/>
                    <a:pt x="101" y="150"/>
                  </a:cubicBezTo>
                  <a:cubicBezTo>
                    <a:pt x="100" y="154"/>
                    <a:pt x="96" y="159"/>
                    <a:pt x="91" y="159"/>
                  </a:cubicBezTo>
                  <a:cubicBezTo>
                    <a:pt x="81" y="159"/>
                    <a:pt x="72" y="159"/>
                    <a:pt x="66" y="150"/>
                  </a:cubicBezTo>
                  <a:cubicBezTo>
                    <a:pt x="63" y="145"/>
                    <a:pt x="60" y="140"/>
                    <a:pt x="57" y="135"/>
                  </a:cubicBezTo>
                  <a:cubicBezTo>
                    <a:pt x="47" y="118"/>
                    <a:pt x="27" y="117"/>
                    <a:pt x="15" y="132"/>
                  </a:cubicBezTo>
                  <a:cubicBezTo>
                    <a:pt x="4" y="146"/>
                    <a:pt x="0" y="166"/>
                    <a:pt x="0" y="184"/>
                  </a:cubicBezTo>
                  <a:cubicBezTo>
                    <a:pt x="0" y="202"/>
                    <a:pt x="4" y="222"/>
                    <a:pt x="15" y="236"/>
                  </a:cubicBezTo>
                  <a:cubicBezTo>
                    <a:pt x="27" y="251"/>
                    <a:pt x="47" y="250"/>
                    <a:pt x="57" y="234"/>
                  </a:cubicBezTo>
                  <a:cubicBezTo>
                    <a:pt x="60" y="229"/>
                    <a:pt x="63" y="223"/>
                    <a:pt x="66" y="218"/>
                  </a:cubicBezTo>
                  <a:cubicBezTo>
                    <a:pt x="72" y="209"/>
                    <a:pt x="81" y="209"/>
                    <a:pt x="91" y="209"/>
                  </a:cubicBezTo>
                  <a:cubicBezTo>
                    <a:pt x="96" y="210"/>
                    <a:pt x="100" y="214"/>
                    <a:pt x="101" y="218"/>
                  </a:cubicBezTo>
                  <a:cubicBezTo>
                    <a:pt x="101" y="400"/>
                    <a:pt x="101" y="400"/>
                    <a:pt x="101" y="400"/>
                  </a:cubicBezTo>
                  <a:cubicBezTo>
                    <a:pt x="101" y="406"/>
                    <a:pt x="106" y="411"/>
                    <a:pt x="113" y="411"/>
                  </a:cubicBezTo>
                  <a:cubicBezTo>
                    <a:pt x="503" y="411"/>
                    <a:pt x="503" y="411"/>
                    <a:pt x="503" y="411"/>
                  </a:cubicBezTo>
                  <a:cubicBezTo>
                    <a:pt x="510" y="411"/>
                    <a:pt x="515" y="406"/>
                    <a:pt x="515" y="400"/>
                  </a:cubicBezTo>
                  <a:cubicBezTo>
                    <a:pt x="515" y="11"/>
                    <a:pt x="515" y="11"/>
                    <a:pt x="515" y="11"/>
                  </a:cubicBezTo>
                  <a:cubicBezTo>
                    <a:pt x="515" y="5"/>
                    <a:pt x="510" y="0"/>
                    <a:pt x="503" y="0"/>
                  </a:cubicBezTo>
                  <a:lnTo>
                    <a:pt x="3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4"/>
          <p:cNvSpPr txBox="1">
            <a:spLocks noGrp="1"/>
          </p:cNvSpPr>
          <p:nvPr>
            <p:ph type="title"/>
          </p:nvPr>
        </p:nvSpPr>
        <p:spPr>
          <a:xfrm>
            <a:off x="1695725" y="1219596"/>
            <a:ext cx="7092600" cy="5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</a:pPr>
            <a:r>
              <a:rPr lang="en" sz="3200" dirty="0"/>
              <a:t>What is the </a:t>
            </a:r>
            <a:r>
              <a:rPr lang="en" sz="3200" dirty="0">
                <a:highlight>
                  <a:schemeClr val="accent1"/>
                </a:highlight>
              </a:rPr>
              <a:t>target market</a:t>
            </a:r>
            <a:r>
              <a:rPr lang="en" sz="3200" dirty="0"/>
              <a:t>?</a:t>
            </a:r>
            <a:endParaRPr sz="3200" dirty="0">
              <a:highlight>
                <a:schemeClr val="accent1"/>
              </a:highlight>
            </a:endParaRPr>
          </a:p>
        </p:txBody>
      </p:sp>
      <p:grpSp>
        <p:nvGrpSpPr>
          <p:cNvPr id="128" name="Google Shape;128;p4"/>
          <p:cNvGrpSpPr/>
          <p:nvPr/>
        </p:nvGrpSpPr>
        <p:grpSpPr>
          <a:xfrm>
            <a:off x="1221945" y="1359667"/>
            <a:ext cx="286167" cy="286167"/>
            <a:chOff x="2594050" y="1631825"/>
            <a:chExt cx="439625" cy="439625"/>
          </a:xfrm>
        </p:grpSpPr>
        <p:sp>
          <p:nvSpPr>
            <p:cNvPr id="129" name="Google Shape;129;p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4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4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4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3" name="Google Shape;133;p4"/>
          <p:cNvSpPr txBox="1">
            <a:spLocks noGrp="1"/>
          </p:cNvSpPr>
          <p:nvPr>
            <p:ph type="sldNum" idx="12"/>
          </p:nvPr>
        </p:nvSpPr>
        <p:spPr>
          <a:xfrm>
            <a:off x="11390969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Lora"/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grpSp>
        <p:nvGrpSpPr>
          <p:cNvPr id="134" name="Google Shape;134;p4"/>
          <p:cNvGrpSpPr/>
          <p:nvPr/>
        </p:nvGrpSpPr>
        <p:grpSpPr>
          <a:xfrm>
            <a:off x="1111750" y="2284133"/>
            <a:ext cx="10005732" cy="3890176"/>
            <a:chOff x="1022296" y="1716050"/>
            <a:chExt cx="9551100" cy="3704224"/>
          </a:xfrm>
        </p:grpSpPr>
        <p:sp>
          <p:nvSpPr>
            <p:cNvPr id="135" name="Google Shape;135;p4"/>
            <p:cNvSpPr txBox="1"/>
            <p:nvPr/>
          </p:nvSpPr>
          <p:spPr>
            <a:xfrm>
              <a:off x="1022296" y="4900674"/>
              <a:ext cx="9551100" cy="51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360"/>
                </a:spcBef>
                <a:spcAft>
                  <a:spcPts val="0"/>
                </a:spcAft>
                <a:buNone/>
              </a:pPr>
              <a:r>
                <a:rPr lang="en" sz="2400" b="1" i="0" u="none" strike="noStrike" cap="none" dirty="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You may use charts or graphs to illustrate the </a:t>
              </a:r>
              <a:r>
                <a:rPr lang="en" sz="2400" b="1" dirty="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result from market research</a:t>
              </a:r>
              <a:endParaRPr b="1" dirty="0"/>
            </a:p>
          </p:txBody>
        </p:sp>
        <p:cxnSp>
          <p:nvCxnSpPr>
            <p:cNvPr id="136" name="Google Shape;136;p4"/>
            <p:cNvCxnSpPr/>
            <p:nvPr/>
          </p:nvCxnSpPr>
          <p:spPr>
            <a:xfrm>
              <a:off x="2309813" y="1874801"/>
              <a:ext cx="72390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37" name="Google Shape;137;p4"/>
            <p:cNvCxnSpPr/>
            <p:nvPr/>
          </p:nvCxnSpPr>
          <p:spPr>
            <a:xfrm>
              <a:off x="2309813" y="2584283"/>
              <a:ext cx="72390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38" name="Google Shape;138;p4"/>
            <p:cNvCxnSpPr/>
            <p:nvPr/>
          </p:nvCxnSpPr>
          <p:spPr>
            <a:xfrm>
              <a:off x="2309813" y="3293764"/>
              <a:ext cx="72390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39" name="Google Shape;139;p4"/>
            <p:cNvCxnSpPr/>
            <p:nvPr/>
          </p:nvCxnSpPr>
          <p:spPr>
            <a:xfrm>
              <a:off x="2309813" y="4003246"/>
              <a:ext cx="72390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0" name="Google Shape;140;p4"/>
            <p:cNvCxnSpPr/>
            <p:nvPr/>
          </p:nvCxnSpPr>
          <p:spPr>
            <a:xfrm>
              <a:off x="2309813" y="4734626"/>
              <a:ext cx="72390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41" name="Google Shape;141;p4"/>
            <p:cNvSpPr txBox="1"/>
            <p:nvPr/>
          </p:nvSpPr>
          <p:spPr>
            <a:xfrm>
              <a:off x="2309813" y="1716050"/>
              <a:ext cx="364500" cy="3030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000"/>
                <a:buFont typeface="Raleway"/>
                <a:buNone/>
              </a:pPr>
              <a:r>
                <a:rPr lang="en" sz="1000" b="0" i="0" u="none" strike="noStrike" cap="none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4000</a:t>
              </a:r>
              <a:endParaRPr sz="10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marL="0" marR="0" lvl="0" indent="0" algn="r" rtl="0">
                <a:lnSpc>
                  <a:spcPct val="100000"/>
                </a:lnSpc>
                <a:spcBef>
                  <a:spcPts val="4400"/>
                </a:spcBef>
                <a:spcAft>
                  <a:spcPts val="0"/>
                </a:spcAft>
                <a:buClr>
                  <a:schemeClr val="dk2"/>
                </a:buClr>
                <a:buSzPts val="1000"/>
                <a:buFont typeface="Raleway"/>
                <a:buNone/>
              </a:pPr>
              <a:r>
                <a:rPr lang="en" sz="1000" b="0" i="0" u="none" strike="noStrike" cap="none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3000</a:t>
              </a:r>
              <a:endParaRPr sz="10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marL="0" marR="0" lvl="0" indent="0" algn="r" rtl="0">
                <a:lnSpc>
                  <a:spcPct val="100000"/>
                </a:lnSpc>
                <a:spcBef>
                  <a:spcPts val="4400"/>
                </a:spcBef>
                <a:spcAft>
                  <a:spcPts val="0"/>
                </a:spcAft>
                <a:buClr>
                  <a:schemeClr val="dk2"/>
                </a:buClr>
                <a:buSzPts val="1000"/>
                <a:buFont typeface="Raleway"/>
                <a:buNone/>
              </a:pPr>
              <a:r>
                <a:rPr lang="en" sz="1000" b="0" i="0" u="none" strike="noStrike" cap="none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2000</a:t>
              </a:r>
              <a:endParaRPr sz="10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marL="0" marR="0" lvl="0" indent="0" algn="r" rtl="0">
                <a:lnSpc>
                  <a:spcPct val="100000"/>
                </a:lnSpc>
                <a:spcBef>
                  <a:spcPts val="4400"/>
                </a:spcBef>
                <a:spcAft>
                  <a:spcPts val="0"/>
                </a:spcAft>
                <a:buClr>
                  <a:schemeClr val="dk2"/>
                </a:buClr>
                <a:buSzPts val="1000"/>
                <a:buFont typeface="Raleway"/>
                <a:buNone/>
              </a:pPr>
              <a:r>
                <a:rPr lang="en" sz="1000" b="0" i="0" u="none" strike="noStrike" cap="none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1000</a:t>
              </a:r>
              <a:endParaRPr sz="10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marL="0" marR="0" lvl="0" indent="0" algn="r" rtl="0">
                <a:lnSpc>
                  <a:spcPct val="100000"/>
                </a:lnSpc>
                <a:spcBef>
                  <a:spcPts val="4400"/>
                </a:spcBef>
                <a:spcAft>
                  <a:spcPts val="4400"/>
                </a:spcAft>
                <a:buClr>
                  <a:schemeClr val="dk2"/>
                </a:buClr>
                <a:buSzPts val="1000"/>
                <a:buFont typeface="Raleway"/>
                <a:buNone/>
              </a:pPr>
              <a:r>
                <a:rPr lang="en" sz="1000" b="0" i="0" u="none" strike="noStrike" cap="none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0</a:t>
              </a:r>
              <a:endParaRPr sz="10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42" name="Google Shape;142;p4"/>
            <p:cNvSpPr/>
            <p:nvPr/>
          </p:nvSpPr>
          <p:spPr>
            <a:xfrm>
              <a:off x="2930095" y="3181037"/>
              <a:ext cx="233700" cy="1553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4"/>
            <p:cNvSpPr/>
            <p:nvPr/>
          </p:nvSpPr>
          <p:spPr>
            <a:xfrm>
              <a:off x="3244339" y="2786974"/>
              <a:ext cx="233700" cy="19479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4"/>
            <p:cNvSpPr/>
            <p:nvPr/>
          </p:nvSpPr>
          <p:spPr>
            <a:xfrm>
              <a:off x="3558583" y="3293764"/>
              <a:ext cx="233700" cy="14412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4"/>
            <p:cNvSpPr/>
            <p:nvPr/>
          </p:nvSpPr>
          <p:spPr>
            <a:xfrm>
              <a:off x="4683099" y="3494827"/>
              <a:ext cx="233700" cy="1239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4"/>
            <p:cNvSpPr/>
            <p:nvPr/>
          </p:nvSpPr>
          <p:spPr>
            <a:xfrm>
              <a:off x="4997344" y="2896444"/>
              <a:ext cx="233700" cy="1838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4"/>
            <p:cNvSpPr/>
            <p:nvPr/>
          </p:nvSpPr>
          <p:spPr>
            <a:xfrm>
              <a:off x="5311588" y="2029125"/>
              <a:ext cx="233700" cy="2706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4"/>
            <p:cNvSpPr/>
            <p:nvPr/>
          </p:nvSpPr>
          <p:spPr>
            <a:xfrm>
              <a:off x="6436104" y="2940220"/>
              <a:ext cx="233700" cy="1794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4"/>
            <p:cNvSpPr/>
            <p:nvPr/>
          </p:nvSpPr>
          <p:spPr>
            <a:xfrm>
              <a:off x="6750348" y="1874677"/>
              <a:ext cx="233700" cy="2860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4"/>
            <p:cNvSpPr/>
            <p:nvPr/>
          </p:nvSpPr>
          <p:spPr>
            <a:xfrm>
              <a:off x="7064593" y="3122662"/>
              <a:ext cx="233700" cy="16119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4"/>
            <p:cNvSpPr/>
            <p:nvPr/>
          </p:nvSpPr>
          <p:spPr>
            <a:xfrm>
              <a:off x="8189109" y="3553201"/>
              <a:ext cx="233700" cy="1181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4"/>
            <p:cNvSpPr/>
            <p:nvPr/>
          </p:nvSpPr>
          <p:spPr>
            <a:xfrm>
              <a:off x="8503353" y="2093720"/>
              <a:ext cx="233700" cy="2641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4"/>
            <p:cNvSpPr/>
            <p:nvPr/>
          </p:nvSpPr>
          <p:spPr>
            <a:xfrm>
              <a:off x="8817597" y="2407510"/>
              <a:ext cx="233700" cy="23274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" name="Google Shape;159;p5"/>
          <p:cNvGrpSpPr/>
          <p:nvPr/>
        </p:nvGrpSpPr>
        <p:grpSpPr>
          <a:xfrm>
            <a:off x="1221945" y="1359667"/>
            <a:ext cx="286167" cy="286167"/>
            <a:chOff x="2594050" y="1631825"/>
            <a:chExt cx="439625" cy="439625"/>
          </a:xfrm>
        </p:grpSpPr>
        <p:sp>
          <p:nvSpPr>
            <p:cNvPr id="160" name="Google Shape;160;p5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5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5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4" name="Google Shape;164;p5"/>
          <p:cNvSpPr txBox="1">
            <a:spLocks noGrp="1"/>
          </p:cNvSpPr>
          <p:nvPr>
            <p:ph type="sldNum" idx="12"/>
          </p:nvPr>
        </p:nvSpPr>
        <p:spPr>
          <a:xfrm>
            <a:off x="11390969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Lora"/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165" name="Google Shape;165;p5"/>
          <p:cNvSpPr txBox="1"/>
          <p:nvPr/>
        </p:nvSpPr>
        <p:spPr>
          <a:xfrm>
            <a:off x="1841667" y="2057251"/>
            <a:ext cx="6866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</a:pPr>
            <a:r>
              <a:rPr lang="en" sz="2400" b="1" dirty="0">
                <a:solidFill>
                  <a:schemeClr val="dk1"/>
                </a:solidFill>
                <a:latin typeface="Quattrocento Sans"/>
                <a:sym typeface="Lora"/>
              </a:rPr>
              <a:t>You may add a table to compare data</a:t>
            </a:r>
            <a:endParaRPr sz="2400" b="1" dirty="0">
              <a:solidFill>
                <a:schemeClr val="dk1"/>
              </a:solidFill>
              <a:latin typeface="Quattrocento Sans"/>
            </a:endParaRPr>
          </a:p>
        </p:txBody>
      </p:sp>
      <p:graphicFrame>
        <p:nvGraphicFramePr>
          <p:cNvPr id="166" name="Google Shape;166;p5"/>
          <p:cNvGraphicFramePr/>
          <p:nvPr/>
        </p:nvGraphicFramePr>
        <p:xfrm>
          <a:off x="1841667" y="2686050"/>
          <a:ext cx="8093400" cy="2977100"/>
        </p:xfrm>
        <a:graphic>
          <a:graphicData uri="http://schemas.openxmlformats.org/drawingml/2006/table">
            <a:tbl>
              <a:tblPr>
                <a:noFill/>
                <a:tableStyleId>{7347315F-67E2-44E3-83A7-026B8EAD30AD}</a:tableStyleId>
              </a:tblPr>
              <a:tblGrid>
                <a:gridCol w="2023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23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23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23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123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67"/>
                        <a:buFont typeface="Arial"/>
                        <a:buNone/>
                      </a:pPr>
                      <a:endParaRPr sz="1867" u="none" strike="noStrike" cap="none">
                        <a:solidFill>
                          <a:schemeClr val="dk1"/>
                        </a:solidFill>
                        <a:latin typeface="Raleway Thin"/>
                        <a:ea typeface="Raleway Thin"/>
                        <a:cs typeface="Raleway Thin"/>
                        <a:sym typeface="Raleway Thin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B6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67"/>
                        <a:buFont typeface="Arial"/>
                        <a:buNone/>
                      </a:pPr>
                      <a:r>
                        <a:rPr lang="en" sz="1867" u="none" strike="noStrike" cap="none">
                          <a:solidFill>
                            <a:schemeClr val="dk1"/>
                          </a:solidFill>
                          <a:latin typeface="Raleway Thin"/>
                          <a:ea typeface="Raleway Thin"/>
                          <a:cs typeface="Raleway Thin"/>
                          <a:sym typeface="Raleway Thin"/>
                        </a:rPr>
                        <a:t>A</a:t>
                      </a:r>
                      <a:endParaRPr sz="1867" u="none" strike="noStrike" cap="none">
                        <a:solidFill>
                          <a:schemeClr val="dk1"/>
                        </a:solidFill>
                        <a:latin typeface="Raleway Thin"/>
                        <a:ea typeface="Raleway Thin"/>
                        <a:cs typeface="Raleway Thin"/>
                        <a:sym typeface="Raleway Thin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B6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67"/>
                        <a:buFont typeface="Arial"/>
                        <a:buNone/>
                      </a:pPr>
                      <a:r>
                        <a:rPr lang="en" sz="1867" u="none" strike="noStrike" cap="none">
                          <a:solidFill>
                            <a:schemeClr val="dk1"/>
                          </a:solidFill>
                          <a:latin typeface="Raleway Thin"/>
                          <a:ea typeface="Raleway Thin"/>
                          <a:cs typeface="Raleway Thin"/>
                          <a:sym typeface="Raleway Thin"/>
                        </a:rPr>
                        <a:t>B</a:t>
                      </a:r>
                      <a:endParaRPr sz="1867" u="none" strike="noStrike" cap="none">
                        <a:solidFill>
                          <a:schemeClr val="dk1"/>
                        </a:solidFill>
                        <a:latin typeface="Raleway Thin"/>
                        <a:ea typeface="Raleway Thin"/>
                        <a:cs typeface="Raleway Thin"/>
                        <a:sym typeface="Raleway Thin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B6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67"/>
                        <a:buFont typeface="Arial"/>
                        <a:buNone/>
                      </a:pPr>
                      <a:r>
                        <a:rPr lang="en" sz="1867" u="none" strike="noStrike" cap="none">
                          <a:solidFill>
                            <a:schemeClr val="dk1"/>
                          </a:solidFill>
                          <a:latin typeface="Raleway Thin"/>
                          <a:ea typeface="Raleway Thin"/>
                          <a:cs typeface="Raleway Thin"/>
                          <a:sym typeface="Raleway Thin"/>
                        </a:rPr>
                        <a:t>C</a:t>
                      </a:r>
                      <a:endParaRPr sz="1867" u="none" strike="noStrike" cap="none">
                        <a:solidFill>
                          <a:schemeClr val="dk1"/>
                        </a:solidFill>
                        <a:latin typeface="Raleway Thin"/>
                        <a:ea typeface="Raleway Thin"/>
                        <a:cs typeface="Raleway Thin"/>
                        <a:sym typeface="Raleway Thin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B6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1600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67"/>
                        <a:buFont typeface="Arial"/>
                        <a:buNone/>
                      </a:pPr>
                      <a:r>
                        <a:rPr lang="en" sz="1867" u="none" strike="noStrike" cap="none">
                          <a:solidFill>
                            <a:schemeClr val="dk1"/>
                          </a:solidFill>
                          <a:latin typeface="Raleway Thin"/>
                          <a:ea typeface="Raleway Thin"/>
                          <a:cs typeface="Raleway Thin"/>
                          <a:sym typeface="Raleway Thin"/>
                        </a:rPr>
                        <a:t>Yellow</a:t>
                      </a:r>
                      <a:endParaRPr sz="1867" u="none" strike="noStrike" cap="none">
                        <a:solidFill>
                          <a:schemeClr val="dk1"/>
                        </a:solidFill>
                        <a:latin typeface="Raleway Thin"/>
                        <a:ea typeface="Raleway Thin"/>
                        <a:cs typeface="Raleway Thin"/>
                        <a:sym typeface="Raleway Thin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B6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strike="noStrike" cap="none">
                          <a:solidFill>
                            <a:schemeClr val="dk1"/>
                          </a:solidFill>
                          <a:latin typeface="Raleway Thin"/>
                          <a:ea typeface="Raleway Thin"/>
                          <a:cs typeface="Raleway Thin"/>
                          <a:sym typeface="Raleway Thin"/>
                        </a:rPr>
                        <a:t>10</a:t>
                      </a:r>
                      <a:endParaRPr sz="1800" u="none" strike="noStrike" cap="none">
                        <a:solidFill>
                          <a:schemeClr val="dk1"/>
                        </a:solidFill>
                        <a:latin typeface="Raleway Thin"/>
                        <a:ea typeface="Raleway Thin"/>
                        <a:cs typeface="Raleway Thin"/>
                        <a:sym typeface="Raleway Thin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B6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strike="noStrike" cap="none">
                          <a:solidFill>
                            <a:schemeClr val="dk1"/>
                          </a:solidFill>
                          <a:latin typeface="Raleway Thin"/>
                          <a:ea typeface="Raleway Thin"/>
                          <a:cs typeface="Raleway Thin"/>
                          <a:sym typeface="Raleway Thin"/>
                        </a:rPr>
                        <a:t>20</a:t>
                      </a:r>
                      <a:endParaRPr sz="1800" u="none" strike="noStrike" cap="none">
                        <a:solidFill>
                          <a:schemeClr val="dk1"/>
                        </a:solidFill>
                        <a:latin typeface="Raleway Thin"/>
                        <a:ea typeface="Raleway Thin"/>
                        <a:cs typeface="Raleway Thin"/>
                        <a:sym typeface="Raleway Thin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B6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strike="noStrike" cap="none">
                          <a:solidFill>
                            <a:schemeClr val="dk1"/>
                          </a:solidFill>
                          <a:latin typeface="Raleway Thin"/>
                          <a:ea typeface="Raleway Thin"/>
                          <a:cs typeface="Raleway Thin"/>
                          <a:sym typeface="Raleway Thin"/>
                        </a:rPr>
                        <a:t>7</a:t>
                      </a:r>
                      <a:endParaRPr sz="1800" u="none" strike="noStrike" cap="none">
                        <a:solidFill>
                          <a:schemeClr val="dk1"/>
                        </a:solidFill>
                        <a:latin typeface="Raleway Thin"/>
                        <a:ea typeface="Raleway Thin"/>
                        <a:cs typeface="Raleway Thin"/>
                        <a:sym typeface="Raleway Thin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B6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1600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67"/>
                        <a:buFont typeface="Arial"/>
                        <a:buNone/>
                      </a:pPr>
                      <a:r>
                        <a:rPr lang="en" sz="1867" u="none" strike="noStrike" cap="none">
                          <a:solidFill>
                            <a:schemeClr val="dk1"/>
                          </a:solidFill>
                          <a:latin typeface="Raleway Thin"/>
                          <a:ea typeface="Raleway Thin"/>
                          <a:cs typeface="Raleway Thin"/>
                          <a:sym typeface="Raleway Thin"/>
                        </a:rPr>
                        <a:t>Blue</a:t>
                      </a:r>
                      <a:endParaRPr sz="1867" u="none" strike="noStrike" cap="none">
                        <a:solidFill>
                          <a:schemeClr val="dk1"/>
                        </a:solidFill>
                        <a:latin typeface="Raleway Thin"/>
                        <a:ea typeface="Raleway Thin"/>
                        <a:cs typeface="Raleway Thin"/>
                        <a:sym typeface="Raleway Thin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strike="noStrike" cap="none">
                          <a:solidFill>
                            <a:schemeClr val="dk1"/>
                          </a:solidFill>
                          <a:latin typeface="Raleway Thin"/>
                          <a:ea typeface="Raleway Thin"/>
                          <a:cs typeface="Raleway Thin"/>
                          <a:sym typeface="Raleway Thin"/>
                        </a:rPr>
                        <a:t>30</a:t>
                      </a:r>
                      <a:endParaRPr sz="1800" u="none" strike="noStrike" cap="none">
                        <a:solidFill>
                          <a:schemeClr val="dk1"/>
                        </a:solidFill>
                        <a:latin typeface="Raleway Thin"/>
                        <a:ea typeface="Raleway Thin"/>
                        <a:cs typeface="Raleway Thin"/>
                        <a:sym typeface="Raleway Thin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strike="noStrike" cap="none">
                          <a:solidFill>
                            <a:schemeClr val="dk1"/>
                          </a:solidFill>
                          <a:latin typeface="Raleway Thin"/>
                          <a:ea typeface="Raleway Thin"/>
                          <a:cs typeface="Raleway Thin"/>
                          <a:sym typeface="Raleway Thin"/>
                        </a:rPr>
                        <a:t>15</a:t>
                      </a:r>
                      <a:endParaRPr sz="1800" u="none" strike="noStrike" cap="none">
                        <a:solidFill>
                          <a:schemeClr val="dk1"/>
                        </a:solidFill>
                        <a:latin typeface="Raleway Thin"/>
                        <a:ea typeface="Raleway Thin"/>
                        <a:cs typeface="Raleway Thin"/>
                        <a:sym typeface="Raleway Thin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strike="noStrike" cap="none">
                          <a:solidFill>
                            <a:schemeClr val="dk1"/>
                          </a:solidFill>
                          <a:latin typeface="Raleway Thin"/>
                          <a:ea typeface="Raleway Thin"/>
                          <a:cs typeface="Raleway Thin"/>
                          <a:sym typeface="Raleway Thin"/>
                        </a:rPr>
                        <a:t>10</a:t>
                      </a:r>
                      <a:endParaRPr sz="1800" u="none" strike="noStrike" cap="none">
                        <a:solidFill>
                          <a:schemeClr val="dk1"/>
                        </a:solidFill>
                        <a:latin typeface="Raleway Thin"/>
                        <a:ea typeface="Raleway Thin"/>
                        <a:cs typeface="Raleway Thin"/>
                        <a:sym typeface="Raleway Thin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1600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67"/>
                        <a:buFont typeface="Arial"/>
                        <a:buNone/>
                      </a:pPr>
                      <a:r>
                        <a:rPr lang="en" sz="1867" u="none" strike="noStrike" cap="none">
                          <a:solidFill>
                            <a:schemeClr val="dk1"/>
                          </a:solidFill>
                          <a:latin typeface="Raleway Thin"/>
                          <a:ea typeface="Raleway Thin"/>
                          <a:cs typeface="Raleway Thin"/>
                          <a:sym typeface="Raleway Thin"/>
                        </a:rPr>
                        <a:t>Orange</a:t>
                      </a:r>
                      <a:endParaRPr sz="1867" u="none" strike="noStrike" cap="none">
                        <a:solidFill>
                          <a:schemeClr val="dk1"/>
                        </a:solidFill>
                        <a:latin typeface="Raleway Thin"/>
                        <a:ea typeface="Raleway Thin"/>
                        <a:cs typeface="Raleway Thin"/>
                        <a:sym typeface="Raleway Thin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B6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strike="noStrike" cap="none">
                          <a:solidFill>
                            <a:schemeClr val="dk1"/>
                          </a:solidFill>
                          <a:latin typeface="Raleway Thin"/>
                          <a:ea typeface="Raleway Thin"/>
                          <a:cs typeface="Raleway Thin"/>
                          <a:sym typeface="Raleway Thin"/>
                        </a:rPr>
                        <a:t>5</a:t>
                      </a:r>
                      <a:endParaRPr sz="1800" u="none" strike="noStrike" cap="none">
                        <a:solidFill>
                          <a:schemeClr val="dk1"/>
                        </a:solidFill>
                        <a:latin typeface="Raleway Thin"/>
                        <a:ea typeface="Raleway Thin"/>
                        <a:cs typeface="Raleway Thin"/>
                        <a:sym typeface="Raleway Thin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B6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strike="noStrike" cap="none">
                          <a:solidFill>
                            <a:schemeClr val="dk1"/>
                          </a:solidFill>
                          <a:latin typeface="Raleway Thin"/>
                          <a:ea typeface="Raleway Thin"/>
                          <a:cs typeface="Raleway Thin"/>
                          <a:sym typeface="Raleway Thin"/>
                        </a:rPr>
                        <a:t>24</a:t>
                      </a:r>
                      <a:endParaRPr sz="1800" u="none" strike="noStrike" cap="none">
                        <a:solidFill>
                          <a:schemeClr val="dk1"/>
                        </a:solidFill>
                        <a:latin typeface="Raleway Thin"/>
                        <a:ea typeface="Raleway Thin"/>
                        <a:cs typeface="Raleway Thin"/>
                        <a:sym typeface="Raleway Thin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B6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strike="noStrike" cap="none">
                          <a:solidFill>
                            <a:schemeClr val="dk1"/>
                          </a:solidFill>
                          <a:latin typeface="Raleway Thin"/>
                          <a:ea typeface="Raleway Thin"/>
                          <a:cs typeface="Raleway Thin"/>
                          <a:sym typeface="Raleway Thin"/>
                        </a:rPr>
                        <a:t>16</a:t>
                      </a:r>
                      <a:endParaRPr sz="1800" u="none" strike="noStrike" cap="none">
                        <a:solidFill>
                          <a:schemeClr val="dk1"/>
                        </a:solidFill>
                        <a:latin typeface="Raleway Thin"/>
                        <a:ea typeface="Raleway Thin"/>
                        <a:cs typeface="Raleway Thin"/>
                        <a:sym typeface="Raleway Thin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B6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Google Shape;127;p4">
            <a:extLst>
              <a:ext uri="{FF2B5EF4-FFF2-40B4-BE49-F238E27FC236}">
                <a16:creationId xmlns:a16="http://schemas.microsoft.com/office/drawing/2014/main" id="{8172D152-663B-47A9-4793-3AE26CDB23B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95725" y="1219596"/>
            <a:ext cx="7092600" cy="5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</a:pPr>
            <a:r>
              <a:rPr lang="en" sz="3200" dirty="0"/>
              <a:t>What is the </a:t>
            </a:r>
            <a:r>
              <a:rPr lang="en" sz="3200" dirty="0">
                <a:highlight>
                  <a:schemeClr val="accent1"/>
                </a:highlight>
              </a:rPr>
              <a:t>target market</a:t>
            </a:r>
            <a:r>
              <a:rPr lang="en" sz="3200" dirty="0"/>
              <a:t>?</a:t>
            </a:r>
            <a:endParaRPr sz="3200" dirty="0">
              <a:highlight>
                <a:schemeClr val="accent1"/>
              </a:highligh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6"/>
          <p:cNvSpPr txBox="1">
            <a:spLocks noGrp="1"/>
          </p:cNvSpPr>
          <p:nvPr>
            <p:ph type="title"/>
          </p:nvPr>
        </p:nvSpPr>
        <p:spPr>
          <a:xfrm>
            <a:off x="1683513" y="1211952"/>
            <a:ext cx="7659522" cy="5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</a:pPr>
            <a:r>
              <a:rPr lang="en" sz="3200" dirty="0"/>
              <a:t>Are there </a:t>
            </a:r>
            <a:r>
              <a:rPr lang="en" sz="3200" dirty="0">
                <a:highlight>
                  <a:schemeClr val="accent1"/>
                </a:highlight>
              </a:rPr>
              <a:t>existing solutions</a:t>
            </a:r>
            <a:r>
              <a:rPr lang="en" sz="3200" dirty="0"/>
              <a:t>?</a:t>
            </a:r>
            <a:endParaRPr sz="3200" dirty="0">
              <a:highlight>
                <a:schemeClr val="accent1"/>
              </a:highlight>
            </a:endParaRPr>
          </a:p>
        </p:txBody>
      </p:sp>
      <p:sp>
        <p:nvSpPr>
          <p:cNvPr id="172" name="Google Shape;172;p6"/>
          <p:cNvSpPr txBox="1">
            <a:spLocks noGrp="1"/>
          </p:cNvSpPr>
          <p:nvPr>
            <p:ph type="body" idx="1"/>
          </p:nvPr>
        </p:nvSpPr>
        <p:spPr>
          <a:xfrm>
            <a:off x="1556200" y="1948465"/>
            <a:ext cx="9079600" cy="41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lvl="0" indent="-507986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◉"/>
            </a:pPr>
            <a:r>
              <a:rPr lang="en" sz="2800" dirty="0"/>
              <a:t>How the problem has been addressed by the current solution?</a:t>
            </a:r>
            <a:endParaRPr sz="2800" dirty="0"/>
          </a:p>
          <a:p>
            <a:pPr marL="609585" lvl="0" indent="-507986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◉"/>
            </a:pPr>
            <a:r>
              <a:rPr lang="en" sz="2800" dirty="0"/>
              <a:t>What technologies they use?</a:t>
            </a:r>
            <a:endParaRPr sz="2800" dirty="0"/>
          </a:p>
        </p:txBody>
      </p:sp>
      <p:grpSp>
        <p:nvGrpSpPr>
          <p:cNvPr id="173" name="Google Shape;173;p6"/>
          <p:cNvGrpSpPr/>
          <p:nvPr/>
        </p:nvGrpSpPr>
        <p:grpSpPr>
          <a:xfrm>
            <a:off x="1221945" y="1359667"/>
            <a:ext cx="286167" cy="286167"/>
            <a:chOff x="2594050" y="1631825"/>
            <a:chExt cx="439625" cy="439625"/>
          </a:xfrm>
        </p:grpSpPr>
        <p:sp>
          <p:nvSpPr>
            <p:cNvPr id="174" name="Google Shape;174;p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6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8" name="Google Shape;178;p6"/>
          <p:cNvSpPr txBox="1">
            <a:spLocks noGrp="1"/>
          </p:cNvSpPr>
          <p:nvPr>
            <p:ph type="sldNum" idx="12"/>
          </p:nvPr>
        </p:nvSpPr>
        <p:spPr>
          <a:xfrm>
            <a:off x="11390969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Lora"/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grpSp>
        <p:nvGrpSpPr>
          <p:cNvPr id="179" name="Google Shape;179;p6"/>
          <p:cNvGrpSpPr/>
          <p:nvPr/>
        </p:nvGrpSpPr>
        <p:grpSpPr>
          <a:xfrm>
            <a:off x="9028651" y="4145756"/>
            <a:ext cx="1659406" cy="1517426"/>
            <a:chOff x="1510757" y="3225422"/>
            <a:chExt cx="720214" cy="637346"/>
          </a:xfrm>
        </p:grpSpPr>
        <p:sp>
          <p:nvSpPr>
            <p:cNvPr id="180" name="Google Shape;180;p6"/>
            <p:cNvSpPr/>
            <p:nvPr/>
          </p:nvSpPr>
          <p:spPr>
            <a:xfrm>
              <a:off x="1774546" y="3475620"/>
              <a:ext cx="261417" cy="238347"/>
            </a:xfrm>
            <a:custGeom>
              <a:avLst/>
              <a:gdLst/>
              <a:ahLst/>
              <a:cxnLst/>
              <a:rect l="l" t="t" r="r" b="b"/>
              <a:pathLst>
                <a:path w="385" h="351" extrusionOk="0">
                  <a:moveTo>
                    <a:pt x="0" y="288"/>
                  </a:moveTo>
                  <a:cubicBezTo>
                    <a:pt x="0" y="195"/>
                    <a:pt x="0" y="195"/>
                    <a:pt x="0" y="195"/>
                  </a:cubicBezTo>
                  <a:cubicBezTo>
                    <a:pt x="7" y="203"/>
                    <a:pt x="17" y="209"/>
                    <a:pt x="28" y="209"/>
                  </a:cubicBezTo>
                  <a:cubicBezTo>
                    <a:pt x="39" y="209"/>
                    <a:pt x="49" y="204"/>
                    <a:pt x="56" y="195"/>
                  </a:cubicBezTo>
                  <a:cubicBezTo>
                    <a:pt x="66" y="183"/>
                    <a:pt x="72" y="166"/>
                    <a:pt x="71" y="146"/>
                  </a:cubicBezTo>
                  <a:cubicBezTo>
                    <a:pt x="72" y="127"/>
                    <a:pt x="66" y="110"/>
                    <a:pt x="56" y="98"/>
                  </a:cubicBezTo>
                  <a:cubicBezTo>
                    <a:pt x="49" y="89"/>
                    <a:pt x="39" y="84"/>
                    <a:pt x="28" y="84"/>
                  </a:cubicBezTo>
                  <a:cubicBezTo>
                    <a:pt x="17" y="84"/>
                    <a:pt x="7" y="89"/>
                    <a:pt x="0" y="9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312" y="0"/>
                    <a:pt x="312" y="0"/>
                    <a:pt x="312" y="0"/>
                  </a:cubicBezTo>
                  <a:cubicBezTo>
                    <a:pt x="313" y="0"/>
                    <a:pt x="313" y="0"/>
                    <a:pt x="313" y="0"/>
                  </a:cubicBezTo>
                  <a:cubicBezTo>
                    <a:pt x="313" y="122"/>
                    <a:pt x="313" y="122"/>
                    <a:pt x="313" y="122"/>
                  </a:cubicBezTo>
                  <a:cubicBezTo>
                    <a:pt x="314" y="125"/>
                    <a:pt x="317" y="128"/>
                    <a:pt x="320" y="128"/>
                  </a:cubicBezTo>
                  <a:cubicBezTo>
                    <a:pt x="327" y="129"/>
                    <a:pt x="334" y="129"/>
                    <a:pt x="338" y="122"/>
                  </a:cubicBezTo>
                  <a:cubicBezTo>
                    <a:pt x="341" y="119"/>
                    <a:pt x="342" y="115"/>
                    <a:pt x="345" y="111"/>
                  </a:cubicBezTo>
                  <a:cubicBezTo>
                    <a:pt x="351" y="100"/>
                    <a:pt x="366" y="99"/>
                    <a:pt x="374" y="109"/>
                  </a:cubicBezTo>
                  <a:cubicBezTo>
                    <a:pt x="382" y="119"/>
                    <a:pt x="385" y="133"/>
                    <a:pt x="385" y="146"/>
                  </a:cubicBezTo>
                  <a:cubicBezTo>
                    <a:pt x="385" y="160"/>
                    <a:pt x="382" y="174"/>
                    <a:pt x="374" y="184"/>
                  </a:cubicBezTo>
                  <a:cubicBezTo>
                    <a:pt x="366" y="194"/>
                    <a:pt x="351" y="193"/>
                    <a:pt x="345" y="182"/>
                  </a:cubicBezTo>
                  <a:cubicBezTo>
                    <a:pt x="342" y="178"/>
                    <a:pt x="341" y="174"/>
                    <a:pt x="338" y="170"/>
                  </a:cubicBezTo>
                  <a:cubicBezTo>
                    <a:pt x="334" y="164"/>
                    <a:pt x="327" y="164"/>
                    <a:pt x="320" y="164"/>
                  </a:cubicBezTo>
                  <a:cubicBezTo>
                    <a:pt x="317" y="164"/>
                    <a:pt x="314" y="168"/>
                    <a:pt x="313" y="171"/>
                  </a:cubicBezTo>
                  <a:cubicBezTo>
                    <a:pt x="313" y="351"/>
                    <a:pt x="313" y="351"/>
                    <a:pt x="313" y="351"/>
                  </a:cubicBezTo>
                  <a:cubicBezTo>
                    <a:pt x="107" y="324"/>
                    <a:pt x="107" y="324"/>
                    <a:pt x="107" y="324"/>
                  </a:cubicBezTo>
                  <a:cubicBezTo>
                    <a:pt x="107" y="324"/>
                    <a:pt x="74" y="316"/>
                    <a:pt x="52" y="310"/>
                  </a:cubicBezTo>
                  <a:cubicBezTo>
                    <a:pt x="32" y="305"/>
                    <a:pt x="0" y="288"/>
                    <a:pt x="0" y="28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81" name="Google Shape;181;p6"/>
            <p:cNvSpPr/>
            <p:nvPr/>
          </p:nvSpPr>
          <p:spPr>
            <a:xfrm>
              <a:off x="2000650" y="3426634"/>
              <a:ext cx="230321" cy="296287"/>
            </a:xfrm>
            <a:custGeom>
              <a:avLst/>
              <a:gdLst/>
              <a:ahLst/>
              <a:cxnLst/>
              <a:rect l="l" t="t" r="r" b="b"/>
              <a:pathLst>
                <a:path w="339" h="436" extrusionOk="0">
                  <a:moveTo>
                    <a:pt x="187" y="65"/>
                  </a:moveTo>
                  <a:cubicBezTo>
                    <a:pt x="187" y="58"/>
                    <a:pt x="187" y="51"/>
                    <a:pt x="193" y="47"/>
                  </a:cubicBezTo>
                  <a:cubicBezTo>
                    <a:pt x="197" y="45"/>
                    <a:pt x="201" y="43"/>
                    <a:pt x="205" y="41"/>
                  </a:cubicBezTo>
                  <a:cubicBezTo>
                    <a:pt x="216" y="34"/>
                    <a:pt x="217" y="20"/>
                    <a:pt x="207" y="11"/>
                  </a:cubicBezTo>
                  <a:cubicBezTo>
                    <a:pt x="197" y="3"/>
                    <a:pt x="183" y="0"/>
                    <a:pt x="169" y="0"/>
                  </a:cubicBezTo>
                  <a:cubicBezTo>
                    <a:pt x="156" y="0"/>
                    <a:pt x="142" y="3"/>
                    <a:pt x="132" y="11"/>
                  </a:cubicBezTo>
                  <a:cubicBezTo>
                    <a:pt x="122" y="20"/>
                    <a:pt x="123" y="34"/>
                    <a:pt x="134" y="41"/>
                  </a:cubicBezTo>
                  <a:cubicBezTo>
                    <a:pt x="138" y="43"/>
                    <a:pt x="142" y="45"/>
                    <a:pt x="145" y="47"/>
                  </a:cubicBezTo>
                  <a:cubicBezTo>
                    <a:pt x="152" y="51"/>
                    <a:pt x="152" y="58"/>
                    <a:pt x="151" y="65"/>
                  </a:cubicBezTo>
                  <a:cubicBezTo>
                    <a:pt x="151" y="69"/>
                    <a:pt x="148" y="71"/>
                    <a:pt x="145" y="72"/>
                  </a:cubicBezTo>
                  <a:cubicBezTo>
                    <a:pt x="61" y="72"/>
                    <a:pt x="61" y="72"/>
                    <a:pt x="61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7" y="161"/>
                    <a:pt x="17" y="156"/>
                    <a:pt x="28" y="156"/>
                  </a:cubicBezTo>
                  <a:cubicBezTo>
                    <a:pt x="39" y="156"/>
                    <a:pt x="49" y="161"/>
                    <a:pt x="56" y="170"/>
                  </a:cubicBezTo>
                  <a:cubicBezTo>
                    <a:pt x="66" y="182"/>
                    <a:pt x="71" y="199"/>
                    <a:pt x="71" y="218"/>
                  </a:cubicBezTo>
                  <a:cubicBezTo>
                    <a:pt x="71" y="238"/>
                    <a:pt x="66" y="255"/>
                    <a:pt x="56" y="267"/>
                  </a:cubicBezTo>
                  <a:cubicBezTo>
                    <a:pt x="49" y="276"/>
                    <a:pt x="39" y="281"/>
                    <a:pt x="28" y="281"/>
                  </a:cubicBezTo>
                  <a:cubicBezTo>
                    <a:pt x="17" y="281"/>
                    <a:pt x="7" y="275"/>
                    <a:pt x="0" y="267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86" y="436"/>
                    <a:pt x="86" y="436"/>
                    <a:pt x="86" y="436"/>
                  </a:cubicBezTo>
                  <a:cubicBezTo>
                    <a:pt x="128" y="431"/>
                    <a:pt x="201" y="415"/>
                    <a:pt x="248" y="367"/>
                  </a:cubicBezTo>
                  <a:cubicBezTo>
                    <a:pt x="307" y="309"/>
                    <a:pt x="328" y="205"/>
                    <a:pt x="328" y="205"/>
                  </a:cubicBezTo>
                  <a:cubicBezTo>
                    <a:pt x="328" y="205"/>
                    <a:pt x="339" y="143"/>
                    <a:pt x="333" y="72"/>
                  </a:cubicBezTo>
                  <a:cubicBezTo>
                    <a:pt x="193" y="72"/>
                    <a:pt x="193" y="72"/>
                    <a:pt x="193" y="72"/>
                  </a:cubicBezTo>
                  <a:cubicBezTo>
                    <a:pt x="190" y="71"/>
                    <a:pt x="187" y="69"/>
                    <a:pt x="187" y="6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82" name="Google Shape;182;p6"/>
            <p:cNvSpPr/>
            <p:nvPr/>
          </p:nvSpPr>
          <p:spPr>
            <a:xfrm>
              <a:off x="1774546" y="3225422"/>
              <a:ext cx="211874" cy="236503"/>
            </a:xfrm>
            <a:custGeom>
              <a:avLst/>
              <a:gdLst/>
              <a:ahLst/>
              <a:cxnLst/>
              <a:rect l="l" t="t" r="r" b="b"/>
              <a:pathLst>
                <a:path w="312" h="348" extrusionOk="0">
                  <a:moveTo>
                    <a:pt x="0" y="157"/>
                  </a:moveTo>
                  <a:cubicBezTo>
                    <a:pt x="7" y="149"/>
                    <a:pt x="17" y="143"/>
                    <a:pt x="28" y="143"/>
                  </a:cubicBezTo>
                  <a:cubicBezTo>
                    <a:pt x="39" y="143"/>
                    <a:pt x="49" y="148"/>
                    <a:pt x="56" y="157"/>
                  </a:cubicBezTo>
                  <a:cubicBezTo>
                    <a:pt x="66" y="169"/>
                    <a:pt x="72" y="186"/>
                    <a:pt x="71" y="206"/>
                  </a:cubicBezTo>
                  <a:cubicBezTo>
                    <a:pt x="72" y="225"/>
                    <a:pt x="66" y="242"/>
                    <a:pt x="56" y="255"/>
                  </a:cubicBezTo>
                  <a:cubicBezTo>
                    <a:pt x="49" y="263"/>
                    <a:pt x="39" y="268"/>
                    <a:pt x="28" y="268"/>
                  </a:cubicBezTo>
                  <a:cubicBezTo>
                    <a:pt x="17" y="268"/>
                    <a:pt x="7" y="263"/>
                    <a:pt x="0" y="254"/>
                  </a:cubicBezTo>
                  <a:cubicBezTo>
                    <a:pt x="0" y="348"/>
                    <a:pt x="0" y="348"/>
                    <a:pt x="0" y="348"/>
                  </a:cubicBezTo>
                  <a:cubicBezTo>
                    <a:pt x="189" y="348"/>
                    <a:pt x="189" y="348"/>
                    <a:pt x="189" y="348"/>
                  </a:cubicBezTo>
                  <a:cubicBezTo>
                    <a:pt x="312" y="348"/>
                    <a:pt x="312" y="348"/>
                    <a:pt x="312" y="348"/>
                  </a:cubicBezTo>
                  <a:cubicBezTo>
                    <a:pt x="312" y="254"/>
                    <a:pt x="312" y="254"/>
                    <a:pt x="312" y="254"/>
                  </a:cubicBezTo>
                  <a:cubicBezTo>
                    <a:pt x="305" y="263"/>
                    <a:pt x="295" y="268"/>
                    <a:pt x="284" y="268"/>
                  </a:cubicBezTo>
                  <a:cubicBezTo>
                    <a:pt x="274" y="268"/>
                    <a:pt x="264" y="263"/>
                    <a:pt x="257" y="255"/>
                  </a:cubicBezTo>
                  <a:cubicBezTo>
                    <a:pt x="246" y="242"/>
                    <a:pt x="241" y="225"/>
                    <a:pt x="241" y="206"/>
                  </a:cubicBezTo>
                  <a:cubicBezTo>
                    <a:pt x="241" y="186"/>
                    <a:pt x="246" y="169"/>
                    <a:pt x="257" y="157"/>
                  </a:cubicBezTo>
                  <a:cubicBezTo>
                    <a:pt x="264" y="148"/>
                    <a:pt x="274" y="143"/>
                    <a:pt x="284" y="143"/>
                  </a:cubicBezTo>
                  <a:cubicBezTo>
                    <a:pt x="295" y="143"/>
                    <a:pt x="305" y="149"/>
                    <a:pt x="312" y="157"/>
                  </a:cubicBezTo>
                  <a:cubicBezTo>
                    <a:pt x="312" y="23"/>
                    <a:pt x="312" y="23"/>
                    <a:pt x="312" y="23"/>
                  </a:cubicBezTo>
                  <a:cubicBezTo>
                    <a:pt x="292" y="20"/>
                    <a:pt x="273" y="18"/>
                    <a:pt x="256" y="17"/>
                  </a:cubicBezTo>
                  <a:cubicBezTo>
                    <a:pt x="182" y="11"/>
                    <a:pt x="96" y="0"/>
                    <a:pt x="0" y="12"/>
                  </a:cubicBezTo>
                  <a:lnTo>
                    <a:pt x="0" y="15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83" name="Google Shape;183;p6"/>
            <p:cNvSpPr/>
            <p:nvPr/>
          </p:nvSpPr>
          <p:spPr>
            <a:xfrm>
              <a:off x="1951107" y="3243857"/>
              <a:ext cx="274329" cy="218067"/>
            </a:xfrm>
            <a:custGeom>
              <a:avLst/>
              <a:gdLst/>
              <a:ahLst/>
              <a:cxnLst/>
              <a:rect l="l" t="t" r="r" b="b"/>
              <a:pathLst>
                <a:path w="404" h="321" extrusionOk="0">
                  <a:moveTo>
                    <a:pt x="72" y="155"/>
                  </a:moveTo>
                  <a:cubicBezTo>
                    <a:pt x="71" y="158"/>
                    <a:pt x="69" y="161"/>
                    <a:pt x="65" y="161"/>
                  </a:cubicBezTo>
                  <a:cubicBezTo>
                    <a:pt x="58" y="161"/>
                    <a:pt x="52" y="161"/>
                    <a:pt x="47" y="155"/>
                  </a:cubicBezTo>
                  <a:cubicBezTo>
                    <a:pt x="45" y="151"/>
                    <a:pt x="43" y="147"/>
                    <a:pt x="41" y="143"/>
                  </a:cubicBezTo>
                  <a:cubicBezTo>
                    <a:pt x="34" y="132"/>
                    <a:pt x="20" y="131"/>
                    <a:pt x="11" y="141"/>
                  </a:cubicBezTo>
                  <a:cubicBezTo>
                    <a:pt x="3" y="151"/>
                    <a:pt x="0" y="165"/>
                    <a:pt x="0" y="179"/>
                  </a:cubicBezTo>
                  <a:cubicBezTo>
                    <a:pt x="0" y="192"/>
                    <a:pt x="3" y="206"/>
                    <a:pt x="11" y="216"/>
                  </a:cubicBezTo>
                  <a:cubicBezTo>
                    <a:pt x="20" y="226"/>
                    <a:pt x="34" y="225"/>
                    <a:pt x="41" y="214"/>
                  </a:cubicBezTo>
                  <a:cubicBezTo>
                    <a:pt x="43" y="210"/>
                    <a:pt x="45" y="206"/>
                    <a:pt x="47" y="203"/>
                  </a:cubicBezTo>
                  <a:cubicBezTo>
                    <a:pt x="52" y="196"/>
                    <a:pt x="58" y="196"/>
                    <a:pt x="65" y="197"/>
                  </a:cubicBezTo>
                  <a:cubicBezTo>
                    <a:pt x="69" y="197"/>
                    <a:pt x="71" y="200"/>
                    <a:pt x="72" y="203"/>
                  </a:cubicBezTo>
                  <a:cubicBezTo>
                    <a:pt x="72" y="321"/>
                    <a:pt x="72" y="321"/>
                    <a:pt x="72" y="321"/>
                  </a:cubicBezTo>
                  <a:cubicBezTo>
                    <a:pt x="134" y="321"/>
                    <a:pt x="134" y="321"/>
                    <a:pt x="134" y="321"/>
                  </a:cubicBezTo>
                  <a:cubicBezTo>
                    <a:pt x="194" y="321"/>
                    <a:pt x="194" y="321"/>
                    <a:pt x="194" y="321"/>
                  </a:cubicBezTo>
                  <a:cubicBezTo>
                    <a:pt x="185" y="314"/>
                    <a:pt x="180" y="304"/>
                    <a:pt x="180" y="293"/>
                  </a:cubicBezTo>
                  <a:cubicBezTo>
                    <a:pt x="180" y="283"/>
                    <a:pt x="185" y="272"/>
                    <a:pt x="193" y="265"/>
                  </a:cubicBezTo>
                  <a:cubicBezTo>
                    <a:pt x="206" y="255"/>
                    <a:pt x="223" y="250"/>
                    <a:pt x="242" y="250"/>
                  </a:cubicBezTo>
                  <a:cubicBezTo>
                    <a:pt x="262" y="250"/>
                    <a:pt x="279" y="255"/>
                    <a:pt x="291" y="265"/>
                  </a:cubicBezTo>
                  <a:cubicBezTo>
                    <a:pt x="300" y="272"/>
                    <a:pt x="305" y="283"/>
                    <a:pt x="305" y="293"/>
                  </a:cubicBezTo>
                  <a:cubicBezTo>
                    <a:pt x="305" y="304"/>
                    <a:pt x="299" y="314"/>
                    <a:pt x="291" y="321"/>
                  </a:cubicBezTo>
                  <a:cubicBezTo>
                    <a:pt x="404" y="321"/>
                    <a:pt x="404" y="321"/>
                    <a:pt x="404" y="321"/>
                  </a:cubicBezTo>
                  <a:cubicBezTo>
                    <a:pt x="403" y="315"/>
                    <a:pt x="402" y="308"/>
                    <a:pt x="401" y="301"/>
                  </a:cubicBezTo>
                  <a:cubicBezTo>
                    <a:pt x="396" y="273"/>
                    <a:pt x="371" y="189"/>
                    <a:pt x="282" y="113"/>
                  </a:cubicBezTo>
                  <a:cubicBezTo>
                    <a:pt x="199" y="42"/>
                    <a:pt x="130" y="13"/>
                    <a:pt x="72" y="0"/>
                  </a:cubicBezTo>
                  <a:lnTo>
                    <a:pt x="72" y="15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84" name="Google Shape;184;p6"/>
            <p:cNvSpPr/>
            <p:nvPr/>
          </p:nvSpPr>
          <p:spPr>
            <a:xfrm>
              <a:off x="1858610" y="3710542"/>
              <a:ext cx="173926" cy="152226"/>
            </a:xfrm>
            <a:custGeom>
              <a:avLst/>
              <a:gdLst/>
              <a:ahLst/>
              <a:cxnLst/>
              <a:rect l="l" t="t" r="r" b="b"/>
              <a:pathLst>
                <a:path w="256" h="224" extrusionOk="0">
                  <a:moveTo>
                    <a:pt x="253" y="39"/>
                  </a:moveTo>
                  <a:cubicBezTo>
                    <a:pt x="254" y="37"/>
                    <a:pt x="255" y="35"/>
                    <a:pt x="256" y="3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2" y="206"/>
                    <a:pt x="142" y="206"/>
                    <a:pt x="142" y="206"/>
                  </a:cubicBezTo>
                  <a:cubicBezTo>
                    <a:pt x="148" y="216"/>
                    <a:pt x="159" y="221"/>
                    <a:pt x="170" y="222"/>
                  </a:cubicBezTo>
                  <a:cubicBezTo>
                    <a:pt x="225" y="224"/>
                    <a:pt x="225" y="224"/>
                    <a:pt x="225" y="224"/>
                  </a:cubicBezTo>
                  <a:cubicBezTo>
                    <a:pt x="233" y="224"/>
                    <a:pt x="235" y="221"/>
                    <a:pt x="233" y="218"/>
                  </a:cubicBezTo>
                  <a:cubicBezTo>
                    <a:pt x="229" y="209"/>
                    <a:pt x="220" y="192"/>
                    <a:pt x="212" y="175"/>
                  </a:cubicBezTo>
                  <a:cubicBezTo>
                    <a:pt x="207" y="166"/>
                    <a:pt x="206" y="154"/>
                    <a:pt x="210" y="144"/>
                  </a:cubicBezTo>
                  <a:lnTo>
                    <a:pt x="253" y="3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85" name="Google Shape;185;p6"/>
            <p:cNvSpPr/>
            <p:nvPr/>
          </p:nvSpPr>
          <p:spPr>
            <a:xfrm>
              <a:off x="1521825" y="3426634"/>
              <a:ext cx="288560" cy="234396"/>
            </a:xfrm>
            <a:custGeom>
              <a:avLst/>
              <a:gdLst/>
              <a:ahLst/>
              <a:cxnLst/>
              <a:rect l="l" t="t" r="r" b="b"/>
              <a:pathLst>
                <a:path w="425" h="345" extrusionOk="0">
                  <a:moveTo>
                    <a:pt x="299" y="269"/>
                  </a:moveTo>
                  <a:cubicBezTo>
                    <a:pt x="299" y="269"/>
                    <a:pt x="299" y="269"/>
                    <a:pt x="299" y="269"/>
                  </a:cubicBezTo>
                  <a:cubicBezTo>
                    <a:pt x="308" y="298"/>
                    <a:pt x="328" y="324"/>
                    <a:pt x="352" y="345"/>
                  </a:cubicBezTo>
                  <a:cubicBezTo>
                    <a:pt x="352" y="243"/>
                    <a:pt x="352" y="243"/>
                    <a:pt x="352" y="243"/>
                  </a:cubicBezTo>
                  <a:cubicBezTo>
                    <a:pt x="353" y="240"/>
                    <a:pt x="356" y="236"/>
                    <a:pt x="359" y="236"/>
                  </a:cubicBezTo>
                  <a:cubicBezTo>
                    <a:pt x="366" y="236"/>
                    <a:pt x="373" y="236"/>
                    <a:pt x="377" y="242"/>
                  </a:cubicBezTo>
                  <a:cubicBezTo>
                    <a:pt x="380" y="246"/>
                    <a:pt x="381" y="250"/>
                    <a:pt x="384" y="254"/>
                  </a:cubicBezTo>
                  <a:cubicBezTo>
                    <a:pt x="391" y="265"/>
                    <a:pt x="405" y="266"/>
                    <a:pt x="413" y="256"/>
                  </a:cubicBezTo>
                  <a:cubicBezTo>
                    <a:pt x="421" y="246"/>
                    <a:pt x="425" y="232"/>
                    <a:pt x="424" y="218"/>
                  </a:cubicBezTo>
                  <a:cubicBezTo>
                    <a:pt x="425" y="205"/>
                    <a:pt x="421" y="191"/>
                    <a:pt x="413" y="181"/>
                  </a:cubicBezTo>
                  <a:cubicBezTo>
                    <a:pt x="405" y="171"/>
                    <a:pt x="391" y="172"/>
                    <a:pt x="384" y="183"/>
                  </a:cubicBezTo>
                  <a:cubicBezTo>
                    <a:pt x="381" y="187"/>
                    <a:pt x="380" y="191"/>
                    <a:pt x="377" y="194"/>
                  </a:cubicBezTo>
                  <a:cubicBezTo>
                    <a:pt x="373" y="201"/>
                    <a:pt x="366" y="201"/>
                    <a:pt x="359" y="200"/>
                  </a:cubicBezTo>
                  <a:cubicBezTo>
                    <a:pt x="356" y="200"/>
                    <a:pt x="353" y="197"/>
                    <a:pt x="352" y="194"/>
                  </a:cubicBezTo>
                  <a:cubicBezTo>
                    <a:pt x="352" y="72"/>
                    <a:pt x="352" y="72"/>
                    <a:pt x="352" y="72"/>
                  </a:cubicBezTo>
                  <a:cubicBezTo>
                    <a:pt x="205" y="72"/>
                    <a:pt x="205" y="72"/>
                    <a:pt x="205" y="72"/>
                  </a:cubicBezTo>
                  <a:cubicBezTo>
                    <a:pt x="202" y="71"/>
                    <a:pt x="198" y="69"/>
                    <a:pt x="198" y="65"/>
                  </a:cubicBezTo>
                  <a:cubicBezTo>
                    <a:pt x="198" y="58"/>
                    <a:pt x="198" y="51"/>
                    <a:pt x="204" y="47"/>
                  </a:cubicBezTo>
                  <a:cubicBezTo>
                    <a:pt x="208" y="45"/>
                    <a:pt x="212" y="43"/>
                    <a:pt x="216" y="41"/>
                  </a:cubicBezTo>
                  <a:cubicBezTo>
                    <a:pt x="227" y="34"/>
                    <a:pt x="228" y="20"/>
                    <a:pt x="218" y="11"/>
                  </a:cubicBezTo>
                  <a:cubicBezTo>
                    <a:pt x="208" y="3"/>
                    <a:pt x="194" y="0"/>
                    <a:pt x="180" y="0"/>
                  </a:cubicBezTo>
                  <a:cubicBezTo>
                    <a:pt x="167" y="0"/>
                    <a:pt x="153" y="3"/>
                    <a:pt x="143" y="11"/>
                  </a:cubicBezTo>
                  <a:cubicBezTo>
                    <a:pt x="133" y="20"/>
                    <a:pt x="134" y="34"/>
                    <a:pt x="145" y="41"/>
                  </a:cubicBezTo>
                  <a:cubicBezTo>
                    <a:pt x="149" y="43"/>
                    <a:pt x="153" y="45"/>
                    <a:pt x="156" y="47"/>
                  </a:cubicBezTo>
                  <a:cubicBezTo>
                    <a:pt x="163" y="51"/>
                    <a:pt x="163" y="58"/>
                    <a:pt x="162" y="65"/>
                  </a:cubicBezTo>
                  <a:cubicBezTo>
                    <a:pt x="162" y="69"/>
                    <a:pt x="159" y="71"/>
                    <a:pt x="156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3" y="89"/>
                    <a:pt x="23" y="134"/>
                    <a:pt x="23" y="134"/>
                  </a:cubicBezTo>
                  <a:cubicBezTo>
                    <a:pt x="53" y="249"/>
                    <a:pt x="185" y="304"/>
                    <a:pt x="299" y="269"/>
                  </a:cubicBezTo>
                  <a:cubicBezTo>
                    <a:pt x="299" y="269"/>
                    <a:pt x="299" y="269"/>
                    <a:pt x="299" y="26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86" name="Google Shape;186;p6"/>
            <p:cNvSpPr/>
            <p:nvPr/>
          </p:nvSpPr>
          <p:spPr>
            <a:xfrm>
              <a:off x="1510757" y="3234903"/>
              <a:ext cx="299628" cy="227021"/>
            </a:xfrm>
            <a:custGeom>
              <a:avLst/>
              <a:gdLst/>
              <a:ahLst/>
              <a:cxnLst/>
              <a:rect l="l" t="t" r="r" b="b"/>
              <a:pathLst>
                <a:path w="441" h="334" extrusionOk="0">
                  <a:moveTo>
                    <a:pt x="148" y="334"/>
                  </a:moveTo>
                  <a:cubicBezTo>
                    <a:pt x="139" y="327"/>
                    <a:pt x="134" y="317"/>
                    <a:pt x="134" y="306"/>
                  </a:cubicBezTo>
                  <a:cubicBezTo>
                    <a:pt x="134" y="296"/>
                    <a:pt x="139" y="285"/>
                    <a:pt x="147" y="278"/>
                  </a:cubicBezTo>
                  <a:cubicBezTo>
                    <a:pt x="160" y="268"/>
                    <a:pt x="177" y="263"/>
                    <a:pt x="196" y="263"/>
                  </a:cubicBezTo>
                  <a:cubicBezTo>
                    <a:pt x="216" y="263"/>
                    <a:pt x="233" y="268"/>
                    <a:pt x="245" y="278"/>
                  </a:cubicBezTo>
                  <a:cubicBezTo>
                    <a:pt x="254" y="285"/>
                    <a:pt x="259" y="296"/>
                    <a:pt x="259" y="306"/>
                  </a:cubicBezTo>
                  <a:cubicBezTo>
                    <a:pt x="259" y="317"/>
                    <a:pt x="253" y="327"/>
                    <a:pt x="245" y="334"/>
                  </a:cubicBezTo>
                  <a:cubicBezTo>
                    <a:pt x="368" y="334"/>
                    <a:pt x="368" y="334"/>
                    <a:pt x="368" y="334"/>
                  </a:cubicBezTo>
                  <a:cubicBezTo>
                    <a:pt x="368" y="216"/>
                    <a:pt x="368" y="216"/>
                    <a:pt x="368" y="216"/>
                  </a:cubicBezTo>
                  <a:cubicBezTo>
                    <a:pt x="369" y="213"/>
                    <a:pt x="372" y="210"/>
                    <a:pt x="375" y="210"/>
                  </a:cubicBezTo>
                  <a:cubicBezTo>
                    <a:pt x="382" y="209"/>
                    <a:pt x="389" y="209"/>
                    <a:pt x="393" y="216"/>
                  </a:cubicBezTo>
                  <a:cubicBezTo>
                    <a:pt x="396" y="219"/>
                    <a:pt x="397" y="223"/>
                    <a:pt x="400" y="227"/>
                  </a:cubicBezTo>
                  <a:cubicBezTo>
                    <a:pt x="407" y="238"/>
                    <a:pt x="421" y="239"/>
                    <a:pt x="429" y="229"/>
                  </a:cubicBezTo>
                  <a:cubicBezTo>
                    <a:pt x="437" y="219"/>
                    <a:pt x="441" y="205"/>
                    <a:pt x="440" y="192"/>
                  </a:cubicBezTo>
                  <a:cubicBezTo>
                    <a:pt x="441" y="178"/>
                    <a:pt x="437" y="164"/>
                    <a:pt x="429" y="154"/>
                  </a:cubicBezTo>
                  <a:cubicBezTo>
                    <a:pt x="421" y="144"/>
                    <a:pt x="407" y="145"/>
                    <a:pt x="400" y="156"/>
                  </a:cubicBezTo>
                  <a:cubicBezTo>
                    <a:pt x="397" y="160"/>
                    <a:pt x="396" y="164"/>
                    <a:pt x="393" y="168"/>
                  </a:cubicBezTo>
                  <a:cubicBezTo>
                    <a:pt x="389" y="174"/>
                    <a:pt x="382" y="174"/>
                    <a:pt x="375" y="174"/>
                  </a:cubicBezTo>
                  <a:cubicBezTo>
                    <a:pt x="372" y="174"/>
                    <a:pt x="369" y="171"/>
                    <a:pt x="368" y="168"/>
                  </a:cubicBezTo>
                  <a:cubicBezTo>
                    <a:pt x="368" y="0"/>
                    <a:pt x="368" y="0"/>
                    <a:pt x="368" y="0"/>
                  </a:cubicBezTo>
                  <a:cubicBezTo>
                    <a:pt x="367" y="1"/>
                    <a:pt x="366" y="1"/>
                    <a:pt x="365" y="1"/>
                  </a:cubicBezTo>
                  <a:cubicBezTo>
                    <a:pt x="253" y="36"/>
                    <a:pt x="253" y="36"/>
                    <a:pt x="253" y="36"/>
                  </a:cubicBezTo>
                  <a:cubicBezTo>
                    <a:pt x="226" y="45"/>
                    <a:pt x="199" y="57"/>
                    <a:pt x="175" y="72"/>
                  </a:cubicBezTo>
                  <a:cubicBezTo>
                    <a:pt x="175" y="72"/>
                    <a:pt x="109" y="111"/>
                    <a:pt x="90" y="130"/>
                  </a:cubicBezTo>
                  <a:cubicBezTo>
                    <a:pt x="32" y="188"/>
                    <a:pt x="0" y="227"/>
                    <a:pt x="14" y="334"/>
                  </a:cubicBezTo>
                  <a:lnTo>
                    <a:pt x="148" y="3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7"/>
          <p:cNvSpPr txBox="1">
            <a:spLocks noGrp="1"/>
          </p:cNvSpPr>
          <p:nvPr>
            <p:ph type="title"/>
          </p:nvPr>
        </p:nvSpPr>
        <p:spPr>
          <a:xfrm>
            <a:off x="1841666" y="1194816"/>
            <a:ext cx="7659522" cy="5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</a:pPr>
            <a:r>
              <a:rPr lang="en" sz="3200" dirty="0"/>
              <a:t>What is </a:t>
            </a:r>
            <a:r>
              <a:rPr lang="en" sz="3200" dirty="0">
                <a:highlight>
                  <a:schemeClr val="accent1"/>
                </a:highlight>
              </a:rPr>
              <a:t>your solution</a:t>
            </a:r>
            <a:r>
              <a:rPr lang="en" sz="3200" dirty="0"/>
              <a:t>?</a:t>
            </a:r>
            <a:endParaRPr sz="3200" dirty="0">
              <a:highlight>
                <a:schemeClr val="accent1"/>
              </a:highlight>
            </a:endParaRPr>
          </a:p>
        </p:txBody>
      </p:sp>
      <p:sp>
        <p:nvSpPr>
          <p:cNvPr id="192" name="Google Shape;192;p7"/>
          <p:cNvSpPr txBox="1">
            <a:spLocks noGrp="1"/>
          </p:cNvSpPr>
          <p:nvPr>
            <p:ph type="body" idx="1"/>
          </p:nvPr>
        </p:nvSpPr>
        <p:spPr>
          <a:xfrm>
            <a:off x="1717438" y="2040000"/>
            <a:ext cx="9079600" cy="41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lvl="0" indent="-507986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◉"/>
            </a:pPr>
            <a:r>
              <a:rPr lang="en" sz="2800" dirty="0"/>
              <a:t>Possible improvements on the current solution</a:t>
            </a:r>
            <a:endParaRPr sz="2800" dirty="0"/>
          </a:p>
          <a:p>
            <a:pPr marL="609585" lvl="0" indent="-507986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◉"/>
            </a:pPr>
            <a:r>
              <a:rPr lang="en" sz="2800" dirty="0"/>
              <a:t>What new technologies to bring about</a:t>
            </a:r>
            <a:endParaRPr sz="2800" dirty="0"/>
          </a:p>
        </p:txBody>
      </p:sp>
      <p:grpSp>
        <p:nvGrpSpPr>
          <p:cNvPr id="193" name="Google Shape;193;p7"/>
          <p:cNvGrpSpPr/>
          <p:nvPr/>
        </p:nvGrpSpPr>
        <p:grpSpPr>
          <a:xfrm>
            <a:off x="1221945" y="1359667"/>
            <a:ext cx="286167" cy="286167"/>
            <a:chOff x="2594050" y="1631825"/>
            <a:chExt cx="439625" cy="439625"/>
          </a:xfrm>
        </p:grpSpPr>
        <p:sp>
          <p:nvSpPr>
            <p:cNvPr id="194" name="Google Shape;194;p7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7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7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8" name="Google Shape;198;p7"/>
          <p:cNvSpPr txBox="1">
            <a:spLocks noGrp="1"/>
          </p:cNvSpPr>
          <p:nvPr>
            <p:ph type="sldNum" idx="12"/>
          </p:nvPr>
        </p:nvSpPr>
        <p:spPr>
          <a:xfrm>
            <a:off x="11390969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Lora"/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grpSp>
        <p:nvGrpSpPr>
          <p:cNvPr id="199" name="Google Shape;199;p7"/>
          <p:cNvGrpSpPr/>
          <p:nvPr/>
        </p:nvGrpSpPr>
        <p:grpSpPr>
          <a:xfrm>
            <a:off x="9198317" y="4114800"/>
            <a:ext cx="1488732" cy="1654541"/>
            <a:chOff x="6506504" y="937343"/>
            <a:chExt cx="744272" cy="793950"/>
          </a:xfrm>
        </p:grpSpPr>
        <p:sp>
          <p:nvSpPr>
            <p:cNvPr id="200" name="Google Shape;200;p7"/>
            <p:cNvSpPr/>
            <p:nvPr/>
          </p:nvSpPr>
          <p:spPr>
            <a:xfrm>
              <a:off x="6666683" y="1079385"/>
              <a:ext cx="422268" cy="171940"/>
            </a:xfrm>
            <a:custGeom>
              <a:avLst/>
              <a:gdLst/>
              <a:ahLst/>
              <a:cxnLst/>
              <a:rect l="l" t="t" r="r" b="b"/>
              <a:pathLst>
                <a:path w="2085276" h="859701" extrusionOk="0">
                  <a:moveTo>
                    <a:pt x="2085276" y="859701"/>
                  </a:moveTo>
                  <a:cubicBezTo>
                    <a:pt x="2064893" y="746925"/>
                    <a:pt x="2027047" y="641516"/>
                    <a:pt x="1974723" y="545821"/>
                  </a:cubicBezTo>
                  <a:lnTo>
                    <a:pt x="1952816" y="507721"/>
                  </a:lnTo>
                  <a:cubicBezTo>
                    <a:pt x="1535303" y="-176492"/>
                    <a:pt x="577914" y="-161950"/>
                    <a:pt x="140271" y="507721"/>
                  </a:cubicBezTo>
                  <a:lnTo>
                    <a:pt x="116523" y="545821"/>
                  </a:lnTo>
                  <a:cubicBezTo>
                    <a:pt x="57721" y="643421"/>
                    <a:pt x="18098" y="749783"/>
                    <a:pt x="0" y="859701"/>
                  </a:cubicBezTo>
                  <a:lnTo>
                    <a:pt x="2085276" y="8597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01" name="Google Shape;201;p7"/>
            <p:cNvSpPr/>
            <p:nvPr/>
          </p:nvSpPr>
          <p:spPr>
            <a:xfrm>
              <a:off x="6664423" y="1259933"/>
              <a:ext cx="427985" cy="171450"/>
            </a:xfrm>
            <a:custGeom>
              <a:avLst/>
              <a:gdLst/>
              <a:ahLst/>
              <a:cxnLst/>
              <a:rect l="l" t="t" r="r" b="b"/>
              <a:pathLst>
                <a:path w="2113506" h="857250" extrusionOk="0">
                  <a:moveTo>
                    <a:pt x="3910" y="178753"/>
                  </a:moveTo>
                  <a:cubicBezTo>
                    <a:pt x="22706" y="451485"/>
                    <a:pt x="153833" y="652844"/>
                    <a:pt x="287056" y="857250"/>
                  </a:cubicBezTo>
                  <a:lnTo>
                    <a:pt x="1834170" y="857250"/>
                  </a:lnTo>
                  <a:cubicBezTo>
                    <a:pt x="1971457" y="654495"/>
                    <a:pt x="2109316" y="461137"/>
                    <a:pt x="2113316" y="178753"/>
                  </a:cubicBezTo>
                  <a:lnTo>
                    <a:pt x="2113507" y="140653"/>
                  </a:lnTo>
                  <a:cubicBezTo>
                    <a:pt x="2112935" y="92710"/>
                    <a:pt x="2109125" y="45784"/>
                    <a:pt x="2102585" y="0"/>
                  </a:cubicBezTo>
                  <a:lnTo>
                    <a:pt x="5815" y="0"/>
                  </a:lnTo>
                  <a:cubicBezTo>
                    <a:pt x="-1170" y="58991"/>
                    <a:pt x="-1932" y="118872"/>
                    <a:pt x="3910" y="1787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02" name="Google Shape;202;p7"/>
            <p:cNvSpPr/>
            <p:nvPr/>
          </p:nvSpPr>
          <p:spPr>
            <a:xfrm>
              <a:off x="6727642" y="1439988"/>
              <a:ext cx="303068" cy="171348"/>
            </a:xfrm>
            <a:custGeom>
              <a:avLst/>
              <a:gdLst/>
              <a:ahLst/>
              <a:cxnLst/>
              <a:rect l="l" t="t" r="r" b="b"/>
              <a:pathLst>
                <a:path w="1496631" h="856741" extrusionOk="0">
                  <a:moveTo>
                    <a:pt x="0" y="0"/>
                  </a:moveTo>
                  <a:cubicBezTo>
                    <a:pt x="63500" y="97853"/>
                    <a:pt x="125984" y="197485"/>
                    <a:pt x="175451" y="306896"/>
                  </a:cubicBezTo>
                  <a:lnTo>
                    <a:pt x="191071" y="344996"/>
                  </a:lnTo>
                  <a:cubicBezTo>
                    <a:pt x="230060" y="445262"/>
                    <a:pt x="254762" y="554419"/>
                    <a:pt x="254762" y="679895"/>
                  </a:cubicBezTo>
                  <a:cubicBezTo>
                    <a:pt x="254762" y="777558"/>
                    <a:pt x="333946" y="856742"/>
                    <a:pt x="431610" y="856742"/>
                  </a:cubicBezTo>
                  <a:lnTo>
                    <a:pt x="1080960" y="856742"/>
                  </a:lnTo>
                  <a:cubicBezTo>
                    <a:pt x="1189609" y="856488"/>
                    <a:pt x="1267206" y="763143"/>
                    <a:pt x="1257808" y="656653"/>
                  </a:cubicBezTo>
                  <a:cubicBezTo>
                    <a:pt x="1257808" y="539178"/>
                    <a:pt x="1277874" y="437261"/>
                    <a:pt x="1310259" y="344996"/>
                  </a:cubicBezTo>
                  <a:lnTo>
                    <a:pt x="1324483" y="306896"/>
                  </a:lnTo>
                  <a:cubicBezTo>
                    <a:pt x="1370775" y="194501"/>
                    <a:pt x="1432687" y="95567"/>
                    <a:pt x="149663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grpSp>
          <p:nvGrpSpPr>
            <p:cNvPr id="203" name="Google Shape;203;p7"/>
            <p:cNvGrpSpPr/>
            <p:nvPr/>
          </p:nvGrpSpPr>
          <p:grpSpPr>
            <a:xfrm>
              <a:off x="6506504" y="937343"/>
              <a:ext cx="744272" cy="793950"/>
              <a:chOff x="6565437" y="1588001"/>
              <a:chExt cx="744272" cy="793950"/>
            </a:xfrm>
          </p:grpSpPr>
          <p:sp>
            <p:nvSpPr>
              <p:cNvPr id="204" name="Google Shape;204;p7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205" name="Google Shape;205;p7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206" name="Google Shape;206;p7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207" name="Google Shape;207;p7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208" name="Google Shape;208;p7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209" name="Google Shape;209;p7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210" name="Google Shape;210;p7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211" name="Google Shape;211;p7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212" name="Google Shape;212;p7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213" name="Google Shape;213;p7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</p:grp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9" name="Google Shape;219;p8"/>
          <p:cNvGrpSpPr/>
          <p:nvPr/>
        </p:nvGrpSpPr>
        <p:grpSpPr>
          <a:xfrm>
            <a:off x="1221945" y="1359667"/>
            <a:ext cx="286167" cy="286167"/>
            <a:chOff x="2594050" y="1631825"/>
            <a:chExt cx="439625" cy="439625"/>
          </a:xfrm>
        </p:grpSpPr>
        <p:sp>
          <p:nvSpPr>
            <p:cNvPr id="220" name="Google Shape;220;p8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8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8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8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4" name="Google Shape;224;p8"/>
          <p:cNvSpPr txBox="1">
            <a:spLocks noGrp="1"/>
          </p:cNvSpPr>
          <p:nvPr>
            <p:ph type="sldNum" idx="12"/>
          </p:nvPr>
        </p:nvSpPr>
        <p:spPr>
          <a:xfrm>
            <a:off x="11390969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Lora"/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225" name="Google Shape;225;p8"/>
          <p:cNvSpPr/>
          <p:nvPr/>
        </p:nvSpPr>
        <p:spPr>
          <a:xfrm>
            <a:off x="4595447" y="2231480"/>
            <a:ext cx="3327703" cy="327386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None/>
            </a:pPr>
            <a:r>
              <a:rPr lang="en"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</a:t>
            </a:r>
            <a:endParaRPr sz="1800" b="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26" name="Google Shape;226;p8"/>
          <p:cNvSpPr/>
          <p:nvPr/>
        </p:nvSpPr>
        <p:spPr>
          <a:xfrm>
            <a:off x="2072262" y="2231480"/>
            <a:ext cx="3327703" cy="3273860"/>
          </a:xfrm>
          <a:prstGeom prst="ellipse">
            <a:avLst/>
          </a:prstGeom>
          <a:solidFill>
            <a:srgbClr val="000000">
              <a:alpha val="7058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None/>
            </a:pPr>
            <a:r>
              <a:rPr lang="en"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</a:t>
            </a:r>
            <a:endParaRPr sz="1800" b="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27" name="Google Shape;227;p8"/>
          <p:cNvSpPr/>
          <p:nvPr/>
        </p:nvSpPr>
        <p:spPr>
          <a:xfrm>
            <a:off x="6987870" y="2231480"/>
            <a:ext cx="3327703" cy="3273860"/>
          </a:xfrm>
          <a:prstGeom prst="ellipse">
            <a:avLst/>
          </a:prstGeom>
          <a:solidFill>
            <a:srgbClr val="000000">
              <a:alpha val="7058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None/>
            </a:pPr>
            <a:r>
              <a:rPr lang="en"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</a:t>
            </a:r>
            <a:endParaRPr sz="1800" b="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28" name="Google Shape;228;p8"/>
          <p:cNvSpPr txBox="1"/>
          <p:nvPr/>
        </p:nvSpPr>
        <p:spPr>
          <a:xfrm>
            <a:off x="1841666" y="5731899"/>
            <a:ext cx="8621339" cy="545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chemeClr val="dk1"/>
                </a:solidFill>
                <a:latin typeface="Quattrocento Sans"/>
                <a:sym typeface="Quattrocento Sans"/>
              </a:rPr>
              <a:t>You may use graphics to </a:t>
            </a:r>
            <a:r>
              <a:rPr lang="en" sz="2400" b="1" dirty="0" err="1">
                <a:solidFill>
                  <a:schemeClr val="dk1"/>
                </a:solidFill>
                <a:latin typeface="Quattrocento Sans"/>
                <a:sym typeface="Quattrocento Sans"/>
              </a:rPr>
              <a:t>visualise</a:t>
            </a:r>
            <a:r>
              <a:rPr lang="en" sz="2400" b="1" dirty="0">
                <a:solidFill>
                  <a:schemeClr val="dk1"/>
                </a:solidFill>
                <a:latin typeface="Quattrocento Sans"/>
                <a:sym typeface="Quattrocento Sans"/>
              </a:rPr>
              <a:t> your idea</a:t>
            </a:r>
            <a:endParaRPr sz="2400" b="1" dirty="0">
              <a:solidFill>
                <a:schemeClr val="dk1"/>
              </a:solidFill>
              <a:latin typeface="Quattrocento Sans"/>
            </a:endParaRPr>
          </a:p>
        </p:txBody>
      </p:sp>
      <p:sp>
        <p:nvSpPr>
          <p:cNvPr id="4" name="Google Shape;233;p9">
            <a:extLst>
              <a:ext uri="{FF2B5EF4-FFF2-40B4-BE49-F238E27FC236}">
                <a16:creationId xmlns:a16="http://schemas.microsoft.com/office/drawing/2014/main" id="{06E6E170-A1A8-8BE3-6710-53510F7E10A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863438" y="1194816"/>
            <a:ext cx="7659522" cy="5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</a:pPr>
            <a:r>
              <a:rPr lang="en" sz="3200" dirty="0"/>
              <a:t>What is </a:t>
            </a:r>
            <a:r>
              <a:rPr lang="en" sz="3200" dirty="0">
                <a:highlight>
                  <a:schemeClr val="accent1"/>
                </a:highlight>
              </a:rPr>
              <a:t>your solution</a:t>
            </a:r>
            <a:r>
              <a:rPr lang="en" sz="3200" dirty="0"/>
              <a:t>?</a:t>
            </a:r>
            <a:endParaRPr sz="3200" dirty="0">
              <a:highlight>
                <a:schemeClr val="accent1"/>
              </a:highlight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9"/>
          <p:cNvSpPr txBox="1">
            <a:spLocks noGrp="1"/>
          </p:cNvSpPr>
          <p:nvPr>
            <p:ph type="title"/>
          </p:nvPr>
        </p:nvSpPr>
        <p:spPr>
          <a:xfrm>
            <a:off x="1863438" y="1194816"/>
            <a:ext cx="7659522" cy="5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</a:pPr>
            <a:r>
              <a:rPr lang="en" sz="3200" dirty="0"/>
              <a:t>What is </a:t>
            </a:r>
            <a:r>
              <a:rPr lang="en" sz="3200" dirty="0">
                <a:highlight>
                  <a:schemeClr val="accent1"/>
                </a:highlight>
              </a:rPr>
              <a:t>your solution</a:t>
            </a:r>
            <a:r>
              <a:rPr lang="en" sz="3200" dirty="0"/>
              <a:t>?</a:t>
            </a:r>
            <a:endParaRPr sz="3200" dirty="0">
              <a:highlight>
                <a:schemeClr val="accent1"/>
              </a:highlight>
            </a:endParaRPr>
          </a:p>
        </p:txBody>
      </p:sp>
      <p:grpSp>
        <p:nvGrpSpPr>
          <p:cNvPr id="234" name="Google Shape;234;p9"/>
          <p:cNvGrpSpPr/>
          <p:nvPr/>
        </p:nvGrpSpPr>
        <p:grpSpPr>
          <a:xfrm>
            <a:off x="1221945" y="1359667"/>
            <a:ext cx="286167" cy="286167"/>
            <a:chOff x="2594050" y="1631825"/>
            <a:chExt cx="439625" cy="439625"/>
          </a:xfrm>
        </p:grpSpPr>
        <p:sp>
          <p:nvSpPr>
            <p:cNvPr id="235" name="Google Shape;235;p9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9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9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9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9" name="Google Shape;239;p9"/>
          <p:cNvSpPr txBox="1">
            <a:spLocks noGrp="1"/>
          </p:cNvSpPr>
          <p:nvPr>
            <p:ph type="sldNum" idx="12"/>
          </p:nvPr>
        </p:nvSpPr>
        <p:spPr>
          <a:xfrm>
            <a:off x="11390969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Lora"/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240" name="Google Shape;240;p9"/>
          <p:cNvSpPr txBox="1"/>
          <p:nvPr/>
        </p:nvSpPr>
        <p:spPr>
          <a:xfrm>
            <a:off x="1841666" y="5638071"/>
            <a:ext cx="8621339" cy="545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chemeClr val="dk1"/>
                </a:solidFill>
                <a:latin typeface="Quattrocento Sans"/>
                <a:sym typeface="Quattrocento Sans"/>
              </a:rPr>
              <a:t>You may use data to support your idea</a:t>
            </a:r>
            <a:endParaRPr sz="2400" b="1" dirty="0">
              <a:solidFill>
                <a:schemeClr val="dk1"/>
              </a:solidFill>
              <a:latin typeface="Quattrocento Sans"/>
            </a:endParaRPr>
          </a:p>
        </p:txBody>
      </p:sp>
      <p:grpSp>
        <p:nvGrpSpPr>
          <p:cNvPr id="241" name="Google Shape;241;p9"/>
          <p:cNvGrpSpPr/>
          <p:nvPr/>
        </p:nvGrpSpPr>
        <p:grpSpPr>
          <a:xfrm>
            <a:off x="1894436" y="1873284"/>
            <a:ext cx="3710617" cy="3356247"/>
            <a:chOff x="-379870" y="-218195"/>
            <a:chExt cx="5575596" cy="5043119"/>
          </a:xfrm>
        </p:grpSpPr>
        <p:sp>
          <p:nvSpPr>
            <p:cNvPr id="242" name="Google Shape;242;p9"/>
            <p:cNvSpPr txBox="1"/>
            <p:nvPr/>
          </p:nvSpPr>
          <p:spPr>
            <a:xfrm>
              <a:off x="4136021" y="1006698"/>
              <a:ext cx="1059705" cy="8214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243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4002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99" b="0" i="0" u="none" strike="noStrike" cap="none" dirty="0">
                  <a:solidFill>
                    <a:srgbClr val="000000"/>
                  </a:solidFill>
                  <a:latin typeface="Noto Sans"/>
                  <a:ea typeface="Noto Sans"/>
                  <a:cs typeface="Noto Sans"/>
                  <a:sym typeface="Noto Sans"/>
                </a:rPr>
                <a:t>31.9%</a:t>
              </a:r>
              <a:endParaRPr dirty="0"/>
            </a:p>
          </p:txBody>
        </p:sp>
        <p:sp>
          <p:nvSpPr>
            <p:cNvPr id="243" name="Google Shape;243;p9"/>
            <p:cNvSpPr txBox="1"/>
            <p:nvPr/>
          </p:nvSpPr>
          <p:spPr>
            <a:xfrm>
              <a:off x="3248284" y="3946856"/>
              <a:ext cx="1152373" cy="8214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243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4002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99" b="0" i="0" u="none" strike="noStrike" cap="none" dirty="0">
                  <a:solidFill>
                    <a:srgbClr val="000000"/>
                  </a:solidFill>
                  <a:latin typeface="Noto Sans"/>
                  <a:ea typeface="Noto Sans"/>
                  <a:cs typeface="Noto Sans"/>
                  <a:sym typeface="Noto Sans"/>
                </a:rPr>
                <a:t>21.3%</a:t>
              </a:r>
              <a:endParaRPr dirty="0"/>
            </a:p>
          </p:txBody>
        </p:sp>
        <p:sp>
          <p:nvSpPr>
            <p:cNvPr id="244" name="Google Shape;244;p9"/>
            <p:cNvSpPr txBox="1"/>
            <p:nvPr/>
          </p:nvSpPr>
          <p:spPr>
            <a:xfrm>
              <a:off x="-52192" y="3716547"/>
              <a:ext cx="1019978" cy="8214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243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4002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99" b="0" i="0" u="none" strike="noStrike" cap="none">
                  <a:solidFill>
                    <a:srgbClr val="000000"/>
                  </a:solidFill>
                  <a:latin typeface="Noto Sans"/>
                  <a:ea typeface="Noto Sans"/>
                  <a:cs typeface="Noto Sans"/>
                  <a:sym typeface="Noto Sans"/>
                </a:rPr>
                <a:t>21.3%</a:t>
              </a:r>
              <a:endParaRPr/>
            </a:p>
          </p:txBody>
        </p:sp>
        <p:sp>
          <p:nvSpPr>
            <p:cNvPr id="245" name="Google Shape;245;p9"/>
            <p:cNvSpPr txBox="1"/>
            <p:nvPr/>
          </p:nvSpPr>
          <p:spPr>
            <a:xfrm>
              <a:off x="-379870" y="820518"/>
              <a:ext cx="1019978" cy="8214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243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4002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99" b="0" i="0" u="none" strike="noStrike" cap="none" dirty="0">
                  <a:solidFill>
                    <a:srgbClr val="000000"/>
                  </a:solidFill>
                  <a:latin typeface="Noto Sans"/>
                  <a:ea typeface="Noto Sans"/>
                  <a:cs typeface="Noto Sans"/>
                  <a:sym typeface="Noto Sans"/>
                </a:rPr>
                <a:t>21.3%</a:t>
              </a:r>
              <a:endParaRPr dirty="0"/>
            </a:p>
          </p:txBody>
        </p:sp>
        <p:sp>
          <p:nvSpPr>
            <p:cNvPr id="246" name="Google Shape;246;p9"/>
            <p:cNvSpPr txBox="1"/>
            <p:nvPr/>
          </p:nvSpPr>
          <p:spPr>
            <a:xfrm>
              <a:off x="1671445" y="-218195"/>
              <a:ext cx="867790" cy="8214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243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4002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99" b="0" i="0" u="none" strike="noStrike" cap="none" dirty="0">
                  <a:solidFill>
                    <a:srgbClr val="000000"/>
                  </a:solidFill>
                  <a:latin typeface="Noto Sans"/>
                  <a:ea typeface="Noto Sans"/>
                  <a:cs typeface="Noto Sans"/>
                  <a:sym typeface="Noto Sans"/>
                </a:rPr>
                <a:t>4.3%</a:t>
              </a:r>
              <a:endParaRPr dirty="0"/>
            </a:p>
          </p:txBody>
        </p:sp>
        <p:grpSp>
          <p:nvGrpSpPr>
            <p:cNvPr id="247" name="Google Shape;247;p9"/>
            <p:cNvGrpSpPr/>
            <p:nvPr/>
          </p:nvGrpSpPr>
          <p:grpSpPr>
            <a:xfrm>
              <a:off x="443328" y="896273"/>
              <a:ext cx="3882349" cy="3928651"/>
              <a:chOff x="-19735" y="0"/>
              <a:chExt cx="2620775" cy="2652031"/>
            </a:xfrm>
          </p:grpSpPr>
          <p:sp>
            <p:nvSpPr>
              <p:cNvPr id="248" name="Google Shape;248;p9"/>
              <p:cNvSpPr/>
              <p:nvPr/>
            </p:nvSpPr>
            <p:spPr>
              <a:xfrm>
                <a:off x="1270000" y="0"/>
                <a:ext cx="1331040" cy="1861495"/>
              </a:xfrm>
              <a:custGeom>
                <a:avLst/>
                <a:gdLst/>
                <a:ahLst/>
                <a:cxnLst/>
                <a:rect l="l" t="t" r="r" b="b"/>
                <a:pathLst>
                  <a:path w="1331040" h="1861495" extrusionOk="0">
                    <a:moveTo>
                      <a:pt x="0" y="0"/>
                    </a:moveTo>
                    <a:cubicBezTo>
                      <a:pt x="444863" y="0"/>
                      <a:pt x="857296" y="232770"/>
                      <a:pt x="1087221" y="613608"/>
                    </a:cubicBezTo>
                    <a:cubicBezTo>
                      <a:pt x="1317146" y="994446"/>
                      <a:pt x="1331040" y="1467827"/>
                      <a:pt x="1123847" y="1861495"/>
                    </a:cubicBezTo>
                    <a:lnTo>
                      <a:pt x="561924" y="1565748"/>
                    </a:lnTo>
                    <a:cubicBezTo>
                      <a:pt x="665520" y="1368914"/>
                      <a:pt x="658573" y="1132223"/>
                      <a:pt x="543611" y="941804"/>
                    </a:cubicBezTo>
                    <a:cubicBezTo>
                      <a:pt x="428648" y="751385"/>
                      <a:pt x="222432" y="635000"/>
                      <a:pt x="0" y="635000"/>
                    </a:cubicBezTo>
                    <a:close/>
                  </a:path>
                </a:pathLst>
              </a:custGeom>
              <a:solidFill>
                <a:srgbClr val="3135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9"/>
              <p:cNvSpPr/>
              <p:nvPr/>
            </p:nvSpPr>
            <p:spPr>
              <a:xfrm>
                <a:off x="955148" y="1537294"/>
                <a:ext cx="1466857" cy="1114737"/>
              </a:xfrm>
              <a:custGeom>
                <a:avLst/>
                <a:gdLst/>
                <a:ahLst/>
                <a:cxnLst/>
                <a:rect l="l" t="t" r="r" b="b"/>
                <a:pathLst>
                  <a:path w="1466857" h="1114737" extrusionOk="0">
                    <a:moveTo>
                      <a:pt x="1466857" y="267293"/>
                    </a:moveTo>
                    <a:cubicBezTo>
                      <a:pt x="1209324" y="822263"/>
                      <a:pt x="592714" y="1114736"/>
                      <a:pt x="0" y="963059"/>
                    </a:cubicBezTo>
                    <a:lnTo>
                      <a:pt x="157426" y="347882"/>
                    </a:lnTo>
                    <a:cubicBezTo>
                      <a:pt x="453783" y="423721"/>
                      <a:pt x="762088" y="277485"/>
                      <a:pt x="890855" y="0"/>
                    </a:cubicBezTo>
                    <a:close/>
                  </a:path>
                </a:pathLst>
              </a:custGeom>
              <a:solidFill>
                <a:srgbClr val="2F5F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9"/>
              <p:cNvSpPr/>
              <p:nvPr/>
            </p:nvSpPr>
            <p:spPr>
              <a:xfrm>
                <a:off x="-9968" y="1248946"/>
                <a:ext cx="1153485" cy="1265606"/>
              </a:xfrm>
              <a:custGeom>
                <a:avLst/>
                <a:gdLst/>
                <a:ahLst/>
                <a:cxnLst/>
                <a:rect l="l" t="t" r="r" b="b"/>
                <a:pathLst>
                  <a:path w="1153485" h="1265606" extrusionOk="0">
                    <a:moveTo>
                      <a:pt x="1027002" y="1265605"/>
                    </a:moveTo>
                    <a:cubicBezTo>
                      <a:pt x="427449" y="1143741"/>
                      <a:pt x="0" y="611729"/>
                      <a:pt x="10143" y="0"/>
                    </a:cubicBezTo>
                    <a:lnTo>
                      <a:pt x="645055" y="10527"/>
                    </a:lnTo>
                    <a:cubicBezTo>
                      <a:pt x="639984" y="316391"/>
                      <a:pt x="853708" y="582397"/>
                      <a:pt x="1153485" y="643330"/>
                    </a:cubicBezTo>
                    <a:close/>
                  </a:path>
                </a:pathLst>
              </a:custGeom>
              <a:solidFill>
                <a:srgbClr val="2D8BB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9"/>
              <p:cNvSpPr/>
              <p:nvPr/>
            </p:nvSpPr>
            <p:spPr>
              <a:xfrm>
                <a:off x="-19735" y="29886"/>
                <a:ext cx="1152789" cy="1282552"/>
              </a:xfrm>
              <a:custGeom>
                <a:avLst/>
                <a:gdLst/>
                <a:ahLst/>
                <a:cxnLst/>
                <a:rect l="l" t="t" r="r" b="b"/>
                <a:pathLst>
                  <a:path w="1152789" h="1282552" extrusionOk="0">
                    <a:moveTo>
                      <a:pt x="20444" y="1282551"/>
                    </a:moveTo>
                    <a:cubicBezTo>
                      <a:pt x="0" y="671080"/>
                      <a:pt x="418429" y="131944"/>
                      <a:pt x="1015844" y="0"/>
                    </a:cubicBezTo>
                    <a:lnTo>
                      <a:pt x="1152790" y="620057"/>
                    </a:lnTo>
                    <a:cubicBezTo>
                      <a:pt x="854082" y="686029"/>
                      <a:pt x="644868" y="955597"/>
                      <a:pt x="655090" y="1261332"/>
                    </a:cubicBezTo>
                    <a:close/>
                  </a:path>
                </a:pathLst>
              </a:custGeom>
              <a:solidFill>
                <a:srgbClr val="41B8D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2" name="Google Shape;252;p9"/>
              <p:cNvSpPr/>
              <p:nvPr/>
            </p:nvSpPr>
            <p:spPr>
              <a:xfrm>
                <a:off x="934472" y="0"/>
                <a:ext cx="335465" cy="657562"/>
              </a:xfrm>
              <a:custGeom>
                <a:avLst/>
                <a:gdLst/>
                <a:ahLst/>
                <a:cxnLst/>
                <a:rect l="l" t="t" r="r" b="b"/>
                <a:pathLst>
                  <a:path w="335465" h="657562" extrusionOk="0">
                    <a:moveTo>
                      <a:pt x="0" y="45124"/>
                    </a:moveTo>
                    <a:cubicBezTo>
                      <a:pt x="109287" y="15187"/>
                      <a:pt x="222088" y="11"/>
                      <a:pt x="335401" y="0"/>
                    </a:cubicBezTo>
                    <a:lnTo>
                      <a:pt x="335465" y="635000"/>
                    </a:lnTo>
                    <a:cubicBezTo>
                      <a:pt x="278808" y="635006"/>
                      <a:pt x="222407" y="642594"/>
                      <a:pt x="167764" y="657562"/>
                    </a:cubicBezTo>
                    <a:close/>
                  </a:path>
                </a:pathLst>
              </a:custGeom>
              <a:solidFill>
                <a:srgbClr val="6CE5E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9"/>
              <p:cNvSpPr/>
              <p:nvPr/>
            </p:nvSpPr>
            <p:spPr>
              <a:xfrm>
                <a:off x="1270000" y="0"/>
                <a:ext cx="127" cy="635000"/>
              </a:xfrm>
              <a:custGeom>
                <a:avLst/>
                <a:gdLst/>
                <a:ahLst/>
                <a:cxnLst/>
                <a:rect l="l" t="t" r="r" b="b"/>
                <a:pathLst>
                  <a:path w="127" h="635000" extrusionOk="0">
                    <a:moveTo>
                      <a:pt x="0" y="0"/>
                    </a:moveTo>
                    <a:cubicBezTo>
                      <a:pt x="42" y="0"/>
                      <a:pt x="85" y="0"/>
                      <a:pt x="127" y="0"/>
                    </a:cubicBezTo>
                    <a:lnTo>
                      <a:pt x="63" y="635000"/>
                    </a:lnTo>
                    <a:cubicBezTo>
                      <a:pt x="42" y="635000"/>
                      <a:pt x="21" y="635000"/>
                      <a:pt x="0" y="635000"/>
                    </a:cubicBezTo>
                    <a:close/>
                  </a:path>
                </a:pathLst>
              </a:custGeom>
              <a:solidFill>
                <a:srgbClr val="41B8D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54" name="Google Shape;254;p9"/>
          <p:cNvGrpSpPr/>
          <p:nvPr/>
        </p:nvGrpSpPr>
        <p:grpSpPr>
          <a:xfrm>
            <a:off x="6334176" y="1838751"/>
            <a:ext cx="3748314" cy="3435482"/>
            <a:chOff x="-138668" y="-267634"/>
            <a:chExt cx="5632240" cy="5162177"/>
          </a:xfrm>
        </p:grpSpPr>
        <p:sp>
          <p:nvSpPr>
            <p:cNvPr id="255" name="Google Shape;255;p9"/>
            <p:cNvSpPr txBox="1"/>
            <p:nvPr/>
          </p:nvSpPr>
          <p:spPr>
            <a:xfrm>
              <a:off x="4696602" y="2837413"/>
              <a:ext cx="796970" cy="8214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243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4002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99" dirty="0">
                  <a:solidFill>
                    <a:srgbClr val="000000"/>
                  </a:solidFill>
                  <a:latin typeface="Noto Sans"/>
                  <a:ea typeface="Noto Sans"/>
                  <a:cs typeface="Noto Sans"/>
                  <a:sym typeface="Noto Sans"/>
                </a:rPr>
                <a:t>41%</a:t>
              </a:r>
              <a:endParaRPr dirty="0"/>
            </a:p>
          </p:txBody>
        </p:sp>
        <p:sp>
          <p:nvSpPr>
            <p:cNvPr id="256" name="Google Shape;256;p9"/>
            <p:cNvSpPr txBox="1"/>
            <p:nvPr/>
          </p:nvSpPr>
          <p:spPr>
            <a:xfrm>
              <a:off x="-138668" y="2273368"/>
              <a:ext cx="921479" cy="8214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243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4002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99">
                  <a:solidFill>
                    <a:srgbClr val="000000"/>
                  </a:solidFill>
                  <a:latin typeface="Noto Sans"/>
                  <a:ea typeface="Noto Sans"/>
                  <a:cs typeface="Noto Sans"/>
                  <a:sym typeface="Noto Sans"/>
                </a:rPr>
                <a:t>30.5%</a:t>
              </a:r>
              <a:endParaRPr/>
            </a:p>
          </p:txBody>
        </p:sp>
        <p:sp>
          <p:nvSpPr>
            <p:cNvPr id="257" name="Google Shape;257;p9"/>
            <p:cNvSpPr txBox="1"/>
            <p:nvPr/>
          </p:nvSpPr>
          <p:spPr>
            <a:xfrm>
              <a:off x="3249717" y="-267634"/>
              <a:ext cx="717721" cy="8214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243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4002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99" dirty="0">
                  <a:solidFill>
                    <a:srgbClr val="000000"/>
                  </a:solidFill>
                  <a:latin typeface="Noto Sans"/>
                  <a:ea typeface="Noto Sans"/>
                  <a:cs typeface="Noto Sans"/>
                  <a:sym typeface="Noto Sans"/>
                </a:rPr>
                <a:t>9.5%</a:t>
              </a:r>
              <a:endParaRPr dirty="0"/>
            </a:p>
          </p:txBody>
        </p:sp>
        <p:sp>
          <p:nvSpPr>
            <p:cNvPr id="258" name="Google Shape;258;p9"/>
            <p:cNvSpPr txBox="1"/>
            <p:nvPr/>
          </p:nvSpPr>
          <p:spPr>
            <a:xfrm>
              <a:off x="1694151" y="4073086"/>
              <a:ext cx="940732" cy="8214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243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4002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99" dirty="0">
                  <a:solidFill>
                    <a:srgbClr val="000000"/>
                  </a:solidFill>
                  <a:latin typeface="Noto Sans"/>
                  <a:ea typeface="Noto Sans"/>
                  <a:cs typeface="Noto Sans"/>
                  <a:sym typeface="Noto Sans"/>
                </a:rPr>
                <a:t>9.5%</a:t>
              </a:r>
              <a:endParaRPr dirty="0"/>
            </a:p>
          </p:txBody>
        </p:sp>
        <p:sp>
          <p:nvSpPr>
            <p:cNvPr id="259" name="Google Shape;259;p9"/>
            <p:cNvSpPr txBox="1"/>
            <p:nvPr/>
          </p:nvSpPr>
          <p:spPr>
            <a:xfrm>
              <a:off x="1550708" y="-234344"/>
              <a:ext cx="1059704" cy="8214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243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4002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99" dirty="0">
                  <a:solidFill>
                    <a:srgbClr val="000000"/>
                  </a:solidFill>
                  <a:latin typeface="Noto Sans"/>
                  <a:ea typeface="Noto Sans"/>
                  <a:cs typeface="Noto Sans"/>
                  <a:sym typeface="Noto Sans"/>
                </a:rPr>
                <a:t>9.5%</a:t>
              </a:r>
              <a:endParaRPr dirty="0"/>
            </a:p>
          </p:txBody>
        </p:sp>
        <p:grpSp>
          <p:nvGrpSpPr>
            <p:cNvPr id="260" name="Google Shape;260;p9"/>
            <p:cNvGrpSpPr/>
            <p:nvPr/>
          </p:nvGrpSpPr>
          <p:grpSpPr>
            <a:xfrm>
              <a:off x="926309" y="809276"/>
              <a:ext cx="3963025" cy="3824809"/>
              <a:chOff x="-15943" y="0"/>
              <a:chExt cx="2675235" cy="2581933"/>
            </a:xfrm>
          </p:grpSpPr>
          <p:sp>
            <p:nvSpPr>
              <p:cNvPr id="261" name="Google Shape;261;p9"/>
              <p:cNvSpPr/>
              <p:nvPr/>
            </p:nvSpPr>
            <p:spPr>
              <a:xfrm>
                <a:off x="1270000" y="0"/>
                <a:ext cx="766967" cy="763872"/>
              </a:xfrm>
              <a:custGeom>
                <a:avLst/>
                <a:gdLst/>
                <a:ahLst/>
                <a:cxnLst/>
                <a:rect l="l" t="t" r="r" b="b"/>
                <a:pathLst>
                  <a:path w="766967" h="763872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76918" y="0"/>
                      <a:pt x="546248" y="90510"/>
                      <a:pt x="766967" y="257744"/>
                    </a:cubicBezTo>
                    <a:lnTo>
                      <a:pt x="383483" y="763872"/>
                    </a:lnTo>
                    <a:cubicBezTo>
                      <a:pt x="273124" y="680255"/>
                      <a:pt x="138459" y="635000"/>
                      <a:pt x="0" y="635000"/>
                    </a:cubicBezTo>
                    <a:close/>
                  </a:path>
                </a:pathLst>
              </a:custGeom>
              <a:solidFill>
                <a:srgbClr val="3135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9"/>
              <p:cNvSpPr/>
              <p:nvPr/>
            </p:nvSpPr>
            <p:spPr>
              <a:xfrm>
                <a:off x="1168610" y="220677"/>
                <a:ext cx="1490682" cy="2361256"/>
              </a:xfrm>
              <a:custGeom>
                <a:avLst/>
                <a:gdLst/>
                <a:ahLst/>
                <a:cxnLst/>
                <a:rect l="l" t="t" r="r" b="b"/>
                <a:pathLst>
                  <a:path w="1490682" h="2361256" extrusionOk="0">
                    <a:moveTo>
                      <a:pt x="816806" y="0"/>
                    </a:moveTo>
                    <a:cubicBezTo>
                      <a:pt x="1292735" y="324482"/>
                      <a:pt x="1490682" y="928640"/>
                      <a:pt x="1299044" y="1471845"/>
                    </a:cubicBezTo>
                    <a:cubicBezTo>
                      <a:pt x="1107406" y="2015050"/>
                      <a:pt x="574179" y="2361256"/>
                      <a:pt x="0" y="2315269"/>
                    </a:cubicBezTo>
                    <a:lnTo>
                      <a:pt x="50695" y="1682296"/>
                    </a:lnTo>
                    <a:cubicBezTo>
                      <a:pt x="337785" y="1705289"/>
                      <a:pt x="604398" y="1532187"/>
                      <a:pt x="700217" y="1260584"/>
                    </a:cubicBezTo>
                    <a:cubicBezTo>
                      <a:pt x="796036" y="988981"/>
                      <a:pt x="697063" y="686903"/>
                      <a:pt x="459098" y="524661"/>
                    </a:cubicBezTo>
                    <a:close/>
                  </a:path>
                </a:pathLst>
              </a:custGeom>
              <a:solidFill>
                <a:srgbClr val="2F5F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263;p9"/>
              <p:cNvSpPr/>
              <p:nvPr/>
            </p:nvSpPr>
            <p:spPr>
              <a:xfrm>
                <a:off x="473094" y="1764429"/>
                <a:ext cx="777909" cy="775002"/>
              </a:xfrm>
              <a:custGeom>
                <a:avLst/>
                <a:gdLst/>
                <a:ahLst/>
                <a:cxnLst/>
                <a:rect l="l" t="t" r="r" b="b"/>
                <a:pathLst>
                  <a:path w="777909" h="775002" extrusionOk="0">
                    <a:moveTo>
                      <a:pt x="758913" y="775003"/>
                    </a:moveTo>
                    <a:cubicBezTo>
                      <a:pt x="482119" y="766718"/>
                      <a:pt x="215617" y="668192"/>
                      <a:pt x="0" y="494430"/>
                    </a:cubicBezTo>
                    <a:lnTo>
                      <a:pt x="398453" y="0"/>
                    </a:lnTo>
                    <a:cubicBezTo>
                      <a:pt x="506262" y="86881"/>
                      <a:pt x="639512" y="136145"/>
                      <a:pt x="777910" y="140287"/>
                    </a:cubicBezTo>
                    <a:close/>
                  </a:path>
                </a:pathLst>
              </a:custGeom>
              <a:solidFill>
                <a:srgbClr val="2D8BB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264;p9"/>
              <p:cNvSpPr/>
              <p:nvPr/>
            </p:nvSpPr>
            <p:spPr>
              <a:xfrm>
                <a:off x="-15943" y="186232"/>
                <a:ext cx="954904" cy="2111219"/>
              </a:xfrm>
              <a:custGeom>
                <a:avLst/>
                <a:gdLst/>
                <a:ahLst/>
                <a:cxnLst/>
                <a:rect l="l" t="t" r="r" b="b"/>
                <a:pathLst>
                  <a:path w="954904" h="2111219" extrusionOk="0">
                    <a:moveTo>
                      <a:pt x="539456" y="2111220"/>
                    </a:moveTo>
                    <a:cubicBezTo>
                      <a:pt x="196054" y="1861723"/>
                      <a:pt x="0" y="1457162"/>
                      <a:pt x="16957" y="1033032"/>
                    </a:cubicBezTo>
                    <a:cubicBezTo>
                      <a:pt x="33914" y="608903"/>
                      <a:pt x="261640" y="221285"/>
                      <a:pt x="623865" y="0"/>
                    </a:cubicBezTo>
                    <a:lnTo>
                      <a:pt x="954904" y="541884"/>
                    </a:lnTo>
                    <a:cubicBezTo>
                      <a:pt x="773792" y="652526"/>
                      <a:pt x="659929" y="846335"/>
                      <a:pt x="651450" y="1058400"/>
                    </a:cubicBezTo>
                    <a:cubicBezTo>
                      <a:pt x="642971" y="1270465"/>
                      <a:pt x="740998" y="1472746"/>
                      <a:pt x="912699" y="1597494"/>
                    </a:cubicBezTo>
                    <a:close/>
                  </a:path>
                </a:pathLst>
              </a:custGeom>
              <a:solidFill>
                <a:srgbClr val="41B8D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9"/>
              <p:cNvSpPr/>
              <p:nvPr/>
            </p:nvSpPr>
            <p:spPr>
              <a:xfrm>
                <a:off x="554584" y="0"/>
                <a:ext cx="715353" cy="745338"/>
              </a:xfrm>
              <a:custGeom>
                <a:avLst/>
                <a:gdLst/>
                <a:ahLst/>
                <a:cxnLst/>
                <a:rect l="l" t="t" r="r" b="b"/>
                <a:pathLst>
                  <a:path w="715353" h="745338" extrusionOk="0">
                    <a:moveTo>
                      <a:pt x="0" y="220677"/>
                    </a:moveTo>
                    <a:cubicBezTo>
                      <a:pt x="210844" y="76926"/>
                      <a:pt x="460103" y="26"/>
                      <a:pt x="715289" y="0"/>
                    </a:cubicBezTo>
                    <a:lnTo>
                      <a:pt x="715353" y="635000"/>
                    </a:lnTo>
                    <a:cubicBezTo>
                      <a:pt x="587760" y="635013"/>
                      <a:pt x="463130" y="673463"/>
                      <a:pt x="357708" y="745338"/>
                    </a:cubicBezTo>
                    <a:close/>
                  </a:path>
                </a:pathLst>
              </a:custGeom>
              <a:solidFill>
                <a:srgbClr val="6CE5E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9"/>
              <p:cNvSpPr/>
              <p:nvPr/>
            </p:nvSpPr>
            <p:spPr>
              <a:xfrm>
                <a:off x="1270000" y="0"/>
                <a:ext cx="127" cy="635000"/>
              </a:xfrm>
              <a:custGeom>
                <a:avLst/>
                <a:gdLst/>
                <a:ahLst/>
                <a:cxnLst/>
                <a:rect l="l" t="t" r="r" b="b"/>
                <a:pathLst>
                  <a:path w="127" h="635000" extrusionOk="0">
                    <a:moveTo>
                      <a:pt x="0" y="0"/>
                    </a:moveTo>
                    <a:cubicBezTo>
                      <a:pt x="42" y="0"/>
                      <a:pt x="85" y="0"/>
                      <a:pt x="127" y="0"/>
                    </a:cubicBezTo>
                    <a:lnTo>
                      <a:pt x="63" y="635000"/>
                    </a:lnTo>
                    <a:cubicBezTo>
                      <a:pt x="42" y="635000"/>
                      <a:pt x="21" y="635000"/>
                      <a:pt x="0" y="635000"/>
                    </a:cubicBezTo>
                    <a:close/>
                  </a:path>
                </a:pathLst>
              </a:custGeom>
              <a:solidFill>
                <a:srgbClr val="41B8D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name="Viola template">
  <a:themeElements>
    <a:clrScheme name="Custom 347">
      <a:dk1>
        <a:srgbClr val="000000"/>
      </a:dk1>
      <a:lt1>
        <a:srgbClr val="FFFFFF"/>
      </a:lt1>
      <a:dk2>
        <a:srgbClr val="8A8682"/>
      </a:dk2>
      <a:lt2>
        <a:srgbClr val="F0EEE9"/>
      </a:lt2>
      <a:accent1>
        <a:srgbClr val="FFCD00"/>
      </a:accent1>
      <a:accent2>
        <a:srgbClr val="F6921D"/>
      </a:accent2>
      <a:accent3>
        <a:srgbClr val="A7693A"/>
      </a:accent3>
      <a:accent4>
        <a:srgbClr val="D8D6D2"/>
      </a:accent4>
      <a:accent5>
        <a:srgbClr val="979593"/>
      </a:accent5>
      <a:accent6>
        <a:srgbClr val="6F6868"/>
      </a:accent6>
      <a:hlink>
        <a:srgbClr val="000000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2424</TotalTime>
  <Words>359</Words>
  <Application>Microsoft Macintosh PowerPoint</Application>
  <PresentationFormat>Widescreen</PresentationFormat>
  <Paragraphs>109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Arial</vt:lpstr>
      <vt:lpstr>Quattrocento Sans</vt:lpstr>
      <vt:lpstr>Lora</vt:lpstr>
      <vt:lpstr>Calibri</vt:lpstr>
      <vt:lpstr>Montserrat</vt:lpstr>
      <vt:lpstr>Noto Sans</vt:lpstr>
      <vt:lpstr>Raleway Thin</vt:lpstr>
      <vt:lpstr>Raleway</vt:lpstr>
      <vt:lpstr>Viola template</vt:lpstr>
      <vt:lpstr>Safely Sail</vt:lpstr>
      <vt:lpstr>Introduction</vt:lpstr>
      <vt:lpstr>Background &amp; Motivation </vt:lpstr>
      <vt:lpstr>What is the target market?</vt:lpstr>
      <vt:lpstr>What is the target market?</vt:lpstr>
      <vt:lpstr>Are there existing solutions?</vt:lpstr>
      <vt:lpstr>What is your solution?</vt:lpstr>
      <vt:lpstr>What is your solution?</vt:lpstr>
      <vt:lpstr>What is your solution?</vt:lpstr>
      <vt:lpstr>What is your solution?</vt:lpstr>
      <vt:lpstr>What is your solution?</vt:lpstr>
      <vt:lpstr>Timeline</vt:lpstr>
      <vt:lpstr>Future work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Your project title</dc:title>
  <dc:creator>Clarice Liu</dc:creator>
  <cp:lastModifiedBy>Clement Tong [SU]</cp:lastModifiedBy>
  <cp:revision>5</cp:revision>
  <dcterms:created xsi:type="dcterms:W3CDTF">2022-11-17T08:58:40Z</dcterms:created>
  <dcterms:modified xsi:type="dcterms:W3CDTF">2023-01-05T08:43:06Z</dcterms:modified>
</cp:coreProperties>
</file>