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4" r:id="rId5"/>
    <p:sldId id="259" r:id="rId6"/>
    <p:sldId id="261" r:id="rId7"/>
    <p:sldId id="263" r:id="rId8"/>
    <p:sldId id="262" r:id="rId9"/>
    <p:sldId id="265" r:id="rId10"/>
    <p:sldId id="266" r:id="rId11"/>
    <p:sldId id="267" r:id="rId12"/>
    <p:sldId id="272" r:id="rId13"/>
    <p:sldId id="268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69132"/>
  </p:normalViewPr>
  <p:slideViewPr>
    <p:cSldViewPr snapToGrid="0">
      <p:cViewPr varScale="1">
        <p:scale>
          <a:sx n="82" d="100"/>
          <a:sy n="82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B056E-32A9-4473-B641-600CC94C7E9F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B5B1-467D-4670-8EA1-E15F7A8F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08594-A738-451E-BA33-AC4BDB125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/2/library/</a:t>
            </a:r>
            <a:r>
              <a:rPr lang="en-US" dirty="0" err="1" smtClean="0"/>
              <a:t>xml.etree.elementtree.html#module-xml.etree.ElementTree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3B85-658A-4422-B2E0-E667CBFCD843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datatype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559" y="2263845"/>
            <a:ext cx="3450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23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stream and writing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import urllib2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xml.etree.ElementTree</a:t>
            </a:r>
            <a:r>
              <a:rPr lang="en-US" dirty="0"/>
              <a:t> as 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#Get the XML data from the Wavetronix source</a:t>
            </a:r>
          </a:p>
          <a:p>
            <a:pPr marL="0" indent="0">
              <a:buNone/>
            </a:pPr>
            <a:r>
              <a:rPr lang="en-US" dirty="0" err="1"/>
              <a:t>url_str</a:t>
            </a:r>
            <a:r>
              <a:rPr lang="en-US" dirty="0"/>
              <a:t> = 'http://205.221.97.102/Iowa.Sims.AllSites.C2C/IADOT_SIMS_AllSites_C2C.asmx/</a:t>
            </a:r>
            <a:r>
              <a:rPr lang="en-US" dirty="0" err="1"/>
              <a:t>OP_ShareTrafficDetectorData?MSG_TrafficDetectorDataRequest</a:t>
            </a:r>
            <a:r>
              <a:rPr lang="en-US" dirty="0"/>
              <a:t>=string%20HTTP/1.1'</a:t>
            </a:r>
          </a:p>
          <a:p>
            <a:pPr marL="0" indent="0">
              <a:buNone/>
            </a:pPr>
            <a:r>
              <a:rPr lang="en-US" dirty="0"/>
              <a:t>request = urllib2.Request(</a:t>
            </a:r>
            <a:r>
              <a:rPr lang="en-US" dirty="0" err="1"/>
              <a:t>url_str</a:t>
            </a:r>
            <a:r>
              <a:rPr lang="en-US" dirty="0"/>
              <a:t>, headers={"Accept" : "text/xml"})</a:t>
            </a:r>
          </a:p>
          <a:p>
            <a:pPr marL="0" indent="0">
              <a:buNone/>
            </a:pPr>
            <a:r>
              <a:rPr lang="en-US" dirty="0"/>
              <a:t>contents = urllib2.urlopen(request).read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#Write the data from Wavetronix to file</a:t>
            </a:r>
          </a:p>
          <a:p>
            <a:pPr marL="0" indent="0">
              <a:buNone/>
            </a:pPr>
            <a:r>
              <a:rPr lang="en-US" dirty="0"/>
              <a:t>f = open('</a:t>
            </a:r>
            <a:r>
              <a:rPr lang="en-US" dirty="0" err="1"/>
              <a:t>stream.xml','w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(contents)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712" y="2958696"/>
            <a:ext cx="4764577" cy="1325563"/>
          </a:xfrm>
        </p:spPr>
        <p:txBody>
          <a:bodyPr/>
          <a:lstStyle/>
          <a:p>
            <a:r>
              <a:rPr lang="en-US" dirty="0" smtClean="0"/>
              <a:t>Remember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Semi-structured</a:t>
            </a:r>
          </a:p>
          <a:p>
            <a:r>
              <a:rPr lang="en-US" dirty="0" smtClean="0"/>
              <a:t>Can </a:t>
            </a:r>
            <a:r>
              <a:rPr lang="en-US" dirty="0"/>
              <a:t>be extended by anyone who wants to create additional ways to use </a:t>
            </a:r>
            <a:r>
              <a:rPr lang="en-US" b="1" dirty="0" smtClean="0"/>
              <a:t>XML</a:t>
            </a:r>
          </a:p>
          <a:p>
            <a:r>
              <a:rPr lang="en-US" dirty="0" smtClean="0"/>
              <a:t>Element </a:t>
            </a:r>
            <a:r>
              <a:rPr lang="en-US" dirty="0"/>
              <a:t>and </a:t>
            </a:r>
            <a:r>
              <a:rPr lang="en-US" dirty="0" smtClean="0"/>
              <a:t>attributes in XML</a:t>
            </a:r>
          </a:p>
        </p:txBody>
      </p:sp>
    </p:spTree>
    <p:extLst>
      <p:ext uri="{BB962C8B-B14F-4D97-AF65-F5344CB8AC3E}">
        <p14:creationId xmlns:p14="http://schemas.microsoft.com/office/powerpoint/2010/main" val="39407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import urllib2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xml.etree.ElementTree</a:t>
            </a:r>
            <a:r>
              <a:rPr lang="en-US" dirty="0"/>
              <a:t> as 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#Get the root node of the XML </a:t>
            </a:r>
            <a:r>
              <a:rPr lang="en-US" dirty="0" smtClean="0">
                <a:solidFill>
                  <a:schemeClr val="accent1"/>
                </a:solidFill>
              </a:rPr>
              <a:t>hierarchy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tree = </a:t>
            </a:r>
            <a:r>
              <a:rPr lang="en-US" dirty="0" err="1"/>
              <a:t>ET.parse</a:t>
            </a:r>
            <a:r>
              <a:rPr lang="en-US" dirty="0"/>
              <a:t>('stream.xml')</a:t>
            </a:r>
          </a:p>
          <a:p>
            <a:pPr marL="0" indent="0">
              <a:buNone/>
            </a:pPr>
            <a:r>
              <a:rPr lang="en-US" dirty="0"/>
              <a:t>root = </a:t>
            </a:r>
            <a:r>
              <a:rPr lang="en-US" dirty="0" err="1"/>
              <a:t>tree.getroot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#Get the 'Detector-id' and its 'status' from XML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range(1,100,1):</a:t>
            </a:r>
          </a:p>
          <a:p>
            <a:pPr marL="0" indent="0">
              <a:buNone/>
            </a:pPr>
            <a:r>
              <a:rPr lang="en-US" dirty="0"/>
              <a:t>    z = </a:t>
            </a:r>
            <a:r>
              <a:rPr lang="en-US" dirty="0" err="1"/>
              <a:t>root.getchildren</a:t>
            </a:r>
            <a:r>
              <a:rPr lang="en-US" dirty="0"/>
              <a:t>()[2].</a:t>
            </a:r>
            <a:r>
              <a:rPr lang="en-US" dirty="0" err="1"/>
              <a:t>getchildren</a:t>
            </a:r>
            <a:r>
              <a:rPr lang="en-US" dirty="0"/>
              <a:t>()[0].</a:t>
            </a:r>
            <a:r>
              <a:rPr lang="en-US" dirty="0" err="1"/>
              <a:t>getchildren</a:t>
            </a:r>
            <a:r>
              <a:rPr lang="en-US" dirty="0"/>
              <a:t>()[3].</a:t>
            </a:r>
            <a:r>
              <a:rPr lang="en-US" dirty="0" err="1"/>
              <a:t>getchildren</a:t>
            </a:r>
            <a:r>
              <a:rPr lang="en-US" dirty="0"/>
              <a:t>()[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print </a:t>
            </a:r>
            <a:r>
              <a:rPr lang="en-US" dirty="0" err="1"/>
              <a:t>z.getchildren</a:t>
            </a:r>
            <a:r>
              <a:rPr lang="en-US" dirty="0"/>
              <a:t>()[0].text, '|', </a:t>
            </a:r>
            <a:r>
              <a:rPr lang="en-US" dirty="0" err="1"/>
              <a:t>z.getchildren</a:t>
            </a:r>
            <a:r>
              <a:rPr lang="en-US" dirty="0"/>
              <a:t>()[1].text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7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643" y="2766219"/>
            <a:ext cx="2122714" cy="1325563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6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parsed xml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25" y="2881003"/>
            <a:ext cx="5116551" cy="109599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Homework</a:t>
            </a:r>
          </a:p>
          <a:p>
            <a:r>
              <a:rPr lang="en-US" dirty="0" smtClean="0"/>
              <a:t>push your code </a:t>
            </a:r>
            <a:r>
              <a:rPr lang="en-US" dirty="0" smtClean="0"/>
              <a:t>to </a:t>
            </a:r>
            <a:r>
              <a:rPr lang="en-US" dirty="0" smtClean="0"/>
              <a:t>github(your repository and </a:t>
            </a:r>
            <a:r>
              <a:rPr lang="en-US" dirty="0" smtClean="0">
                <a:solidFill>
                  <a:srgbClr val="FF0000"/>
                </a:solidFill>
              </a:rPr>
              <a:t>not CIVE-650C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High-level programming language</a:t>
            </a:r>
          </a:p>
          <a:p>
            <a:r>
              <a:rPr lang="en-US" dirty="0" smtClean="0"/>
              <a:t>Interpreted, Object-oriented</a:t>
            </a:r>
          </a:p>
          <a:p>
            <a:r>
              <a:rPr lang="en-US" dirty="0" smtClean="0"/>
              <a:t>Rapid Action Development</a:t>
            </a:r>
          </a:p>
          <a:p>
            <a:r>
              <a:rPr lang="en-US" dirty="0" smtClean="0"/>
              <a:t>Python </a:t>
            </a:r>
            <a:r>
              <a:rPr lang="en-US" dirty="0"/>
              <a:t>supports modules and packages, which encourages program modularity and code reuse</a:t>
            </a:r>
            <a:endParaRPr lang="en-US" dirty="0" smtClean="0"/>
          </a:p>
          <a:p>
            <a:r>
              <a:rPr lang="en-US" dirty="0" smtClean="0"/>
              <a:t>Quick edit-test-debug</a:t>
            </a:r>
          </a:p>
          <a:p>
            <a:r>
              <a:rPr lang="en-US" dirty="0" smtClean="0"/>
              <a:t>Simple</a:t>
            </a:r>
            <a:r>
              <a:rPr lang="en-US" dirty="0"/>
              <a:t>, easy to learn syntax emphasizes </a:t>
            </a:r>
            <a:r>
              <a:rPr lang="en-US" dirty="0" smtClean="0"/>
              <a:t>readability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35974" y="1690688"/>
            <a:ext cx="2709949" cy="35412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INPUT: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Sensor Feed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65720" y="1690688"/>
            <a:ext cx="2709949" cy="3541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u="sng" dirty="0" smtClean="0">
                <a:solidFill>
                  <a:prstClr val="black"/>
                </a:solidFill>
              </a:rPr>
              <a:t>OUTPUT: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Screen</a:t>
            </a:r>
            <a:endParaRPr lang="en-US" sz="2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File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Web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46269" y="3461299"/>
            <a:ext cx="93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7642" y="3037350"/>
            <a:ext cx="1356359" cy="847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program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4347" y="3461299"/>
            <a:ext cx="93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559" y="2263845"/>
            <a:ext cx="31422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27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python --version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//Check python version</a:t>
            </a:r>
          </a:p>
          <a:p>
            <a:r>
              <a:rPr lang="en-US" dirty="0" smtClean="0"/>
              <a:t>$ python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//Invoke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ython</a:t>
            </a:r>
          </a:p>
          <a:p>
            <a:r>
              <a:rPr lang="en-US" dirty="0" smtClean="0"/>
              <a:t>&gt;&gt;&gt;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//Python prompt - CLI</a:t>
            </a:r>
          </a:p>
        </p:txBody>
      </p:sp>
    </p:spTree>
    <p:extLst>
      <p:ext uri="{BB962C8B-B14F-4D97-AF65-F5344CB8AC3E}">
        <p14:creationId xmlns:p14="http://schemas.microsoft.com/office/powerpoint/2010/main" val="611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contd..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print 2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print numbers</a:t>
            </a:r>
          </a:p>
          <a:p>
            <a:r>
              <a:rPr lang="en-US" dirty="0" smtClean="0"/>
              <a:t>&gt;&gt;&gt; print 2+3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calculate and print sum</a:t>
            </a:r>
            <a:endParaRPr lang="en-US" dirty="0" smtClean="0"/>
          </a:p>
          <a:p>
            <a:r>
              <a:rPr lang="en-US" dirty="0" smtClean="0"/>
              <a:t>&gt;&gt;&gt; print ‘Hello’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//print strings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&gt;&gt;&gt; x = 10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//assign x with an integer value</a:t>
            </a:r>
            <a:endParaRPr lang="en-US" dirty="0" smtClean="0"/>
          </a:p>
          <a:p>
            <a:r>
              <a:rPr lang="en-US" dirty="0" smtClean="0"/>
              <a:t>&gt;&gt;&gt; y = ‘Value of x is:’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//assign string value to y</a:t>
            </a:r>
            <a:endParaRPr lang="en-US" dirty="0" smtClean="0"/>
          </a:p>
          <a:p>
            <a:r>
              <a:rPr lang="en-US" dirty="0" smtClean="0"/>
              <a:t>&gt;&gt;&gt; print y + </a:t>
            </a:r>
            <a:r>
              <a:rPr lang="en-US" dirty="0" err="1" smtClean="0"/>
              <a:t>str</a:t>
            </a:r>
            <a:r>
              <a:rPr lang="en-US" dirty="0" smtClean="0"/>
              <a:t>(x)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//format the output as needed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355227" y="6404629"/>
            <a:ext cx="48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https://docs.python.org/2/library/datatypes.html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contd.. (conditional statements)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smtClean="0"/>
              <a:t>Ex</a:t>
            </a:r>
            <a:r>
              <a:rPr lang="en-US" b="1" u="sng" dirty="0" smtClean="0"/>
              <a:t>:</a:t>
            </a:r>
            <a:r>
              <a:rPr lang="en-US" b="1" dirty="0" smtClean="0"/>
              <a:t> Compute and print squares and cubes as a table(</a:t>
            </a:r>
            <a:r>
              <a:rPr lang="en-US" b="1" i="1" dirty="0" smtClean="0"/>
              <a:t>for</a:t>
            </a:r>
            <a:r>
              <a:rPr lang="en-US" b="1" dirty="0" smtClean="0"/>
              <a:t> and </a:t>
            </a:r>
            <a:r>
              <a:rPr lang="en-US" b="1" i="1" dirty="0" smtClean="0"/>
              <a:t>if </a:t>
            </a:r>
            <a:r>
              <a:rPr lang="en-US" b="1" dirty="0" smtClean="0"/>
              <a:t>examples)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for</a:t>
            </a:r>
            <a:r>
              <a:rPr lang="en-US" dirty="0" smtClean="0"/>
              <a:t> x in range(1,11)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//the for loop</a:t>
            </a:r>
          </a:p>
          <a:p>
            <a:pPr marL="0" indent="0">
              <a:buNone/>
            </a:pPr>
            <a:r>
              <a:rPr lang="en-US" dirty="0" smtClean="0"/>
              <a:t>…	    print '{0:2d} {1:3d} {2:4d}'.format(x, x*x, x*x*x)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print a 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x in range(1,11) 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>	</a:t>
            </a:r>
            <a:r>
              <a:rPr lang="en-US" b="1" dirty="0" smtClean="0"/>
              <a:t>if x &lt; 5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//the if statement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…	    print '{0:2d} {1:3d} {2:4d}'.format(x, x*x, x*x*x)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print a table</a:t>
            </a:r>
          </a:p>
          <a:p>
            <a:pPr marL="0" indent="0">
              <a:buNone/>
            </a:pPr>
            <a:r>
              <a:rPr lang="en-US" dirty="0" smtClean="0"/>
              <a:t>…	</a:t>
            </a:r>
            <a:r>
              <a:rPr lang="en-US" b="1" dirty="0" smtClean="0"/>
              <a:t>else </a:t>
            </a:r>
          </a:p>
          <a:p>
            <a:pPr marL="0" indent="0">
              <a:buNone/>
            </a:pPr>
            <a:r>
              <a:rPr lang="en-US" dirty="0" smtClean="0"/>
              <a:t>…	    print x</a:t>
            </a:r>
          </a:p>
        </p:txBody>
      </p:sp>
    </p:spTree>
    <p:extLst>
      <p:ext uri="{BB962C8B-B14F-4D97-AF65-F5344CB8AC3E}">
        <p14:creationId xmlns:p14="http://schemas.microsoft.com/office/powerpoint/2010/main" val="4270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vi hello.py</a:t>
            </a:r>
          </a:p>
          <a:p>
            <a:r>
              <a:rPr lang="en-US" dirty="0" smtClean="0"/>
              <a:t>print ‘Hello, World’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save the file</a:t>
            </a:r>
          </a:p>
          <a:p>
            <a:r>
              <a:rPr lang="en-US" dirty="0" smtClean="0"/>
              <a:t>$ python hello.py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Execute the python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Ex:</a:t>
            </a:r>
            <a:r>
              <a:rPr lang="en-US" dirty="0" smtClean="0"/>
              <a:t> Add code to print the table (discussed in the previous slide)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repository on Github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git clone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https://github.com/prakashabhinav7/project_py.git</a:t>
            </a:r>
          </a:p>
          <a:p>
            <a:r>
              <a:rPr lang="en-US" dirty="0" smtClean="0"/>
              <a:t>$ cd into the new repo</a:t>
            </a:r>
          </a:p>
          <a:p>
            <a:r>
              <a:rPr lang="en-US" dirty="0" smtClean="0"/>
              <a:t>$ vi add.py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 new file to the repo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square(x):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return x*x</a:t>
            </a:r>
            <a:endParaRPr lang="en-US" dirty="0" smtClean="0"/>
          </a:p>
          <a:p>
            <a:r>
              <a:rPr lang="en-US" dirty="0" smtClean="0"/>
              <a:t>&gt;&gt;&gt;from add import square</a:t>
            </a:r>
          </a:p>
          <a:p>
            <a:r>
              <a:rPr lang="en-US" dirty="0" smtClean="0"/>
              <a:t>&gt;&gt;&gt;square(4)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4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439</Words>
  <Application>Microsoft Macintosh PowerPoint</Application>
  <PresentationFormat>Widescreen</PresentationFormat>
  <Paragraphs>105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What is Python?</vt:lpstr>
      <vt:lpstr>Context</vt:lpstr>
      <vt:lpstr>PowerPoint Presentation</vt:lpstr>
      <vt:lpstr>Connect</vt:lpstr>
      <vt:lpstr>Basics contd.. </vt:lpstr>
      <vt:lpstr>Basics contd.. (conditional statements)</vt:lpstr>
      <vt:lpstr>Hello, World! </vt:lpstr>
      <vt:lpstr>Functions</vt:lpstr>
      <vt:lpstr>Reading a stream and writing to file</vt:lpstr>
      <vt:lpstr>Remember Commit </vt:lpstr>
      <vt:lpstr>XML</vt:lpstr>
      <vt:lpstr>Processing the XML</vt:lpstr>
      <vt:lpstr>Exercise</vt:lpstr>
      <vt:lpstr>Writing parsed xml to a file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Prakash, Abhinav</dc:creator>
  <cp:lastModifiedBy>Abhinav Prakash</cp:lastModifiedBy>
  <cp:revision>48</cp:revision>
  <dcterms:created xsi:type="dcterms:W3CDTF">2017-01-25T22:29:12Z</dcterms:created>
  <dcterms:modified xsi:type="dcterms:W3CDTF">2017-01-27T02:29:04Z</dcterms:modified>
</cp:coreProperties>
</file>