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9" r:id="rId4"/>
    <p:sldId id="262" r:id="rId5"/>
    <p:sldId id="277" r:id="rId6"/>
    <p:sldId id="275" r:id="rId7"/>
    <p:sldId id="276" r:id="rId8"/>
    <p:sldId id="278" r:id="rId9"/>
    <p:sldId id="279" r:id="rId10"/>
    <p:sldId id="280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839e24-f407-411e-810c-af5f3b9b4b62}">
          <p14:sldIdLst>
            <p14:sldId id="264"/>
            <p14:sldId id="276"/>
            <p14:sldId id="269"/>
            <p14:sldId id="262"/>
            <p14:sldId id="277"/>
            <p14:sldId id="278"/>
            <p14:sldId id="275"/>
          </p14:sldIdLst>
        </p14:section>
        <p14:section name="Untitled Section" id="{0a0512f6-9d2b-43ef-966e-edbf23f3b1a5}">
          <p14:sldIdLst>
            <p14:sldId id="280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366895" y="4641215"/>
            <a:ext cx="3458845" cy="144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" pitchFamily="2" charset="-122"/>
                <a:sym typeface="+mn-ea"/>
              </a:rPr>
              <a:t>导师：张萌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" pitchFamily="2" charset="-122"/>
                <a:sym typeface="+mn-ea"/>
              </a:rPr>
              <a:t>介绍人：佟国栋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" pitchFamily="2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34920" y="2105660"/>
            <a:ext cx="7122160" cy="1737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25150" y="-1905"/>
            <a:ext cx="1389380" cy="125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3402964" y="2275844"/>
            <a:ext cx="5386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SimSun" pitchFamily="2" charset="-122"/>
              </a:rPr>
              <a:t>2019</a:t>
            </a:r>
            <a:r>
              <a:rPr lang="zh-CN" altLang="en-US" sz="3200" b="1" dirty="0">
                <a:latin typeface="SimSun" pitchFamily="2" charset="-122"/>
              </a:rPr>
              <a:t>年半年度汇报</a:t>
            </a:r>
            <a:endParaRPr lang="zh-CN" altLang="en-US" sz="3200" b="1" dirty="0">
              <a:latin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860" y="601345"/>
            <a:ext cx="12085955" cy="4699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860" y="140970"/>
            <a:ext cx="3623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目录</a:t>
            </a:r>
            <a:endParaRPr lang="zh-CN" altLang="en-US" sz="2800" b="1"/>
          </a:p>
        </p:txBody>
      </p:sp>
      <p:sp>
        <p:nvSpPr>
          <p:cNvPr id="2" name="Rounded Rectangle 1"/>
          <p:cNvSpPr/>
          <p:nvPr/>
        </p:nvSpPr>
        <p:spPr>
          <a:xfrm>
            <a:off x="4057650" y="1535430"/>
            <a:ext cx="605028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上半年总结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57650" y="2822575"/>
            <a:ext cx="6050280" cy="923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下半年总体计划（个人）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57650" y="4252595"/>
            <a:ext cx="6050280" cy="923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组内和成员计划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eptagon 6"/>
          <p:cNvSpPr/>
          <p:nvPr/>
        </p:nvSpPr>
        <p:spPr>
          <a:xfrm>
            <a:off x="2245995" y="1589405"/>
            <a:ext cx="833120" cy="815340"/>
          </a:xfrm>
          <a:prstGeom prst="hep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8" name="Heptagon 7"/>
          <p:cNvSpPr/>
          <p:nvPr/>
        </p:nvSpPr>
        <p:spPr>
          <a:xfrm>
            <a:off x="2245995" y="2876550"/>
            <a:ext cx="833120" cy="815340"/>
          </a:xfrm>
          <a:prstGeom prst="hep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9" name="Heptagon 8"/>
          <p:cNvSpPr/>
          <p:nvPr/>
        </p:nvSpPr>
        <p:spPr>
          <a:xfrm>
            <a:off x="2245995" y="4361180"/>
            <a:ext cx="833120" cy="815340"/>
          </a:xfrm>
          <a:prstGeom prst="hep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2860" y="601345"/>
            <a:ext cx="12085955" cy="4699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/>
          <p:nvPr/>
        </p:nvGraphicFramePr>
        <p:xfrm>
          <a:off x="1170940" y="869315"/>
          <a:ext cx="9985375" cy="577977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431540"/>
                <a:gridCol w="3697605"/>
                <a:gridCol w="2856230"/>
              </a:tblGrid>
              <a:tr h="906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主要工作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完成情况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备注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阅读文献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50</a:t>
                      </a:r>
                      <a:r>
                        <a:rPr lang="zh-CN" altLang="en-US" sz="2400"/>
                        <a:t>篇（精读</a:t>
                      </a:r>
                      <a:r>
                        <a:rPr lang="en-US" altLang="zh-CN" sz="2400"/>
                        <a:t>10</a:t>
                      </a:r>
                      <a:r>
                        <a:rPr lang="zh-CN" altLang="en-US" sz="2400"/>
                        <a:t>篇，泛读</a:t>
                      </a:r>
                      <a:r>
                        <a:rPr lang="en-US" altLang="zh-CN" sz="2400"/>
                        <a:t>40</a:t>
                      </a:r>
                      <a:r>
                        <a:rPr lang="zh-CN" altLang="en-US" sz="2400"/>
                        <a:t>篇）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精读文献还不够多，需要阅读更多的文献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920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学习语言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Python</a:t>
                      </a:r>
                      <a:r>
                        <a:rPr lang="zh-CN" altLang="en-US" sz="2400"/>
                        <a:t>，</a:t>
                      </a:r>
                      <a:r>
                        <a:rPr lang="en-US" altLang="zh-CN" sz="2400"/>
                        <a:t>verilog</a:t>
                      </a:r>
                      <a:r>
                        <a:rPr lang="zh-CN" altLang="en-US" sz="2400"/>
                        <a:t>等语言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完成率</a:t>
                      </a:r>
                      <a:r>
                        <a:rPr lang="en-US" altLang="zh-CN" sz="2400"/>
                        <a:t>50%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  <a:tr h="921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发表论文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OPTIK online</a:t>
                      </a:r>
                      <a:r>
                        <a:rPr lang="zh-CN" altLang="en-US" sz="2400"/>
                        <a:t>（四区）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en-US" altLang="zh-CN" sz="2400"/>
                        <a:t>IEEE PJ</a:t>
                      </a:r>
                      <a:r>
                        <a:rPr lang="zh-CN" altLang="en-US" sz="2400"/>
                        <a:t>（在投）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</a:tr>
              <a:tr h="921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项目书申请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r>
                        <a:rPr lang="zh-CN" altLang="en-US" sz="2400"/>
                        <a:t>、华大九天重大专项；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r>
                        <a:rPr lang="zh-CN" altLang="en-US" sz="2400"/>
                        <a:t>、南京十四所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400"/>
                    </a:p>
                  </a:txBody>
                  <a:tcPr anchor="ctr" anchorCtr="0"/>
                </a:tc>
              </a:tr>
              <a:tr h="921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参加会议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江北的讲座和学校的讲座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98755" y="85725"/>
            <a:ext cx="521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2019</a:t>
            </a:r>
            <a:r>
              <a:rPr lang="zh-CN" altLang="en-US" sz="2800" b="1"/>
              <a:t>年上半年总结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860" y="601345"/>
            <a:ext cx="12085955" cy="4699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860" y="140970"/>
            <a:ext cx="3623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目录</a:t>
            </a:r>
            <a:endParaRPr lang="zh-CN" altLang="en-US" sz="2800" b="1"/>
          </a:p>
        </p:txBody>
      </p:sp>
      <p:sp>
        <p:nvSpPr>
          <p:cNvPr id="2" name="Rounded Rectangle 1"/>
          <p:cNvSpPr/>
          <p:nvPr/>
        </p:nvSpPr>
        <p:spPr>
          <a:xfrm>
            <a:off x="4057650" y="1535430"/>
            <a:ext cx="6050280" cy="923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上半年总结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57650" y="2822575"/>
            <a:ext cx="605028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下半年总体计划（个人）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57650" y="4252595"/>
            <a:ext cx="6050280" cy="923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组内和成员计划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eptagon 6"/>
          <p:cNvSpPr/>
          <p:nvPr/>
        </p:nvSpPr>
        <p:spPr>
          <a:xfrm>
            <a:off x="2245995" y="1589405"/>
            <a:ext cx="833120" cy="815340"/>
          </a:xfrm>
          <a:prstGeom prst="hep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8" name="Heptagon 7"/>
          <p:cNvSpPr/>
          <p:nvPr/>
        </p:nvSpPr>
        <p:spPr>
          <a:xfrm>
            <a:off x="2245995" y="2876550"/>
            <a:ext cx="833120" cy="815340"/>
          </a:xfrm>
          <a:prstGeom prst="hep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9" name="Heptagon 8"/>
          <p:cNvSpPr/>
          <p:nvPr/>
        </p:nvSpPr>
        <p:spPr>
          <a:xfrm>
            <a:off x="2245995" y="4361180"/>
            <a:ext cx="833120" cy="815340"/>
          </a:xfrm>
          <a:prstGeom prst="hep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2860" y="601345"/>
            <a:ext cx="12085955" cy="4699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/>
          <p:nvPr/>
        </p:nvGraphicFramePr>
        <p:xfrm>
          <a:off x="392430" y="797560"/>
          <a:ext cx="11308080" cy="90246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886200"/>
                <a:gridCol w="4187190"/>
                <a:gridCol w="3234690"/>
              </a:tblGrid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计划工作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完成情况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备注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41478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阅读文献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100</a:t>
                      </a:r>
                      <a:r>
                        <a:rPr lang="zh-CN" altLang="en-US" sz="2400"/>
                        <a:t>篇（精读</a:t>
                      </a:r>
                      <a:r>
                        <a:rPr lang="en-US" altLang="zh-CN" sz="2400"/>
                        <a:t>30</a:t>
                      </a:r>
                      <a:r>
                        <a:rPr lang="zh-CN" altLang="en-US" sz="2400"/>
                        <a:t>篇，泛读</a:t>
                      </a:r>
                      <a:r>
                        <a:rPr lang="en-US" altLang="zh-CN" sz="2400"/>
                        <a:t>70</a:t>
                      </a:r>
                      <a:r>
                        <a:rPr lang="zh-CN" altLang="en-US" sz="2400"/>
                        <a:t>篇）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增加阅读时序分析与人工智能结合的文章。关键字：Adaptive circuits, canary circuits, error detection and correction(EDAC), razor variation tolerance；</a:t>
                      </a:r>
                      <a:r>
                        <a:rPr lang="en-US" altLang="zh-CN" sz="2400"/>
                        <a:t>GCN</a:t>
                      </a:r>
                      <a:r>
                        <a:rPr lang="zh-CN" altLang="en-US" sz="2400"/>
                        <a:t>等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978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参加会议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400"/>
                        <a:t>至少参加两次与本课题相关的会议</a:t>
                      </a:r>
                      <a:endParaRPr 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98755" y="85725"/>
            <a:ext cx="521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2019</a:t>
            </a:r>
            <a:r>
              <a:rPr lang="zh-CN" altLang="en-US" sz="2800" b="1"/>
              <a:t>年下半年计划（个人）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2860" y="601345"/>
            <a:ext cx="12085955" cy="4699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/>
          <p:nvPr/>
        </p:nvGraphicFramePr>
        <p:xfrm>
          <a:off x="240030" y="648335"/>
          <a:ext cx="11651615" cy="5810885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4706620"/>
                <a:gridCol w="3917950"/>
                <a:gridCol w="3027045"/>
              </a:tblGrid>
              <a:tr h="958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计划工作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完成情况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备注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957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发表论文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400"/>
                        <a:t>一篇会议文章；一篇</a:t>
                      </a:r>
                      <a:r>
                        <a:rPr lang="en-US" altLang="zh-CN" sz="2400"/>
                        <a:t>SCI</a:t>
                      </a:r>
                      <a:r>
                        <a:rPr lang="zh-CN" altLang="en-US" sz="2400"/>
                        <a:t>论文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400"/>
                    </a:p>
                  </a:txBody>
                  <a:tcPr anchor="ctr" anchorCtr="0"/>
                </a:tc>
              </a:tr>
              <a:tr h="973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学习语言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Python</a:t>
                      </a:r>
                      <a:r>
                        <a:rPr lang="zh-CN" altLang="en-US" sz="2400"/>
                        <a:t>，</a:t>
                      </a:r>
                      <a:r>
                        <a:rPr lang="en-US" altLang="zh-CN" sz="2400"/>
                        <a:t>verilog</a:t>
                      </a:r>
                      <a:r>
                        <a:rPr lang="zh-CN" altLang="en-US" sz="2400"/>
                        <a:t>等语言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400"/>
                    </a:p>
                  </a:txBody>
                  <a:tcPr anchor="ctr" anchorCtr="0"/>
                </a:tc>
              </a:tr>
              <a:tr h="973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上课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400"/>
                        <a:t>专业课三门；</a:t>
                      </a:r>
                      <a:endParaRPr 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400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交流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与其他两个组交流，与港中文陈博交流，与杭州芯片有限公司交流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与港中文陈博交流</a:t>
                      </a:r>
                      <a:r>
                        <a:rPr lang="en-US" altLang="zh-CN" sz="2400"/>
                        <a:t>GCN</a:t>
                      </a:r>
                      <a:r>
                        <a:rPr lang="zh-CN" altLang="en-US" sz="2400"/>
                        <a:t>图网络与电路的合作，争取发表一篇论文。与杭州芯片有限公司贺总交流，加强</a:t>
                      </a:r>
                      <a:r>
                        <a:rPr lang="en-US" altLang="zh-CN" sz="2400"/>
                        <a:t>EDA</a:t>
                      </a:r>
                      <a:r>
                        <a:rPr lang="zh-CN" altLang="en-US" sz="2400"/>
                        <a:t>工具的学习。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98755" y="85725"/>
            <a:ext cx="521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2019</a:t>
            </a:r>
            <a:r>
              <a:rPr lang="zh-CN" altLang="en-US" sz="2800" b="1"/>
              <a:t>年下半年总结（个人）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22860" y="601345"/>
            <a:ext cx="12085955" cy="4699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860" y="140970"/>
            <a:ext cx="3623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目录</a:t>
            </a:r>
            <a:endParaRPr lang="zh-CN" altLang="en-US" sz="2800" b="1"/>
          </a:p>
        </p:txBody>
      </p:sp>
      <p:sp>
        <p:nvSpPr>
          <p:cNvPr id="2" name="Rounded Rectangle 1"/>
          <p:cNvSpPr/>
          <p:nvPr/>
        </p:nvSpPr>
        <p:spPr>
          <a:xfrm>
            <a:off x="4057650" y="1535430"/>
            <a:ext cx="6050280" cy="923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上半年总结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57650" y="2822575"/>
            <a:ext cx="6050280" cy="923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下半年总体计划（个人）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57650" y="4252595"/>
            <a:ext cx="605028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组内和成员计划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eptagon 6"/>
          <p:cNvSpPr/>
          <p:nvPr/>
        </p:nvSpPr>
        <p:spPr>
          <a:xfrm>
            <a:off x="2245995" y="1589405"/>
            <a:ext cx="833120" cy="815340"/>
          </a:xfrm>
          <a:prstGeom prst="hep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8" name="Heptagon 7"/>
          <p:cNvSpPr/>
          <p:nvPr/>
        </p:nvSpPr>
        <p:spPr>
          <a:xfrm>
            <a:off x="2245995" y="2876550"/>
            <a:ext cx="833120" cy="815340"/>
          </a:xfrm>
          <a:prstGeom prst="hep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9" name="Heptagon 8"/>
          <p:cNvSpPr/>
          <p:nvPr/>
        </p:nvSpPr>
        <p:spPr>
          <a:xfrm>
            <a:off x="2245995" y="4361180"/>
            <a:ext cx="833120" cy="815340"/>
          </a:xfrm>
          <a:prstGeom prst="hep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2860" y="601345"/>
            <a:ext cx="12085955" cy="4699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/>
          <p:nvPr/>
        </p:nvGraphicFramePr>
        <p:xfrm>
          <a:off x="198120" y="736600"/>
          <a:ext cx="11693525" cy="6152515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4723765"/>
                <a:gridCol w="3931920"/>
                <a:gridCol w="3037840"/>
              </a:tblGrid>
              <a:tr h="888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计划工作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完成情况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备注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887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发表论文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r>
                        <a:rPr lang="zh-CN" sz="2400"/>
                        <a:t>篇会议文章；</a:t>
                      </a:r>
                      <a:r>
                        <a:rPr lang="en-US" altLang="zh-CN" sz="2400"/>
                        <a:t>1</a:t>
                      </a:r>
                      <a:r>
                        <a:rPr lang="zh-CN" sz="2400"/>
                        <a:t>篇</a:t>
                      </a:r>
                      <a:r>
                        <a:rPr lang="en-US" altLang="zh-CN" sz="2400"/>
                        <a:t>SCI</a:t>
                      </a:r>
                      <a:r>
                        <a:rPr lang="zh-CN" altLang="en-US" sz="2400"/>
                        <a:t>论文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r>
                        <a:rPr lang="zh-CN" altLang="en-US" sz="2400"/>
                        <a:t>篇会议：佟国栋；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r>
                        <a:rPr lang="zh-CN" altLang="en-US" sz="2400"/>
                        <a:t>篇文章：佟国栋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902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专利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4</a:t>
                      </a:r>
                      <a:r>
                        <a:rPr lang="zh-CN" altLang="en-US" sz="2400"/>
                        <a:t>专利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硕士</a:t>
                      </a:r>
                      <a:r>
                        <a:rPr lang="en-US" altLang="zh-CN" sz="2400"/>
                        <a:t>3</a:t>
                      </a:r>
                      <a:r>
                        <a:rPr lang="zh-CN" altLang="en-US" sz="2400"/>
                        <a:t>个，佟国栋</a:t>
                      </a:r>
                      <a:r>
                        <a:rPr lang="en-US" altLang="zh-CN" sz="2400"/>
                        <a:t>1</a:t>
                      </a:r>
                      <a:r>
                        <a:rPr lang="zh-CN" altLang="en-US" sz="2400"/>
                        <a:t>个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学习和阅读文献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400"/>
                        <a:t>每个硕士完成自己制定学习计划内容；阅读文献硕士不少于每人</a:t>
                      </a:r>
                      <a:r>
                        <a:rPr lang="en-US" altLang="zh-CN" sz="2400"/>
                        <a:t>30</a:t>
                      </a:r>
                      <a:r>
                        <a:rPr lang="zh-CN" altLang="en-US" sz="2400"/>
                        <a:t>篇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400"/>
                    </a:p>
                  </a:txBody>
                  <a:tcPr anchor="ctr" anchorCtr="0"/>
                </a:tc>
              </a:tr>
              <a:tr h="228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交流</a:t>
                      </a:r>
                      <a:endParaRPr lang="zh-CN" altLang="en-US" sz="2400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与其他两个组交流，与港中文陈博交流，与杭州芯片有限公司交流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与港中文陈博交流</a:t>
                      </a:r>
                      <a:r>
                        <a:rPr lang="en-US" altLang="zh-CN" sz="2400"/>
                        <a:t>GCN</a:t>
                      </a:r>
                      <a:r>
                        <a:rPr lang="zh-CN" altLang="en-US" sz="2400"/>
                        <a:t>图网络与电路的合作，争取发表一篇论文。与杭州芯片有限公司贺总交流，加强</a:t>
                      </a:r>
                      <a:r>
                        <a:rPr lang="en-US" altLang="zh-CN" sz="2400"/>
                        <a:t>EDA</a:t>
                      </a:r>
                      <a:r>
                        <a:rPr lang="zh-CN" altLang="en-US" sz="2400"/>
                        <a:t>工具的学习。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98755" y="85725"/>
            <a:ext cx="521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2019</a:t>
            </a:r>
            <a:r>
              <a:rPr lang="zh-CN" altLang="en-US" sz="2800" b="1"/>
              <a:t>年下半年总结（组内）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总结：希望在张老师的带领下能够，我们组能够越来越好。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2860" y="601345"/>
            <a:ext cx="12085955" cy="4699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Writer</Application>
  <PresentationFormat>宽屏</PresentationFormat>
  <Paragraphs>166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SimSun</vt:lpstr>
      <vt:lpstr>HYShuSongErKW</vt:lpstr>
      <vt:lpstr>Calibri</vt:lpstr>
      <vt:lpstr>Helvetica Neue</vt:lpstr>
      <vt:lpstr>微软雅黑</vt:lpstr>
      <vt:lpstr>HYQiHeiKW</vt:lpstr>
      <vt:lpstr/>
      <vt:lpstr>Arial Unicode MS</vt:lpstr>
      <vt:lpstr>Calibri Light</vt:lpstr>
      <vt:lpstr>PingFang SC</vt:lpstr>
      <vt:lpstr>Office 主题</vt:lpstr>
      <vt:lpstr>PowerPoint 演示文稿</vt:lpstr>
      <vt:lpstr>PowerPoint 演示文稿</vt:lpstr>
      <vt:lpstr>2</vt:lpstr>
      <vt:lpstr>PowerPoint 演示文稿</vt:lpstr>
      <vt:lpstr>2</vt:lpstr>
      <vt:lpstr>2</vt:lpstr>
      <vt:lpstr>PowerPoint 演示文稿</vt:lpstr>
      <vt:lpstr>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tgd</dc:creator>
  <cp:lastModifiedBy>tgd</cp:lastModifiedBy>
  <cp:revision>30</cp:revision>
  <dcterms:created xsi:type="dcterms:W3CDTF">2019-08-10T12:21:20Z</dcterms:created>
  <dcterms:modified xsi:type="dcterms:W3CDTF">2019-08-10T12:21:20Z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