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04"/>
    <p:restoredTop sz="83564"/>
  </p:normalViewPr>
  <p:slideViewPr>
    <p:cSldViewPr snapToGrid="0" snapToObjects="1">
      <p:cViewPr varScale="1">
        <p:scale>
          <a:sx n="82" d="100"/>
          <a:sy n="82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3F223-82F4-9747-987A-50EBE17D2A2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8787-AAF2-874E-91D2-750C28A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787-AAF2-874E-91D2-750C28A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787-AAF2-874E-91D2-750C28A3A9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7/13/16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E0E434-9576-4C32-81E7-16D88D546614}" type="slidenum">
              <a:rPr lang="en-US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单击此处编辑母版标题样式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Level单击此处编辑母版文本样式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第二级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第三级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第四级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第五级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7/13/16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1C32FF-C9FD-4181-8A03-1FB026F7E8CD}" type="slidenum">
              <a:rPr lang="en-US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704680" y="2675880"/>
            <a:ext cx="8915040" cy="95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839943"/>
                </a:solidFill>
                <a:uFill>
                  <a:solidFill>
                    <a:srgbClr val="FFFFFF"/>
                  </a:solidFill>
                </a:uFill>
                <a:latin typeface="Freestyle Script"/>
              </a:rPr>
              <a:t>			Library System</a:t>
            </a:r>
            <a:r>
              <a:rPr lang="en-US" sz="3600" b="1" strike="noStrike" spc="-1">
                <a:solidFill>
                  <a:srgbClr val="839943"/>
                </a:solidFill>
                <a:uFill>
                  <a:solidFill>
                    <a:srgbClr val="FFFFFF"/>
                  </a:solidFill>
                </a:uFill>
                <a:latin typeface="Freestyle Script"/>
              </a:rPr>
              <a:t>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358240" y="4645440"/>
            <a:ext cx="6028200" cy="1126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en-US" sz="2400" b="1" strike="noStrike" spc="-1">
                <a:solidFill>
                  <a:srgbClr val="728653"/>
                </a:solidFill>
                <a:uFill>
                  <a:solidFill>
                    <a:srgbClr val="FFFFFF"/>
                  </a:solidFill>
                </a:uFill>
                <a:latin typeface="Freestyle Script"/>
                <a:ea typeface="Yu Gothic"/>
              </a:rPr>
              <a:t>Peng Dong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0">
              <a:lnSpc>
                <a:spcPct val="100000"/>
              </a:lnSpc>
            </a:pPr>
            <a:r>
              <a:rPr lang="en-US" sz="2400" b="1" strike="noStrike" spc="-1">
                <a:solidFill>
                  <a:srgbClr val="728653"/>
                </a:solidFill>
                <a:uFill>
                  <a:solidFill>
                    <a:srgbClr val="FFFFFF"/>
                  </a:solidFill>
                </a:uFill>
                <a:latin typeface="Freestyle Script"/>
                <a:ea typeface="Yu Gothic"/>
              </a:rPr>
              <a:t>Tonghann Teng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0">
              <a:lnSpc>
                <a:spcPct val="100000"/>
              </a:lnSpc>
            </a:pPr>
            <a:r>
              <a:rPr lang="en-US" sz="2400" b="1" strike="noStrike" spc="-1">
                <a:solidFill>
                  <a:srgbClr val="728653"/>
                </a:solidFill>
                <a:uFill>
                  <a:solidFill>
                    <a:srgbClr val="FFFFFF"/>
                  </a:solidFill>
                </a:uFill>
                <a:latin typeface="Freestyle Script"/>
                <a:ea typeface="Yu Gothic"/>
              </a:rPr>
              <a:t>Joy Zhou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83160" y="6130440"/>
            <a:ext cx="2838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728653"/>
                </a:solidFill>
                <a:uFill>
                  <a:solidFill>
                    <a:srgbClr val="FFFFFF"/>
                  </a:solidFill>
                </a:uFill>
                <a:latin typeface="Freestyle Script"/>
              </a:rPr>
              <a:t>__07/13/2016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图片 4"/>
          <p:cNvPicPr/>
          <p:nvPr/>
        </p:nvPicPr>
        <p:blipFill>
          <a:blip r:embed="rId2"/>
          <a:stretch/>
        </p:blipFill>
        <p:spPr>
          <a:xfrm>
            <a:off x="817200" y="333000"/>
            <a:ext cx="1521360" cy="152136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6554880" y="3047040"/>
            <a:ext cx="319536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39943"/>
                </a:solidFill>
                <a:uFill>
                  <a:solidFill>
                    <a:srgbClr val="FFFFFF"/>
                  </a:solidFill>
                </a:uFill>
                <a:latin typeface="Freestyle Script"/>
              </a:rPr>
              <a:t>------Design Pattern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22" y="190288"/>
            <a:ext cx="8730238" cy="1280520"/>
          </a:xfrm>
        </p:spPr>
        <p:txBody>
          <a:bodyPr/>
          <a:lstStyle/>
          <a:p>
            <a:r>
              <a:rPr lang="en-US" sz="2800" dirty="0"/>
              <a:t>Security 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20" y="1470808"/>
            <a:ext cx="10058400" cy="44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401960" y="3003120"/>
            <a:ext cx="1106640" cy="1212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7180560" y="3003120"/>
            <a:ext cx="288360" cy="72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9" name="图片 7"/>
          <p:cNvPicPr/>
          <p:nvPr/>
        </p:nvPicPr>
        <p:blipFill>
          <a:blip r:embed="rId2"/>
          <a:stretch/>
        </p:blipFill>
        <p:spPr>
          <a:xfrm>
            <a:off x="9153720" y="4939920"/>
            <a:ext cx="2767320" cy="1743120"/>
          </a:xfrm>
          <a:prstGeom prst="rect">
            <a:avLst/>
          </a:prstGeom>
          <a:ln>
            <a:noFill/>
          </a:ln>
        </p:spPr>
      </p:pic>
      <p:pic>
        <p:nvPicPr>
          <p:cNvPr id="250" name="图片 11"/>
          <p:cNvPicPr/>
          <p:nvPr/>
        </p:nvPicPr>
        <p:blipFill>
          <a:blip r:embed="rId3"/>
          <a:stretch/>
        </p:blipFill>
        <p:spPr>
          <a:xfrm>
            <a:off x="2620440" y="198360"/>
            <a:ext cx="5887800" cy="588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753280" y="5321880"/>
            <a:ext cx="1005480" cy="5533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4583160" y="3758400"/>
            <a:ext cx="1542240" cy="3675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4554360" y="3179520"/>
            <a:ext cx="143640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9607320" y="3328200"/>
            <a:ext cx="896400" cy="5569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2541240" y="654480"/>
            <a:ext cx="8094600" cy="62031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6"/>
          <p:cNvSpPr/>
          <p:nvPr/>
        </p:nvSpPr>
        <p:spPr>
          <a:xfrm>
            <a:off x="2550600" y="2667960"/>
            <a:ext cx="8085240" cy="28800"/>
          </a:xfrm>
          <a:prstGeom prst="line">
            <a:avLst/>
          </a:prstGeom>
          <a:ln w="19080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Line 7"/>
          <p:cNvSpPr/>
          <p:nvPr/>
        </p:nvSpPr>
        <p:spPr>
          <a:xfrm>
            <a:off x="2579400" y="4237200"/>
            <a:ext cx="8085240" cy="28800"/>
          </a:xfrm>
          <a:prstGeom prst="line">
            <a:avLst/>
          </a:prstGeom>
          <a:ln w="19080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2844720" y="1120320"/>
            <a:ext cx="1452960" cy="692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9"/>
          <p:cNvSpPr/>
          <p:nvPr/>
        </p:nvSpPr>
        <p:spPr>
          <a:xfrm>
            <a:off x="2857320" y="1279080"/>
            <a:ext cx="169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Login 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4749840" y="844920"/>
            <a:ext cx="5472000" cy="11340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1"/>
          <p:cNvSpPr/>
          <p:nvPr/>
        </p:nvSpPr>
        <p:spPr>
          <a:xfrm>
            <a:off x="4789440" y="889200"/>
            <a:ext cx="169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Main 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4776840" y="1319760"/>
            <a:ext cx="976320" cy="6015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3"/>
          <p:cNvSpPr/>
          <p:nvPr/>
        </p:nvSpPr>
        <p:spPr>
          <a:xfrm>
            <a:off x="4773600" y="1260720"/>
            <a:ext cx="9651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Member 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4"/>
          <p:cNvSpPr/>
          <p:nvPr/>
        </p:nvSpPr>
        <p:spPr>
          <a:xfrm>
            <a:off x="6898680" y="1306440"/>
            <a:ext cx="1066680" cy="533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5"/>
          <p:cNvSpPr/>
          <p:nvPr/>
        </p:nvSpPr>
        <p:spPr>
          <a:xfrm>
            <a:off x="7026480" y="1212120"/>
            <a:ext cx="11433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Check out/in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060720" y="2161080"/>
            <a:ext cx="6881760" cy="4082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6785640" y="1979280"/>
            <a:ext cx="360" cy="27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8"/>
          <p:cNvSpPr/>
          <p:nvPr/>
        </p:nvSpPr>
        <p:spPr>
          <a:xfrm>
            <a:off x="3571200" y="181332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9"/>
          <p:cNvSpPr/>
          <p:nvPr/>
        </p:nvSpPr>
        <p:spPr>
          <a:xfrm>
            <a:off x="4298040" y="1463760"/>
            <a:ext cx="451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0"/>
          <p:cNvSpPr/>
          <p:nvPr/>
        </p:nvSpPr>
        <p:spPr>
          <a:xfrm>
            <a:off x="6033600" y="2669040"/>
            <a:ext cx="360" cy="2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1"/>
          <p:cNvSpPr/>
          <p:nvPr/>
        </p:nvSpPr>
        <p:spPr>
          <a:xfrm flipH="1">
            <a:off x="9424440" y="2666160"/>
            <a:ext cx="27360" cy="50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2"/>
          <p:cNvSpPr/>
          <p:nvPr/>
        </p:nvSpPr>
        <p:spPr>
          <a:xfrm>
            <a:off x="3977640" y="5875560"/>
            <a:ext cx="5330520" cy="254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3"/>
          <p:cNvSpPr/>
          <p:nvPr/>
        </p:nvSpPr>
        <p:spPr>
          <a:xfrm>
            <a:off x="5428800" y="5820480"/>
            <a:ext cx="34059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FRDBFacade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24"/>
          <p:cNvSpPr/>
          <p:nvPr/>
        </p:nvSpPr>
        <p:spPr>
          <a:xfrm>
            <a:off x="2558520" y="6238080"/>
            <a:ext cx="8085240" cy="29160"/>
          </a:xfrm>
          <a:prstGeom prst="line">
            <a:avLst/>
          </a:prstGeom>
          <a:ln w="19080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CustomShape 25"/>
          <p:cNvSpPr/>
          <p:nvPr/>
        </p:nvSpPr>
        <p:spPr>
          <a:xfrm>
            <a:off x="3101400" y="6346440"/>
            <a:ext cx="6881760" cy="40824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File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6"/>
          <p:cNvSpPr/>
          <p:nvPr/>
        </p:nvSpPr>
        <p:spPr>
          <a:xfrm>
            <a:off x="6172200" y="6117840"/>
            <a:ext cx="15120" cy="36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7"/>
          <p:cNvSpPr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 Model Diagram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8"/>
          <p:cNvSpPr/>
          <p:nvPr/>
        </p:nvSpPr>
        <p:spPr>
          <a:xfrm>
            <a:off x="8023320" y="1314360"/>
            <a:ext cx="1066680" cy="533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9"/>
          <p:cNvSpPr/>
          <p:nvPr/>
        </p:nvSpPr>
        <p:spPr>
          <a:xfrm>
            <a:off x="8006760" y="1306800"/>
            <a:ext cx="1143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Member list 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0"/>
          <p:cNvSpPr/>
          <p:nvPr/>
        </p:nvSpPr>
        <p:spPr>
          <a:xfrm>
            <a:off x="5924520" y="1323000"/>
            <a:ext cx="854640" cy="533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1"/>
          <p:cNvSpPr/>
          <p:nvPr/>
        </p:nvSpPr>
        <p:spPr>
          <a:xfrm>
            <a:off x="6001920" y="1380960"/>
            <a:ext cx="1143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Fine Record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2"/>
          <p:cNvSpPr/>
          <p:nvPr/>
        </p:nvSpPr>
        <p:spPr>
          <a:xfrm>
            <a:off x="2548440" y="662040"/>
            <a:ext cx="698040" cy="364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3"/>
          <p:cNvSpPr/>
          <p:nvPr/>
        </p:nvSpPr>
        <p:spPr>
          <a:xfrm>
            <a:off x="2549160" y="2675880"/>
            <a:ext cx="1599120" cy="364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4"/>
          <p:cNvSpPr/>
          <p:nvPr/>
        </p:nvSpPr>
        <p:spPr>
          <a:xfrm>
            <a:off x="2550600" y="4253040"/>
            <a:ext cx="904320" cy="63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5"/>
          <p:cNvSpPr/>
          <p:nvPr/>
        </p:nvSpPr>
        <p:spPr>
          <a:xfrm>
            <a:off x="4939560" y="4595040"/>
            <a:ext cx="748440" cy="5320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6"/>
          <p:cNvSpPr/>
          <p:nvPr/>
        </p:nvSpPr>
        <p:spPr>
          <a:xfrm>
            <a:off x="4893480" y="4690800"/>
            <a:ext cx="878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FRFine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7"/>
          <p:cNvSpPr/>
          <p:nvPr/>
        </p:nvSpPr>
        <p:spPr>
          <a:xfrm>
            <a:off x="8786520" y="3350160"/>
            <a:ext cx="756000" cy="5673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8"/>
          <p:cNvSpPr/>
          <p:nvPr/>
        </p:nvSpPr>
        <p:spPr>
          <a:xfrm>
            <a:off x="8839080" y="4759560"/>
            <a:ext cx="8139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9"/>
          <p:cNvSpPr/>
          <p:nvPr/>
        </p:nvSpPr>
        <p:spPr>
          <a:xfrm>
            <a:off x="5946840" y="4548240"/>
            <a:ext cx="1265760" cy="5655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0"/>
          <p:cNvSpPr/>
          <p:nvPr/>
        </p:nvSpPr>
        <p:spPr>
          <a:xfrm>
            <a:off x="5900400" y="4596840"/>
            <a:ext cx="14626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FRRentRecord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1"/>
          <p:cNvSpPr/>
          <p:nvPr/>
        </p:nvSpPr>
        <p:spPr>
          <a:xfrm>
            <a:off x="3940920" y="5500440"/>
            <a:ext cx="5330520" cy="254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2"/>
          <p:cNvSpPr/>
          <p:nvPr/>
        </p:nvSpPr>
        <p:spPr>
          <a:xfrm>
            <a:off x="5392080" y="5445360"/>
            <a:ext cx="340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Common(FRIModel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3"/>
          <p:cNvSpPr/>
          <p:nvPr/>
        </p:nvSpPr>
        <p:spPr>
          <a:xfrm>
            <a:off x="6161760" y="5694120"/>
            <a:ext cx="10440" cy="21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4"/>
          <p:cNvSpPr/>
          <p:nvPr/>
        </p:nvSpPr>
        <p:spPr>
          <a:xfrm>
            <a:off x="7421040" y="4556160"/>
            <a:ext cx="1170360" cy="5778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5"/>
          <p:cNvSpPr/>
          <p:nvPr/>
        </p:nvSpPr>
        <p:spPr>
          <a:xfrm>
            <a:off x="7318080" y="4633560"/>
            <a:ext cx="1300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FRbooking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6"/>
          <p:cNvSpPr/>
          <p:nvPr/>
        </p:nvSpPr>
        <p:spPr>
          <a:xfrm>
            <a:off x="4258440" y="505656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7"/>
          <p:cNvSpPr/>
          <p:nvPr/>
        </p:nvSpPr>
        <p:spPr>
          <a:xfrm>
            <a:off x="5225400" y="507312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8"/>
          <p:cNvSpPr/>
          <p:nvPr/>
        </p:nvSpPr>
        <p:spPr>
          <a:xfrm>
            <a:off x="6480720" y="511344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9"/>
          <p:cNvSpPr/>
          <p:nvPr/>
        </p:nvSpPr>
        <p:spPr>
          <a:xfrm>
            <a:off x="7851240" y="505656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0"/>
          <p:cNvSpPr/>
          <p:nvPr/>
        </p:nvSpPr>
        <p:spPr>
          <a:xfrm>
            <a:off x="9090360" y="507312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1"/>
          <p:cNvSpPr/>
          <p:nvPr/>
        </p:nvSpPr>
        <p:spPr>
          <a:xfrm>
            <a:off x="3522600" y="4530960"/>
            <a:ext cx="1349280" cy="5778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52"/>
          <p:cNvSpPr/>
          <p:nvPr/>
        </p:nvSpPr>
        <p:spPr>
          <a:xfrm>
            <a:off x="3507480" y="4482360"/>
            <a:ext cx="1378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FRCustomer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FRAdmine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3"/>
          <p:cNvSpPr/>
          <p:nvPr/>
        </p:nvSpPr>
        <p:spPr>
          <a:xfrm>
            <a:off x="4595760" y="3219840"/>
            <a:ext cx="1229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FineRecord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4"/>
          <p:cNvSpPr/>
          <p:nvPr/>
        </p:nvSpPr>
        <p:spPr>
          <a:xfrm>
            <a:off x="8842680" y="3435480"/>
            <a:ext cx="644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5"/>
          <p:cNvSpPr/>
          <p:nvPr/>
        </p:nvSpPr>
        <p:spPr>
          <a:xfrm>
            <a:off x="9516240" y="3408120"/>
            <a:ext cx="1043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Magazin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6"/>
          <p:cNvSpPr/>
          <p:nvPr/>
        </p:nvSpPr>
        <p:spPr>
          <a:xfrm>
            <a:off x="9190440" y="1278000"/>
            <a:ext cx="925200" cy="5997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7"/>
          <p:cNvSpPr/>
          <p:nvPr/>
        </p:nvSpPr>
        <p:spPr>
          <a:xfrm>
            <a:off x="9113400" y="1327320"/>
            <a:ext cx="10702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book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8"/>
          <p:cNvSpPr/>
          <p:nvPr/>
        </p:nvSpPr>
        <p:spPr>
          <a:xfrm>
            <a:off x="9547560" y="1865520"/>
            <a:ext cx="360" cy="40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9"/>
          <p:cNvSpPr/>
          <p:nvPr/>
        </p:nvSpPr>
        <p:spPr>
          <a:xfrm>
            <a:off x="8951760" y="4696200"/>
            <a:ext cx="756000" cy="5673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0"/>
          <p:cNvSpPr/>
          <p:nvPr/>
        </p:nvSpPr>
        <p:spPr>
          <a:xfrm>
            <a:off x="8952840" y="4776120"/>
            <a:ext cx="9349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FRItem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1"/>
          <p:cNvSpPr/>
          <p:nvPr/>
        </p:nvSpPr>
        <p:spPr>
          <a:xfrm>
            <a:off x="4611600" y="3688200"/>
            <a:ext cx="1046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FineEntry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2"/>
          <p:cNvSpPr/>
          <p:nvPr/>
        </p:nvSpPr>
        <p:spPr>
          <a:xfrm>
            <a:off x="7674120" y="3286800"/>
            <a:ext cx="101952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3"/>
          <p:cNvSpPr/>
          <p:nvPr/>
        </p:nvSpPr>
        <p:spPr>
          <a:xfrm>
            <a:off x="7719480" y="3372120"/>
            <a:ext cx="1168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4"/>
          <p:cNvSpPr/>
          <p:nvPr/>
        </p:nvSpPr>
        <p:spPr>
          <a:xfrm>
            <a:off x="6276960" y="2956680"/>
            <a:ext cx="132120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65"/>
          <p:cNvSpPr/>
          <p:nvPr/>
        </p:nvSpPr>
        <p:spPr>
          <a:xfrm>
            <a:off x="6323760" y="2877840"/>
            <a:ext cx="12020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CheckoutRecord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6"/>
          <p:cNvSpPr/>
          <p:nvPr/>
        </p:nvSpPr>
        <p:spPr>
          <a:xfrm flipH="1">
            <a:off x="6579360" y="3675960"/>
            <a:ext cx="26280" cy="87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7"/>
          <p:cNvSpPr/>
          <p:nvPr/>
        </p:nvSpPr>
        <p:spPr>
          <a:xfrm>
            <a:off x="2669760" y="5394240"/>
            <a:ext cx="879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security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8"/>
          <p:cNvSpPr/>
          <p:nvPr/>
        </p:nvSpPr>
        <p:spPr>
          <a:xfrm>
            <a:off x="3571200" y="5056560"/>
            <a:ext cx="360" cy="44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69"/>
          <p:cNvSpPr/>
          <p:nvPr/>
        </p:nvSpPr>
        <p:spPr>
          <a:xfrm>
            <a:off x="6248160" y="3584160"/>
            <a:ext cx="132120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70"/>
          <p:cNvSpPr/>
          <p:nvPr/>
        </p:nvSpPr>
        <p:spPr>
          <a:xfrm>
            <a:off x="6123960" y="3667320"/>
            <a:ext cx="1715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CheckoutEntry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1"/>
          <p:cNvSpPr/>
          <p:nvPr/>
        </p:nvSpPr>
        <p:spPr>
          <a:xfrm>
            <a:off x="2736360" y="3311640"/>
            <a:ext cx="1542240" cy="7020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2"/>
          <p:cNvSpPr/>
          <p:nvPr/>
        </p:nvSpPr>
        <p:spPr>
          <a:xfrm>
            <a:off x="2708640" y="3344400"/>
            <a:ext cx="1541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LibraryMember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3"/>
          <p:cNvSpPr/>
          <p:nvPr/>
        </p:nvSpPr>
        <p:spPr>
          <a:xfrm>
            <a:off x="2737440" y="3698280"/>
            <a:ext cx="1374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LibraryAdmin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367240" y="1746720"/>
            <a:ext cx="141588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7903800" y="1736640"/>
            <a:ext cx="141588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2541240" y="654480"/>
            <a:ext cx="8094600" cy="59454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4"/>
          <p:cNvSpPr/>
          <p:nvPr/>
        </p:nvSpPr>
        <p:spPr>
          <a:xfrm>
            <a:off x="2531160" y="1463400"/>
            <a:ext cx="8085240" cy="28800"/>
          </a:xfrm>
          <a:prstGeom prst="line">
            <a:avLst/>
          </a:prstGeom>
          <a:ln w="19080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Line 5"/>
          <p:cNvSpPr/>
          <p:nvPr/>
        </p:nvSpPr>
        <p:spPr>
          <a:xfrm>
            <a:off x="2552400" y="3380760"/>
            <a:ext cx="8085240" cy="28800"/>
          </a:xfrm>
          <a:prstGeom prst="line">
            <a:avLst/>
          </a:prstGeom>
          <a:ln w="19080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Line 6"/>
          <p:cNvSpPr/>
          <p:nvPr/>
        </p:nvSpPr>
        <p:spPr>
          <a:xfrm flipV="1">
            <a:off x="2530440" y="5766480"/>
            <a:ext cx="8106120" cy="32040"/>
          </a:xfrm>
          <a:prstGeom prst="line">
            <a:avLst/>
          </a:prstGeom>
          <a:ln w="19080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7"/>
          <p:cNvSpPr/>
          <p:nvPr/>
        </p:nvSpPr>
        <p:spPr>
          <a:xfrm>
            <a:off x="3133080" y="6018480"/>
            <a:ext cx="6881760" cy="40824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File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Design Pattern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2548440" y="662040"/>
            <a:ext cx="698040" cy="364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2549160" y="1474560"/>
            <a:ext cx="1599120" cy="364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2552760" y="3381120"/>
            <a:ext cx="904320" cy="63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5487120" y="3829320"/>
            <a:ext cx="92592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5521320" y="3943800"/>
            <a:ext cx="1231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3696480" y="3843000"/>
            <a:ext cx="134532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7015680" y="3906720"/>
            <a:ext cx="1420200" cy="4431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Iterator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5357160" y="4783320"/>
            <a:ext cx="1420200" cy="4431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Bridge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7"/>
          <p:cNvSpPr/>
          <p:nvPr/>
        </p:nvSpPr>
        <p:spPr>
          <a:xfrm>
            <a:off x="4442040" y="2526120"/>
            <a:ext cx="141588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4444560" y="2633040"/>
            <a:ext cx="13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Singleton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9"/>
          <p:cNvSpPr/>
          <p:nvPr/>
        </p:nvSpPr>
        <p:spPr>
          <a:xfrm>
            <a:off x="6508440" y="2516400"/>
            <a:ext cx="141588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0"/>
          <p:cNvSpPr/>
          <p:nvPr/>
        </p:nvSpPr>
        <p:spPr>
          <a:xfrm>
            <a:off x="8043840" y="1746720"/>
            <a:ext cx="13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Template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1"/>
          <p:cNvSpPr/>
          <p:nvPr/>
        </p:nvSpPr>
        <p:spPr>
          <a:xfrm>
            <a:off x="6630480" y="2589480"/>
            <a:ext cx="939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5486400" y="1771200"/>
            <a:ext cx="991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3"/>
          <p:cNvSpPr/>
          <p:nvPr/>
        </p:nvSpPr>
        <p:spPr>
          <a:xfrm>
            <a:off x="7155360" y="4781880"/>
            <a:ext cx="131832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Adapter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3733920" y="4744440"/>
            <a:ext cx="141588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5"/>
          <p:cNvSpPr/>
          <p:nvPr/>
        </p:nvSpPr>
        <p:spPr>
          <a:xfrm>
            <a:off x="3887640" y="4722120"/>
            <a:ext cx="1112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Strategy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6"/>
          <p:cNvSpPr/>
          <p:nvPr/>
        </p:nvSpPr>
        <p:spPr>
          <a:xfrm>
            <a:off x="8809920" y="2514240"/>
            <a:ext cx="141588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7"/>
          <p:cNvSpPr/>
          <p:nvPr/>
        </p:nvSpPr>
        <p:spPr>
          <a:xfrm>
            <a:off x="8880120" y="2599200"/>
            <a:ext cx="127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Mediator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8"/>
          <p:cNvSpPr/>
          <p:nvPr/>
        </p:nvSpPr>
        <p:spPr>
          <a:xfrm>
            <a:off x="8867880" y="4758840"/>
            <a:ext cx="131832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Prototype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9"/>
          <p:cNvSpPr/>
          <p:nvPr/>
        </p:nvSpPr>
        <p:spPr>
          <a:xfrm>
            <a:off x="8854560" y="3870720"/>
            <a:ext cx="1345320" cy="467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Facade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Framework Class Diagram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Content Placeholder 2"/>
          <p:cNvPicPr/>
          <p:nvPr/>
        </p:nvPicPr>
        <p:blipFill>
          <a:blip r:embed="rId2"/>
          <a:stretch/>
        </p:blipFill>
        <p:spPr>
          <a:xfrm>
            <a:off x="1414800" y="584280"/>
            <a:ext cx="10096560" cy="613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Application Class Diagram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213480" y="512280"/>
            <a:ext cx="11978640" cy="625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Fine User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Picture 1" descr="Usecase_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928688"/>
            <a:ext cx="9740900" cy="534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Booking User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4" name="Picture 243"/>
          <p:cNvPicPr/>
          <p:nvPr/>
        </p:nvPicPr>
        <p:blipFill>
          <a:blip r:embed="rId2"/>
          <a:stretch/>
        </p:blipFill>
        <p:spPr>
          <a:xfrm>
            <a:off x="972000" y="731520"/>
            <a:ext cx="11220120" cy="612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22280" y="57600"/>
            <a:ext cx="8911440" cy="7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24D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Booking User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6" name="Picture 245"/>
          <p:cNvPicPr/>
          <p:nvPr/>
        </p:nvPicPr>
        <p:blipFill>
          <a:blip r:embed="rId2"/>
          <a:stretch/>
        </p:blipFill>
        <p:spPr>
          <a:xfrm>
            <a:off x="1920240" y="532440"/>
            <a:ext cx="9149040" cy="633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687" y="314274"/>
            <a:ext cx="8911440" cy="1280520"/>
          </a:xfrm>
        </p:spPr>
        <p:txBody>
          <a:bodyPr/>
          <a:lstStyle/>
          <a:p>
            <a:r>
              <a:rPr lang="en-US" sz="2800" dirty="0"/>
              <a:t>Login 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5" y="1441342"/>
            <a:ext cx="11178017" cy="54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5741</TotalTime>
  <Words>104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Sequence Diagram</vt:lpstr>
      <vt:lpstr>Security 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 Library System</dc:title>
  <dc:subject/>
  <dc:creator>wei zhou</dc:creator>
  <dc:description/>
  <cp:lastModifiedBy>Microsoft Office User</cp:lastModifiedBy>
  <cp:revision>55</cp:revision>
  <dcterms:created xsi:type="dcterms:W3CDTF">2016-01-24T16:41:29Z</dcterms:created>
  <dcterms:modified xsi:type="dcterms:W3CDTF">2016-07-14T15:01:37Z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