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05A6EAEF-010E-4981-96A1-71AC705F022D}">
          <p14:sldIdLst>
            <p14:sldId id="256"/>
            <p14:sldId id="257"/>
          </p14:sldIdLst>
        </p14:section>
        <p14:section name="Details" id="{41D7F713-EF84-44C9-BCA1-E62B2ABD4B46}">
          <p14:sldIdLst>
            <p14:sldId id="258"/>
            <p14:sldId id="259"/>
            <p14:sldId id="260"/>
            <p14:sldId id="261"/>
            <p14:sldId id="262"/>
            <p14:sldId id="271"/>
            <p14:sldId id="263"/>
            <p14:sldId id="264"/>
            <p14:sldId id="265"/>
            <p14:sldId id="266"/>
            <p14:sldId id="267"/>
            <p14:sldId id="272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2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Masters\MPP\Project\Code\mpp_library\uml\ClassDiagram1.sv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92038"/>
            <a:ext cx="8001000" cy="120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Library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1095" y="2242876"/>
            <a:ext cx="6400800" cy="724619"/>
          </a:xfrm>
        </p:spPr>
        <p:txBody>
          <a:bodyPr>
            <a:normAutofit lnSpcReduction="10000"/>
          </a:bodyPr>
          <a:lstStyle/>
          <a:p>
            <a:pPr algn="r"/>
            <a:r>
              <a:rPr lang="en-US" i="1" dirty="0" smtClean="0"/>
              <a:t>A Team Project for Modern Programming practices (MPP)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2874" y="4448363"/>
            <a:ext cx="8488543" cy="72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Members: Jivan Nepali,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Mohmoud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EI-</a:t>
            </a:r>
            <a:r>
              <a:rPr lang="en-US" sz="14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ouby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Peng Dong &amp;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Zelalem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Getnet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Belay</a:t>
            </a:r>
            <a:endParaRPr lang="en-US" sz="14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2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4 – </a:t>
            </a:r>
            <a:r>
              <a:rPr lang="en-US" b="1" dirty="0" smtClean="0">
                <a:solidFill>
                  <a:srgbClr val="0070C0"/>
                </a:solidFill>
              </a:rPr>
              <a:t>Adding a Copy of Existing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5068"/>
            <a:ext cx="10041510" cy="3672872"/>
          </a:xfrm>
        </p:spPr>
      </p:pic>
    </p:spTree>
    <p:extLst>
      <p:ext uri="{BB962C8B-B14F-4D97-AF65-F5344CB8AC3E}">
        <p14:creationId xmlns:p14="http://schemas.microsoft.com/office/powerpoint/2010/main" val="109794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5 – </a:t>
            </a:r>
            <a:r>
              <a:rPr lang="en-US" b="1" dirty="0" smtClean="0">
                <a:solidFill>
                  <a:srgbClr val="0070C0"/>
                </a:solidFill>
              </a:rPr>
              <a:t>Adding a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63" y="1745986"/>
            <a:ext cx="6836634" cy="4545517"/>
          </a:xfrm>
        </p:spPr>
      </p:pic>
    </p:spTree>
    <p:extLst>
      <p:ext uri="{BB962C8B-B14F-4D97-AF65-F5344CB8AC3E}">
        <p14:creationId xmlns:p14="http://schemas.microsoft.com/office/powerpoint/2010/main" val="1271433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6 – </a:t>
            </a:r>
            <a:r>
              <a:rPr lang="en-US" b="1" dirty="0" smtClean="0">
                <a:solidFill>
                  <a:srgbClr val="0070C0"/>
                </a:solidFill>
              </a:rPr>
              <a:t>Print Checkout Record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6" y="1777255"/>
            <a:ext cx="5694331" cy="4451407"/>
          </a:xfrm>
        </p:spPr>
      </p:pic>
    </p:spTree>
    <p:extLst>
      <p:ext uri="{BB962C8B-B14F-4D97-AF65-F5344CB8AC3E}">
        <p14:creationId xmlns:p14="http://schemas.microsoft.com/office/powerpoint/2010/main" val="291935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7 – </a:t>
            </a:r>
            <a:r>
              <a:rPr lang="en-US" b="1" dirty="0" smtClean="0">
                <a:solidFill>
                  <a:srgbClr val="0070C0"/>
                </a:solidFill>
              </a:rPr>
              <a:t>Return of Borrowed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22" y="1846263"/>
            <a:ext cx="6222087" cy="4403636"/>
          </a:xfrm>
        </p:spPr>
      </p:pic>
    </p:spTree>
    <p:extLst>
      <p:ext uri="{BB962C8B-B14F-4D97-AF65-F5344CB8AC3E}">
        <p14:creationId xmlns:p14="http://schemas.microsoft.com/office/powerpoint/2010/main" val="241047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b="1" dirty="0" smtClean="0">
                <a:solidFill>
                  <a:srgbClr val="0070C0"/>
                </a:solidFill>
              </a:rPr>
              <a:t>Library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Fine for Late Return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737360"/>
            <a:ext cx="9171367" cy="4575780"/>
          </a:xfrm>
        </p:spPr>
      </p:pic>
    </p:spTree>
    <p:extLst>
      <p:ext uri="{BB962C8B-B14F-4D97-AF65-F5344CB8AC3E}">
        <p14:creationId xmlns:p14="http://schemas.microsoft.com/office/powerpoint/2010/main" val="196293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Team Discussion for Basic Layout for the use cases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UI design on the Paper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Used </a:t>
            </a:r>
            <a:r>
              <a:rPr lang="en-US" i="1" dirty="0" err="1" smtClean="0"/>
              <a:t>SceneBuilder</a:t>
            </a:r>
            <a:r>
              <a:rPr lang="en-US" dirty="0" smtClean="0"/>
              <a:t> for Forms </a:t>
            </a:r>
            <a:r>
              <a:rPr lang="en-US" dirty="0"/>
              <a:t>D</a:t>
            </a:r>
            <a:r>
              <a:rPr lang="en-US" dirty="0" smtClean="0"/>
              <a:t>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1901226"/>
            <a:ext cx="9976586" cy="3990634"/>
          </a:xfrm>
        </p:spPr>
      </p:pic>
    </p:spTree>
    <p:extLst>
      <p:ext uri="{BB962C8B-B14F-4D97-AF65-F5344CB8AC3E}">
        <p14:creationId xmlns:p14="http://schemas.microsoft.com/office/powerpoint/2010/main" val="1127456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8320" y="4490718"/>
            <a:ext cx="2809681" cy="11263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350" y="1188721"/>
            <a:ext cx="5969724" cy="58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Answers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6" y="2357117"/>
            <a:ext cx="2133600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35" y="2728485"/>
            <a:ext cx="3741468" cy="35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Class Diagram depicting the Problem Description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Use cases Implemented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Design of the User Interface (UI)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7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Finalized Classes</a:t>
            </a:r>
          </a:p>
          <a:p>
            <a:pPr lvl="1"/>
            <a:r>
              <a:rPr lang="en-US" dirty="0" smtClean="0"/>
              <a:t>Publication </a:t>
            </a:r>
          </a:p>
          <a:p>
            <a:pPr lvl="1"/>
            <a:r>
              <a:rPr lang="en-US" dirty="0" err="1" smtClean="0"/>
              <a:t>LendableCopy</a:t>
            </a:r>
            <a:endParaRPr lang="en-US" dirty="0"/>
          </a:p>
          <a:p>
            <a:pPr lvl="1"/>
            <a:r>
              <a:rPr lang="en-US" dirty="0" smtClean="0"/>
              <a:t>Book</a:t>
            </a:r>
          </a:p>
          <a:p>
            <a:pPr lvl="1"/>
            <a:r>
              <a:rPr lang="en-US" dirty="0" err="1" smtClean="0"/>
              <a:t>CheckoutRecord</a:t>
            </a:r>
            <a:endParaRPr lang="en-US" dirty="0" smtClean="0"/>
          </a:p>
          <a:p>
            <a:pPr lvl="1"/>
            <a:r>
              <a:rPr lang="en-US" dirty="0" err="1" smtClean="0"/>
              <a:t>CheckoutRecordsEntry</a:t>
            </a:r>
            <a:endParaRPr lang="en-US" dirty="0" smtClean="0"/>
          </a:p>
          <a:p>
            <a:pPr lvl="1"/>
            <a:r>
              <a:rPr lang="en-US" dirty="0" err="1" smtClean="0"/>
              <a:t>PersonalInfo</a:t>
            </a:r>
            <a:endParaRPr lang="en-US" dirty="0" smtClean="0"/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err="1" smtClean="0"/>
              <a:t>LibraryMember</a:t>
            </a:r>
            <a:endParaRPr lang="en-US" dirty="0" smtClean="0"/>
          </a:p>
          <a:p>
            <a:pPr lvl="1"/>
            <a:r>
              <a:rPr lang="en-US" dirty="0" err="1" smtClean="0"/>
              <a:t>FineRecord</a:t>
            </a:r>
            <a:endParaRPr lang="en-US" dirty="0" smtClean="0"/>
          </a:p>
          <a:p>
            <a:pPr lvl="1"/>
            <a:r>
              <a:rPr lang="en-US" dirty="0" err="1" smtClean="0"/>
              <a:t>FineEntry</a:t>
            </a:r>
            <a:endParaRPr lang="en-US" dirty="0" smtClean="0"/>
          </a:p>
          <a:p>
            <a:pPr lvl="1"/>
            <a:r>
              <a:rPr lang="en-US" dirty="0" err="1" smtClean="0"/>
              <a:t>SystemUser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endParaRPr lang="en-US" dirty="0" smtClean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pPr marL="201168" lvl="1" indent="0">
              <a:buNone/>
            </a:pPr>
            <a:r>
              <a:rPr lang="en-US" dirty="0" smtClean="0">
                <a:hlinkClick r:id="rId2" action="ppaction://hlinkfile"/>
              </a:rPr>
              <a:t>Final Version of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Implemented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Features of Library System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User Login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Add/Edit Library Member to the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Checkout a Book for a Library Member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Add a Copy of </a:t>
            </a:r>
            <a:r>
              <a:rPr lang="en-US" dirty="0"/>
              <a:t>E</a:t>
            </a:r>
            <a:r>
              <a:rPr lang="en-US" dirty="0" smtClean="0"/>
              <a:t>xisting Book to the Library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 a Book to the Library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Print (to console) the Checkout Records of Library Member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Return/Check-in a Book for a Library </a:t>
            </a:r>
            <a:r>
              <a:rPr lang="en-US" dirty="0" err="1" smtClean="0"/>
              <a:t>Member</a:t>
            </a:r>
            <a:r>
              <a:rPr lang="en-US" b="1" i="1" baseline="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</a:t>
            </a:r>
            <a:r>
              <a:rPr lang="en-US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Apply Library-Fine for late </a:t>
            </a:r>
            <a:r>
              <a:rPr lang="en-US" dirty="0" err="1" smtClean="0"/>
              <a:t>returns</a:t>
            </a:r>
            <a:r>
              <a:rPr lang="en-US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</a:t>
            </a:r>
            <a:r>
              <a:rPr lang="en-US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94759"/>
            <a:ext cx="4937125" cy="3925733"/>
          </a:xfrm>
        </p:spPr>
      </p:pic>
    </p:spTree>
    <p:extLst>
      <p:ext uri="{BB962C8B-B14F-4D97-AF65-F5344CB8AC3E}">
        <p14:creationId xmlns:p14="http://schemas.microsoft.com/office/powerpoint/2010/main" val="23865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45" y="1846263"/>
            <a:ext cx="4858127" cy="4424658"/>
          </a:xfrm>
        </p:spPr>
      </p:pic>
    </p:spTree>
    <p:extLst>
      <p:ext uri="{BB962C8B-B14F-4D97-AF65-F5344CB8AC3E}">
        <p14:creationId xmlns:p14="http://schemas.microsoft.com/office/powerpoint/2010/main" val="1242805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</a:t>
            </a:r>
            <a:r>
              <a:rPr lang="en-US" b="1" dirty="0" smtClean="0">
                <a:solidFill>
                  <a:srgbClr val="0070C0"/>
                </a:solidFill>
              </a:rPr>
              <a:t>User Login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3" y="1846263"/>
            <a:ext cx="6113029" cy="4374820"/>
          </a:xfrm>
        </p:spPr>
      </p:pic>
    </p:spTree>
    <p:extLst>
      <p:ext uri="{BB962C8B-B14F-4D97-AF65-F5344CB8AC3E}">
        <p14:creationId xmlns:p14="http://schemas.microsoft.com/office/powerpoint/2010/main" val="138392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– </a:t>
            </a:r>
            <a:r>
              <a:rPr lang="en-US" b="1" dirty="0" smtClean="0">
                <a:solidFill>
                  <a:srgbClr val="0070C0"/>
                </a:solidFill>
              </a:rPr>
              <a:t>Adding Library Member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25" y="1846263"/>
            <a:ext cx="7495634" cy="4399262"/>
          </a:xfrm>
        </p:spPr>
      </p:pic>
    </p:spTree>
    <p:extLst>
      <p:ext uri="{BB962C8B-B14F-4D97-AF65-F5344CB8AC3E}">
        <p14:creationId xmlns:p14="http://schemas.microsoft.com/office/powerpoint/2010/main" val="28684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2.1 </a:t>
            </a:r>
            <a:r>
              <a:rPr lang="en-US" dirty="0"/>
              <a:t>– </a:t>
            </a:r>
            <a:r>
              <a:rPr lang="en-US" b="1" dirty="0" smtClean="0">
                <a:solidFill>
                  <a:srgbClr val="0070C0"/>
                </a:solidFill>
              </a:rPr>
              <a:t>Editing Library </a:t>
            </a:r>
            <a:r>
              <a:rPr lang="en-US" b="1" dirty="0">
                <a:solidFill>
                  <a:srgbClr val="0070C0"/>
                </a:solidFill>
              </a:rPr>
              <a:t>Member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5346"/>
            <a:ext cx="10500617" cy="3798858"/>
          </a:xfrm>
        </p:spPr>
      </p:pic>
    </p:spTree>
    <p:extLst>
      <p:ext uri="{BB962C8B-B14F-4D97-AF65-F5344CB8AC3E}">
        <p14:creationId xmlns:p14="http://schemas.microsoft.com/office/powerpoint/2010/main" val="318435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 – </a:t>
            </a:r>
            <a:r>
              <a:rPr lang="en-US" b="1" dirty="0" smtClean="0">
                <a:solidFill>
                  <a:srgbClr val="0070C0"/>
                </a:solidFill>
              </a:rPr>
              <a:t>Checking out a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20" y="1794507"/>
            <a:ext cx="6049383" cy="4511405"/>
          </a:xfrm>
        </p:spPr>
      </p:pic>
    </p:spTree>
    <p:extLst>
      <p:ext uri="{BB962C8B-B14F-4D97-AF65-F5344CB8AC3E}">
        <p14:creationId xmlns:p14="http://schemas.microsoft.com/office/powerpoint/2010/main" val="412589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241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Times New Roman</vt:lpstr>
      <vt:lpstr>Trebuchet MS</vt:lpstr>
      <vt:lpstr>Wingdings</vt:lpstr>
      <vt:lpstr>Retrospect</vt:lpstr>
      <vt:lpstr>Library System</vt:lpstr>
      <vt:lpstr>Presentation Agenda</vt:lpstr>
      <vt:lpstr>Class Diagram</vt:lpstr>
      <vt:lpstr>Use Cases Implemented</vt:lpstr>
      <vt:lpstr>System Architecture</vt:lpstr>
      <vt:lpstr>Use Case 1 – User Login</vt:lpstr>
      <vt:lpstr>Use Case 2 – Adding Library Member</vt:lpstr>
      <vt:lpstr>Use Case 2.1 – Editing Library Member</vt:lpstr>
      <vt:lpstr>Use Case 3 – Checking out a Book</vt:lpstr>
      <vt:lpstr>Use Case 4 – Adding a Copy of Existing Book</vt:lpstr>
      <vt:lpstr>Use Case 5 – Adding a Book</vt:lpstr>
      <vt:lpstr>Use Case 6 – Print Checkout Record</vt:lpstr>
      <vt:lpstr>Use Case 7 – Return of Borrowed Book</vt:lpstr>
      <vt:lpstr>Use Case 8 – Library Fine for Late Return</vt:lpstr>
      <vt:lpstr>Design of User Interface</vt:lpstr>
      <vt:lpstr>DEMO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Jivan 'Zane'</dc:creator>
  <cp:lastModifiedBy>Jivan 'Zane'</cp:lastModifiedBy>
  <cp:revision>19</cp:revision>
  <dcterms:created xsi:type="dcterms:W3CDTF">2016-03-03T21:46:39Z</dcterms:created>
  <dcterms:modified xsi:type="dcterms:W3CDTF">2016-03-04T16:50:31Z</dcterms:modified>
</cp:coreProperties>
</file>