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22"/>
  </p:notesMasterIdLst>
  <p:sldIdLst>
    <p:sldId id="256" r:id="rId2"/>
    <p:sldId id="276" r:id="rId3"/>
    <p:sldId id="271" r:id="rId4"/>
    <p:sldId id="272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74" r:id="rId17"/>
    <p:sldId id="275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84" autoAdjust="0"/>
  </p:normalViewPr>
  <p:slideViewPr>
    <p:cSldViewPr snapToGrid="0">
      <p:cViewPr>
        <p:scale>
          <a:sx n="80" d="100"/>
          <a:sy n="80" d="100"/>
        </p:scale>
        <p:origin x="-372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9C147-7C49-45FC-A1CF-5EA8029218BB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FF488-EA0D-4438-8381-3569185DD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FF488-EA0D-4438-8381-3569185DD8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6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针对用户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对电影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101 102 103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进行了评分，那么会在上述的矩阵如下位置写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101,101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101,102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101,103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102,101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102,102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102,103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103,101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103,102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103,103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101,102,103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进行组合产生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3*3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个位置点，在对应的位置写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就行。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针对所有的用户进行上述操作，然后将所有的结果相加，最后就可以得到同现矩阵。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FF488-EA0D-4438-8381-3569185DD8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1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5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3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5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4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6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-occurrence_matrix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anisozaur/3192952" TargetMode="External"/><Relationship Id="rId2" Type="http://schemas.openxmlformats.org/officeDocument/2006/relationships/hyperlink" Target="http://netflixpriz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ictorrents.com/details/9b13183dc4d60676b773c9e2cd6de5e5542cee9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Netflix Recommend System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Design document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51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2476"/>
          </a:xfrm>
        </p:spPr>
        <p:txBody>
          <a:bodyPr/>
          <a:lstStyle/>
          <a:p>
            <a:r>
              <a:rPr lang="en-US" altLang="zh-CN" dirty="0" err="1"/>
              <a:t>Recommand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1693664"/>
            <a:ext cx="9382447" cy="50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3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83" y="2093976"/>
            <a:ext cx="5671887" cy="1617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59" y="1722559"/>
            <a:ext cx="36957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9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47" y="1456030"/>
            <a:ext cx="5830749" cy="2328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59" y="259518"/>
            <a:ext cx="3594809" cy="61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66" y="1112156"/>
            <a:ext cx="6316062" cy="2438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44249" y="1729946"/>
            <a:ext cx="401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Import from Hadoop </a:t>
            </a:r>
          </a:p>
          <a:p>
            <a:endParaRPr lang="en-US" altLang="zh-CN" dirty="0"/>
          </a:p>
          <a:p>
            <a:r>
              <a:rPr lang="en-US" altLang="zh-CN" dirty="0" err="1"/>
              <a:t>userId</a:t>
            </a:r>
            <a:r>
              <a:rPr lang="en-US" altLang="zh-CN" dirty="0"/>
              <a:t>    </a:t>
            </a:r>
            <a:r>
              <a:rPr lang="en-US" altLang="zh-CN" dirty="0" err="1"/>
              <a:t>movieId</a:t>
            </a:r>
            <a:r>
              <a:rPr lang="en-US" altLang="zh-CN" dirty="0"/>
              <a:t>  </a:t>
            </a:r>
            <a:r>
              <a:rPr lang="en-US" altLang="zh-CN" dirty="0" err="1"/>
              <a:t>IndexValue</a:t>
            </a:r>
            <a:endParaRPr lang="en-US" altLang="zh-CN" dirty="0"/>
          </a:p>
          <a:p>
            <a:r>
              <a:rPr lang="en-US" altLang="zh-CN" dirty="0"/>
              <a:t>2059652    2              0.45</a:t>
            </a:r>
          </a:p>
          <a:p>
            <a:r>
              <a:rPr lang="en-US" altLang="zh-CN" dirty="0"/>
              <a:t>2059652    5              0.35</a:t>
            </a:r>
          </a:p>
          <a:p>
            <a:r>
              <a:rPr lang="en-US" altLang="zh-CN" dirty="0"/>
              <a:t>2059652    1              0.06  </a:t>
            </a:r>
          </a:p>
          <a:p>
            <a:r>
              <a:rPr lang="en-US" altLang="zh-CN" dirty="0"/>
              <a:t>2059652    20            0.03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52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07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Algorithm Design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27" y="2072946"/>
            <a:ext cx="3510964" cy="1961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947" y="4205727"/>
            <a:ext cx="4819090" cy="2323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387" y="2072946"/>
            <a:ext cx="3834373" cy="1906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15" y="1328737"/>
            <a:ext cx="1155601" cy="52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07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Algorithm Design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31" y="484632"/>
            <a:ext cx="2276109" cy="2849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9" y="2220690"/>
            <a:ext cx="5302733" cy="2548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7" y="1986502"/>
            <a:ext cx="8845384" cy="3016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6756" y="1359603"/>
            <a:ext cx="70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Co-occurrence Matrix </a:t>
            </a:r>
            <a:r>
              <a:rPr lang="en-US" altLang="zh-CN" sz="1400" dirty="0"/>
              <a:t>(</a:t>
            </a:r>
            <a:r>
              <a:rPr lang="en-US" altLang="zh-CN" sz="1400" dirty="0">
                <a:hlinkClick r:id="rId5"/>
              </a:rPr>
              <a:t>https://en.wikipedia.org/wiki/Co-occurrence_matrix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480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 Step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59" y="2093976"/>
            <a:ext cx="787489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06" y="2090801"/>
            <a:ext cx="44196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869" y="2090801"/>
            <a:ext cx="1076325" cy="425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373" y="2090801"/>
            <a:ext cx="12858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3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07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System Design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33" y="1307269"/>
            <a:ext cx="5194130" cy="455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8" y="1759706"/>
            <a:ext cx="6296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8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</a:p>
          <a:p>
            <a:r>
              <a:rPr lang="en-US" altLang="zh-CN" dirty="0"/>
              <a:t>MapReduce</a:t>
            </a:r>
          </a:p>
          <a:p>
            <a:r>
              <a:rPr lang="en-US" altLang="zh-CN" dirty="0"/>
              <a:t>Tomcat</a:t>
            </a:r>
          </a:p>
          <a:p>
            <a:r>
              <a:rPr lang="en-US" altLang="zh-CN" dirty="0"/>
              <a:t>Spring MVC</a:t>
            </a:r>
          </a:p>
          <a:p>
            <a:r>
              <a:rPr lang="en-US" altLang="zh-CN" dirty="0"/>
              <a:t>Logging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9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</a:t>
            </a:r>
            <a:r>
              <a:rPr lang="en-US" altLang="zh-CN" dirty="0" err="1"/>
              <a:t>Enviroment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first before we start</a:t>
            </a:r>
          </a:p>
          <a:p>
            <a:r>
              <a:rPr lang="en-US" altLang="zh-CN" dirty="0"/>
              <a:t>Show the test data</a:t>
            </a:r>
          </a:p>
          <a:p>
            <a:r>
              <a:rPr lang="en-US" altLang="zh-CN" dirty="0"/>
              <a:t>Run the 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7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881" y="2362860"/>
            <a:ext cx="4280627" cy="1609344"/>
          </a:xfrm>
        </p:spPr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19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Background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Netflix recommender system is a famous system that Netflix provided $1M in 2009 to support the challenge to improve the accuracy of prediction about how much someone is going to enjoy a movie based on their movie preferences.</a:t>
            </a:r>
          </a:p>
          <a:p>
            <a:r>
              <a:rPr lang="en-US" altLang="zh-CN" dirty="0"/>
              <a:t>100 million ratings from 480 thousand randomly-chosen, anonymous Netflix customers</a:t>
            </a:r>
          </a:p>
          <a:p>
            <a:r>
              <a:rPr lang="en-US" altLang="zh-CN" dirty="0"/>
              <a:t>Over 17 thousand movie titles.  The data were collected between October, 1998 and December, </a:t>
            </a:r>
          </a:p>
          <a:p>
            <a:r>
              <a:rPr lang="en-US" altLang="zh-CN" dirty="0"/>
              <a:t>The ratings are on a scale from 1 to 5 (integral) stars. T</a:t>
            </a:r>
          </a:p>
          <a:p>
            <a:r>
              <a:rPr lang="en-US" altLang="zh-CN" dirty="0"/>
              <a:t>details information, visit below links: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u="sng" dirty="0">
                <a:hlinkClick r:id="rId2"/>
              </a:rPr>
              <a:t>http://netflixprize.com/</a:t>
            </a:r>
            <a:endParaRPr lang="en-US" altLang="zh-CN" u="sng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u="sng" dirty="0">
                <a:hlinkClick r:id="rId3"/>
              </a:rPr>
              <a:t>https://gist.github.com/janisozaur/3192952</a:t>
            </a:r>
            <a:endParaRPr lang="en-US" altLang="zh-CN" u="sng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u="sng" dirty="0">
                <a:hlinkClick r:id="rId4"/>
              </a:rPr>
              <a:t>http://academictorrents.com/details/9b13183dc4d60676b773c9e2cd6de5e5542cee9a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1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690562"/>
            <a:ext cx="105441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3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152400"/>
            <a:ext cx="9376826" cy="63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Design – </a:t>
            </a:r>
            <a:r>
              <a:rPr lang="en-US" altLang="zh-CN" dirty="0" err="1"/>
              <a:t>HomePage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0" y="1809599"/>
            <a:ext cx="8528551" cy="46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5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0985"/>
          </a:xfrm>
        </p:spPr>
        <p:txBody>
          <a:bodyPr/>
          <a:lstStyle/>
          <a:p>
            <a:r>
              <a:rPr lang="en-US" altLang="zh-CN" dirty="0"/>
              <a:t>User List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06" y="1853754"/>
            <a:ext cx="8358897" cy="42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3375"/>
          </a:xfrm>
        </p:spPr>
        <p:txBody>
          <a:bodyPr/>
          <a:lstStyle/>
          <a:p>
            <a:r>
              <a:rPr lang="en-US" altLang="zh-CN" dirty="0"/>
              <a:t>Movie List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67" y="1568007"/>
            <a:ext cx="8936309" cy="48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7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976"/>
          </a:xfrm>
        </p:spPr>
        <p:txBody>
          <a:bodyPr/>
          <a:lstStyle/>
          <a:p>
            <a:r>
              <a:rPr lang="en-US" altLang="zh-CN" dirty="0"/>
              <a:t>User Rating List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26" y="1687213"/>
            <a:ext cx="9346444" cy="49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31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158</TotalTime>
  <Words>267</Words>
  <Application>Microsoft Office PowerPoint</Application>
  <PresentationFormat>Widescreen</PresentationFormat>
  <Paragraphs>50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方正姚体</vt:lpstr>
      <vt:lpstr>Rockwell</vt:lpstr>
      <vt:lpstr>Rockwell Condensed</vt:lpstr>
      <vt:lpstr>Wingdings</vt:lpstr>
      <vt:lpstr>Wood Type</vt:lpstr>
      <vt:lpstr>Netflix Recommend System</vt:lpstr>
      <vt:lpstr>Hadoop Enviroment</vt:lpstr>
      <vt:lpstr>Project Background</vt:lpstr>
      <vt:lpstr>PowerPoint Presentation</vt:lpstr>
      <vt:lpstr>PowerPoint Presentation</vt:lpstr>
      <vt:lpstr>UI Design – HomePage </vt:lpstr>
      <vt:lpstr>User List</vt:lpstr>
      <vt:lpstr>Movie List</vt:lpstr>
      <vt:lpstr>User Rating List</vt:lpstr>
      <vt:lpstr>Recommand List</vt:lpstr>
      <vt:lpstr>Database Design</vt:lpstr>
      <vt:lpstr>PowerPoint Presentation</vt:lpstr>
      <vt:lpstr>PowerPoint Presentation</vt:lpstr>
      <vt:lpstr>Algorithm Design</vt:lpstr>
      <vt:lpstr>Algorithm Design</vt:lpstr>
      <vt:lpstr>MapReduce Step</vt:lpstr>
      <vt:lpstr>Demo</vt:lpstr>
      <vt:lpstr>System Design</vt:lpstr>
      <vt:lpstr>Others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Recommend System</dc:title>
  <dc:creator>gmlan</dc:creator>
  <cp:lastModifiedBy>gmlan</cp:lastModifiedBy>
  <cp:revision>11</cp:revision>
  <dcterms:created xsi:type="dcterms:W3CDTF">2016-08-26T02:17:29Z</dcterms:created>
  <dcterms:modified xsi:type="dcterms:W3CDTF">2016-09-01T03:10:24Z</dcterms:modified>
</cp:coreProperties>
</file>