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64" r:id="rId4"/>
    <p:sldId id="271" r:id="rId5"/>
    <p:sldId id="275" r:id="rId6"/>
    <p:sldId id="261" r:id="rId7"/>
    <p:sldId id="263" r:id="rId8"/>
    <p:sldId id="272" r:id="rId9"/>
    <p:sldId id="273" r:id="rId10"/>
    <p:sldId id="274" r:id="rId12"/>
    <p:sldId id="269" r:id="rId13"/>
    <p:sldId id="284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6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8" autoAdjust="0"/>
    <p:restoredTop sz="94773"/>
  </p:normalViewPr>
  <p:slideViewPr>
    <p:cSldViewPr snapToGrid="0" showGuides="1">
      <p:cViewPr varScale="1">
        <p:scale>
          <a:sx n="85" d="100"/>
          <a:sy n="85" d="100"/>
        </p:scale>
        <p:origin x="200" y="664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38FAC-0804-5E41-95EF-F79C84050CE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2B74D-64D6-5F46-9E84-10622B861A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2B74D-64D6-5F46-9E84-10622B861A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2B74D-64D6-5F46-9E84-10622B861A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2B74D-64D6-5F46-9E84-10622B861A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t="3881"/>
          <a:stretch>
            <a:fillRect/>
          </a:stretch>
        </p:blipFill>
        <p:spPr>
          <a:xfrm>
            <a:off x="-397" y="0"/>
            <a:ext cx="12192397" cy="6858297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0" y="1963271"/>
            <a:ext cx="12192000" cy="1786838"/>
            <a:chOff x="0" y="1963271"/>
            <a:chExt cx="9144000" cy="1786838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3627545"/>
              <a:ext cx="9144000" cy="122564"/>
            </a:xfrm>
            <a:prstGeom prst="rect">
              <a:avLst/>
            </a:prstGeom>
            <a:solidFill>
              <a:srgbClr val="196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0" y="1963271"/>
              <a:ext cx="9144000" cy="1532812"/>
            </a:xfrm>
            <a:prstGeom prst="rect">
              <a:avLst/>
            </a:prstGeom>
            <a:gradFill>
              <a:gsLst>
                <a:gs pos="0">
                  <a:srgbClr val="2085E1"/>
                </a:gs>
                <a:gs pos="100000">
                  <a:srgbClr val="1967A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58" y="564338"/>
            <a:ext cx="6190684" cy="663787"/>
          </a:xfrm>
          <a:prstGeom prst="rect">
            <a:avLst/>
          </a:prstGeom>
        </p:spPr>
      </p:pic>
      <p:sp>
        <p:nvSpPr>
          <p:cNvPr id="11" name="Subtitle 2"/>
          <p:cNvSpPr txBox="1"/>
          <p:nvPr userDrawn="1"/>
        </p:nvSpPr>
        <p:spPr>
          <a:xfrm>
            <a:off x="3524250" y="5017825"/>
            <a:ext cx="5143500" cy="97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fld id="{29FC418D-7D63-4224-BF1B-19923C693AF9}" type="datetime2">
              <a:rPr lang="zh-CN" altLang="zh-CN" sz="2400" smtClean="0"/>
            </a:fld>
            <a:endParaRPr lang="en-US" sz="32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63271"/>
            <a:ext cx="9144000" cy="1527452"/>
          </a:xfrm>
        </p:spPr>
        <p:txBody>
          <a:bodyPr anchor="ctr">
            <a:normAutofit/>
          </a:bodyPr>
          <a:lstStyle>
            <a:lvl1pPr mar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48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99272"/>
            <a:ext cx="9144000" cy="1258527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lang="zh-CN" altLang="en-US" sz="36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513A-C5E6-496B-BFDB-94C19DA3C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F7B-4B49-4327-807B-DE169C38D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0"/>
          <a:stretch>
            <a:fillRect/>
          </a:stretch>
        </p:blipFill>
        <p:spPr>
          <a:xfrm>
            <a:off x="-1" y="0"/>
            <a:ext cx="12207393" cy="9881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7" y="56895"/>
            <a:ext cx="845334" cy="84533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68" y="1"/>
            <a:ext cx="10370331" cy="988133"/>
          </a:xfrm>
        </p:spPr>
        <p:txBody>
          <a:bodyPr>
            <a:normAutofit/>
          </a:bodyPr>
          <a:lstStyle>
            <a:lvl1pPr marL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3200" b="1" kern="1200" dirty="0">
                <a:solidFill>
                  <a:srgbClr val="1967A7"/>
                </a:solidFill>
                <a:latin typeface="微软雅黑"/>
                <a:ea typeface="微软雅黑"/>
                <a:cs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6363"/>
            <a:ext cx="10515600" cy="4800600"/>
          </a:xfrm>
        </p:spPr>
        <p:txBody>
          <a:bodyPr/>
          <a:lstStyle>
            <a:lvl1pPr marL="228600" indent="-228600">
              <a:defRPr lang="zh-CN" altLang="en-US" sz="28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>
              <a:buClr>
                <a:srgbClr val="1967A7"/>
              </a:buClr>
              <a:buFont typeface="Wingdings" panose="05000000000000000000" pitchFamily="2" charset="2"/>
              <a:buChar char="Ø"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1967A7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1967A7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1967A7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967A7"/>
              </a:buClr>
              <a:buSzPct val="100000"/>
              <a:buFont typeface="Wingdings" panose="05000000000000000000" pitchFamily="2" charset="2"/>
              <a:buChar char="Q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513A-C5E6-496B-BFDB-94C19DA3C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F7B-4B49-4327-807B-DE169C38D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513A-C5E6-496B-BFDB-94C19DA3C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F7B-4B49-4327-807B-DE169C38D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76363"/>
            <a:ext cx="5181600" cy="48006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76363"/>
            <a:ext cx="5181600" cy="48006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513A-C5E6-496B-BFDB-94C19DA3C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F7B-4B49-4327-807B-DE169C38D79A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0"/>
          <a:stretch>
            <a:fillRect/>
          </a:stretch>
        </p:blipFill>
        <p:spPr>
          <a:xfrm>
            <a:off x="-1" y="0"/>
            <a:ext cx="12207393" cy="9881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7" y="56895"/>
            <a:ext cx="845334" cy="8453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513A-C5E6-496B-BFDB-94C19DA3C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F7B-4B49-4327-807B-DE169C38D79A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0"/>
          <a:stretch>
            <a:fillRect/>
          </a:stretch>
        </p:blipFill>
        <p:spPr>
          <a:xfrm>
            <a:off x="-1" y="0"/>
            <a:ext cx="12207393" cy="9881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7" y="56895"/>
            <a:ext cx="845334" cy="8453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513A-C5E6-496B-BFDB-94C19DA3C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F7B-4B49-4327-807B-DE169C38D7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513A-C5E6-496B-BFDB-94C19DA3C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F7B-4B49-4327-807B-DE169C38D79A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0"/>
          <a:stretch>
            <a:fillRect/>
          </a:stretch>
        </p:blipFill>
        <p:spPr>
          <a:xfrm>
            <a:off x="-1" y="0"/>
            <a:ext cx="12207393" cy="9881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7" y="56895"/>
            <a:ext cx="845334" cy="84533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83468" y="1"/>
            <a:ext cx="10370332" cy="988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76363"/>
            <a:ext cx="10515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967A7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第二级</a:t>
            </a:r>
            <a:endParaRPr lang="zh-CN" altLang="en-US" dirty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967A7"/>
              </a:buClr>
              <a:buFont typeface="Arial" panose="020B0604020202090204" pitchFamily="34" charset="0"/>
              <a:buChar char="•"/>
            </a:pPr>
            <a:r>
              <a:rPr lang="zh-CN" altLang="en-US" dirty="0"/>
              <a:t>第三级</a:t>
            </a:r>
            <a:endParaRPr lang="zh-CN" altLang="en-US" dirty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967A7"/>
              </a:buClr>
              <a:buFont typeface="Arial" panose="020B0604020202090204" pitchFamily="34" charset="0"/>
              <a:buChar char="•"/>
            </a:pPr>
            <a:r>
              <a:rPr lang="zh-CN" altLang="en-US" dirty="0"/>
              <a:t>第四级</a:t>
            </a:r>
            <a:endParaRPr lang="zh-CN" altLang="en-US" dirty="0"/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967A7"/>
              </a:buClr>
              <a:buFont typeface="Arial" panose="020B0604020202090204" pitchFamily="34" charset="0"/>
              <a:buChar char="•"/>
            </a:pPr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D513A-C5E6-496B-BFDB-94C19DA3C2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4AF7B-4B49-4327-807B-DE169C38D7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marL="0" algn="l" defTabSz="914400" rtl="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lang="zh-CN" altLang="en-US" sz="3200" b="1" kern="1200" dirty="0">
          <a:solidFill>
            <a:srgbClr val="1967A7"/>
          </a:solidFill>
          <a:latin typeface="微软雅黑"/>
          <a:ea typeface="微软雅黑"/>
          <a:cs typeface="+mn-ea"/>
        </a:defRPr>
      </a:lvl1pPr>
    </p:titleStyle>
    <p:bodyStyle>
      <a:lvl1pPr marL="342900" indent="-3429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>
          <a:srgbClr val="1967A7"/>
        </a:buClr>
        <a:buSzPct val="100000"/>
        <a:buFont typeface="Wingdings" panose="05000000000000000000" pitchFamily="2" charset="2"/>
        <a:buChar char="Q"/>
        <a:defRPr lang="zh-CN" altLang="en-US" sz="2800" b="1" kern="0" dirty="0" smtClean="0">
          <a:solidFill>
            <a:prstClr val="black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lang="zh-CN" altLang="en-US" sz="2400" b="1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lang="zh-CN" altLang="en-US" sz="20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lang="zh-CN" altLang="en-US" sz="18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lang="zh-CN" altLang="en-US" sz="18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购票行为异常检测 </a:t>
            </a:r>
            <a:r>
              <a:rPr lang="en-US" altLang="zh-CN" dirty="0"/>
              <a:t>·</a:t>
            </a:r>
            <a:r>
              <a:rPr lang="zh-CN" altLang="en-US" dirty="0"/>
              <a:t> 阶段汇报</a:t>
            </a: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8514608" y="3906982"/>
            <a:ext cx="31350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汇报人：</a:t>
            </a:r>
            <a:endParaRPr kumimoji="1"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ZY2006111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雷涛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BY2006183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张凯宁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BY2006185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张露露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99665" y="3907155"/>
            <a:ext cx="590423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72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GROUP-5</a:t>
            </a:r>
            <a:endParaRPr lang="en-US" altLang="zh-CN" sz="72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DBSCAN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DBSCAN</a:t>
            </a:r>
            <a:r>
              <a:rPr lang="zh-CN" altLang="en-US" dirty="0"/>
              <a:t>预测结果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92727" y="4693893"/>
            <a:ext cx="54032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90204" pitchFamily="34" charset="0"/>
              <a:buChar char="•"/>
            </a:pPr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总数：</a:t>
            </a:r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5819</a:t>
            </a:r>
            <a:endParaRPr kumimoji="1"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预测正常：</a:t>
            </a:r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5806</a:t>
            </a:r>
            <a:endParaRPr kumimoji="1"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kumimoji="1"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预测异常：</a:t>
            </a:r>
            <a:r>
              <a:rPr kumimoji="1"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endParaRPr kumimoji="1"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kumimoji="1"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预测异常占比：</a:t>
            </a:r>
            <a:r>
              <a:rPr kumimoji="1"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0.2%</a:t>
            </a:r>
            <a:endParaRPr kumimoji="1" lang="zh-CN" altLang="en-US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 descr="图形用户界面, 应用程序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6" y="2577526"/>
            <a:ext cx="5403273" cy="1702947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8780712" y="1764591"/>
          <a:ext cx="2573020" cy="4800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73020"/>
              </a:tblGrid>
              <a:tr h="3692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210821197703135008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773" marR="30773" marT="15387" marB="153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210623199304049984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773" marR="30773" marT="15387" marB="153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210782199202251008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773" marR="30773" marT="15387" marB="153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652925199103260032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773" marR="30773" marT="15387" marB="153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210303199212070016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773" marR="30773" marT="15387" marB="153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620422198903079936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773" marR="30773" marT="15387" marB="153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211021199311224000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773" marR="30773" marT="15387" marB="153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210213196901012992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773" marR="30773" marT="15387" marB="153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220523199405051008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773" marR="30773" marT="15387" marB="153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210106199305140992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773" marR="30773" marT="15387" marB="153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220625199203271008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773" marR="30773" marT="15387" marB="153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372922196510235008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773" marR="30773" marT="15387" marB="153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371523198802092992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773" marR="30773" marT="15387" marB="153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左大括号 8"/>
          <p:cNvSpPr/>
          <p:nvPr/>
        </p:nvSpPr>
        <p:spPr>
          <a:xfrm>
            <a:off x="8117058" y="1764591"/>
            <a:ext cx="464234" cy="480060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47971" y="2630146"/>
            <a:ext cx="464234" cy="22930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被预测异常乘客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异常乘客特征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983364" y="4696233"/>
            <a:ext cx="7626852" cy="13346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rgbClr val="ECEC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逃票次数多。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逃票占比大。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出行的车站数量多。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3920" y="3565525"/>
            <a:ext cx="5467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</a:rPr>
              <a:t>找到的异常乘客的特点</a:t>
            </a:r>
            <a:r>
              <a:rPr lang="en-US" altLang="zh-CN" sz="4000" b="1">
                <a:solidFill>
                  <a:srgbClr val="FF0000"/>
                </a:solidFill>
              </a:rPr>
              <a:t>:</a:t>
            </a:r>
            <a:endParaRPr lang="en-US" altLang="zh-CN" sz="4000" b="1">
              <a:solidFill>
                <a:srgbClr val="FF0000"/>
              </a:solidFill>
            </a:endParaRPr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0085" y="1305560"/>
            <a:ext cx="10673715" cy="1691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983468" y="1"/>
            <a:ext cx="10370331" cy="988133"/>
          </a:xfrm>
        </p:spPr>
        <p:txBody>
          <a:bodyPr/>
          <a:lstStyle/>
          <a:p>
            <a:r>
              <a:rPr lang="zh-CN" altLang="en-US" dirty="0"/>
              <a:t>后续工作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19545" y="1213572"/>
            <a:ext cx="10515600" cy="4332205"/>
          </a:xfrm>
        </p:spPr>
        <p:txBody>
          <a:bodyPr>
            <a:normAutofit/>
          </a:bodyPr>
          <a:lstStyle/>
          <a:p>
            <a:r>
              <a:rPr lang="zh-CN" altLang="en-US" dirty="0"/>
              <a:t>调研、更换算法：</a:t>
            </a:r>
            <a:r>
              <a:rPr lang="en-US" altLang="zh-CN" dirty="0"/>
              <a:t>RCF…</a:t>
            </a:r>
            <a:endParaRPr lang="en-US" altLang="zh-CN" dirty="0"/>
          </a:p>
          <a:p>
            <a:r>
              <a:rPr lang="zh-CN" altLang="en-US" dirty="0"/>
              <a:t>设计更多特征</a:t>
            </a:r>
            <a:endParaRPr lang="en-US" altLang="zh-CN" dirty="0"/>
          </a:p>
          <a:p>
            <a:r>
              <a:rPr lang="zh-CN" altLang="en-US" dirty="0"/>
              <a:t>生成更多数据：作案频繁列车、作案频繁路线、作案频繁人员</a:t>
            </a:r>
            <a:r>
              <a:rPr lang="en-US" altLang="zh-CN" dirty="0"/>
              <a:t>…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196790" y="3673767"/>
            <a:ext cx="7155366" cy="301083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lIns="90000" rtlCol="0">
            <a:noAutofit/>
          </a:bodyPr>
          <a:lstStyle/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0" y="1600200"/>
          <a:ext cx="12192006" cy="18288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712150"/>
                <a:gridCol w="712150"/>
                <a:gridCol w="712150"/>
                <a:gridCol w="1110953"/>
                <a:gridCol w="712150"/>
                <a:gridCol w="712150"/>
                <a:gridCol w="712150"/>
                <a:gridCol w="712150"/>
                <a:gridCol w="712150"/>
                <a:gridCol w="712150"/>
                <a:gridCol w="712150"/>
                <a:gridCol w="712150"/>
                <a:gridCol w="712150"/>
                <a:gridCol w="712150"/>
                <a:gridCol w="1823103"/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PPID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TRAIN_TYPE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TRAIN_CODE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BOARD_DATE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BOARD_TIME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ARRIVAL_DATE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ARRIVAL_TIME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START_STA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ARRIVAL_STA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TRAVEL_TIME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TRAVEL_LENGTH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SEAT_TYPE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COACH_NO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SEAT_NO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BUYYER_PID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乘车人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列车类型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列车编号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上车日期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上车时间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到达日期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到达时间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出发站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终点站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时间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长度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座位类型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车厢号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座位号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购票人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502727" y="1077189"/>
            <a:ext cx="2424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原始数据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024" y="4381815"/>
            <a:ext cx="1986142" cy="198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线箭头连接符 3"/>
          <p:cNvCxnSpPr/>
          <p:nvPr/>
        </p:nvCxnSpPr>
        <p:spPr>
          <a:xfrm>
            <a:off x="5084956" y="5374886"/>
            <a:ext cx="21410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780" y="4802486"/>
            <a:ext cx="1144800" cy="11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330605" y="3815381"/>
            <a:ext cx="282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数据量：</a:t>
            </a:r>
            <a:r>
              <a:rPr kumimoji="1" lang="en-US" altLang="zh-C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11077</a:t>
            </a: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30898" y="3819706"/>
            <a:ext cx="282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数据量：</a:t>
            </a:r>
            <a:r>
              <a:rPr kumimoji="1" lang="en-US" altLang="zh-C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5819</a:t>
            </a: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13016" y="4968310"/>
            <a:ext cx="1986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乘车次数</a:t>
            </a:r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kumimoji="1"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50</a:t>
            </a: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次</a:t>
            </a:r>
            <a:endParaRPr kumimoji="1"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6530897" y="4458902"/>
            <a:ext cx="1743307" cy="420671"/>
          </a:xfrm>
          <a:prstGeom prst="wedgeEllipseCallout">
            <a:avLst>
              <a:gd name="adj1" fmla="val -53975"/>
              <a:gd name="adj2" fmla="val 73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筛选标准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02820" y="6222932"/>
            <a:ext cx="2141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数据筛选</a:t>
            </a:r>
            <a:endParaRPr kumimoji="1" lang="zh-CN" altLang="en-US" sz="2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 flipH="1">
            <a:off x="9352156" y="4458902"/>
            <a:ext cx="1170478" cy="5094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522634" y="4277046"/>
            <a:ext cx="153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本周新增</a:t>
            </a:r>
            <a:endParaRPr kumimoji="1" lang="zh-CN" altLang="en-US" sz="2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139129" y="5174259"/>
            <a:ext cx="545739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4"/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特征扩展？</a:t>
            </a:r>
            <a:endParaRPr kumimoji="1"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4"/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处理空缺值的方式？</a:t>
            </a:r>
            <a:endParaRPr kumimoji="1" lang="zh-CN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4810" y="2132332"/>
            <a:ext cx="5006900" cy="2622548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291142" y="4007326"/>
            <a:ext cx="5006900" cy="1367519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291142" y="1811782"/>
            <a:ext cx="5006900" cy="1367519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特征工程（上周）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74810" y="2388352"/>
            <a:ext cx="51184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总购票次数（归一化）：连续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购夜间票次数（归一化）：连续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购夜间票次数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总票数：连续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四个季度购票次数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总次数：连续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最多乘坐的路线购票次数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总票数：连续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长途车（时间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路程） 购票次数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总票数：连续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98164" y="1996713"/>
            <a:ext cx="4192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列车类型：离散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坐席类型：离散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上车时间（白天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晚上）：离散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98163" y="4183255"/>
            <a:ext cx="4192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简单使用平均值填充空缺值</a:t>
            </a:r>
            <a:endParaRPr kumimoji="1"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17346" y="1815892"/>
            <a:ext cx="3233339" cy="461665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从购票行为构造特征</a:t>
            </a:r>
            <a:endParaRPr kumimoji="1"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07424" y="1493781"/>
            <a:ext cx="3233339" cy="461665"/>
          </a:xfrm>
          <a:prstGeom prst="rect">
            <a:avLst/>
          </a:prstGeom>
          <a:solidFill>
            <a:schemeClr val="accent6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从列车特征构造特征</a:t>
            </a:r>
            <a:endParaRPr kumimoji="1"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07423" y="3656913"/>
            <a:ext cx="3233339" cy="461665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补充空缺值</a:t>
            </a:r>
            <a:endParaRPr kumimoji="1"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50"/>
          <a:stretch>
            <a:fillRect/>
          </a:stretch>
        </p:blipFill>
        <p:spPr bwMode="auto">
          <a:xfrm>
            <a:off x="2139129" y="4383310"/>
            <a:ext cx="1678261" cy="226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4810" y="2132332"/>
            <a:ext cx="5006900" cy="3066586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59655" y="4515729"/>
            <a:ext cx="3061890" cy="5193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291142" y="4007326"/>
            <a:ext cx="5006900" cy="1367519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291142" y="1811782"/>
            <a:ext cx="5006900" cy="1367519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特征工程（上周）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74810" y="2388352"/>
            <a:ext cx="51184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总购票次数（归一化）：连续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购夜间票次数（归一化）：连续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购夜间票次数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总票数：连续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四个季度购票次数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总次数：连续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最多乘坐的路线购票次数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总票数：连续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长途车（时间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路程） 购票次数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总票数：连续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共出行的车站数：离散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98164" y="1996713"/>
            <a:ext cx="4192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列车类型：离散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坐席类型：离散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上车时间（白天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晚上）：离散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98163" y="4183255"/>
            <a:ext cx="4192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逃票（出发</a:t>
            </a:r>
            <a:r>
              <a:rPr kumimoji="1"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到达站为空）次数：离散</a:t>
            </a:r>
            <a:endParaRPr kumimoji="1"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逃票次数</a:t>
            </a:r>
            <a:r>
              <a:rPr kumimoji="1"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总乘车次数：离散</a:t>
            </a:r>
            <a:endParaRPr kumimoji="1"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17346" y="1815892"/>
            <a:ext cx="3233339" cy="461665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从购票行为构造特征</a:t>
            </a:r>
            <a:endParaRPr kumimoji="1"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07424" y="1493781"/>
            <a:ext cx="3233339" cy="461665"/>
          </a:xfrm>
          <a:prstGeom prst="rect">
            <a:avLst/>
          </a:prstGeom>
          <a:solidFill>
            <a:schemeClr val="accent6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从列车特征构造特征</a:t>
            </a:r>
            <a:endParaRPr kumimoji="1"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07423" y="3656913"/>
            <a:ext cx="3233339" cy="461665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从异常构造特征</a:t>
            </a:r>
            <a:endParaRPr kumimoji="1"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57172" y="3628069"/>
            <a:ext cx="4033850" cy="5193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2" name="右箭头 21"/>
          <p:cNvSpPr/>
          <p:nvPr/>
        </p:nvSpPr>
        <p:spPr>
          <a:xfrm rot="13869800">
            <a:off x="2645308" y="5238650"/>
            <a:ext cx="1230299" cy="4501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/>
          <p:cNvSpPr/>
          <p:nvPr/>
        </p:nvSpPr>
        <p:spPr>
          <a:xfrm rot="18858328">
            <a:off x="4914973" y="4761274"/>
            <a:ext cx="2362054" cy="4501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689992" y="5787371"/>
            <a:ext cx="381829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本周新增</a:t>
            </a:r>
            <a:endParaRPr kumimoji="1" lang="zh-CN" altLang="en-US" sz="2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异常检测</a:t>
            </a:r>
            <a:r>
              <a:rPr lang="en-US" altLang="zh-CN" dirty="0"/>
              <a:t>——</a:t>
            </a:r>
            <a:r>
              <a:rPr lang="zh-CN" altLang="en-US" dirty="0"/>
              <a:t>刻画异常值的特征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519545" y="1213572"/>
            <a:ext cx="10515600" cy="3306473"/>
          </a:xfrm>
        </p:spPr>
        <p:txBody>
          <a:bodyPr/>
          <a:lstStyle/>
          <a:p>
            <a:r>
              <a:rPr lang="zh-CN" altLang="en-US" dirty="0"/>
              <a:t>常用异常检测方法的中心思想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zh-CN" altLang="en-US" dirty="0">
                <a:solidFill>
                  <a:srgbClr val="FF0000"/>
                </a:solidFill>
              </a:rPr>
              <a:t>对正常样本的描述</a:t>
            </a:r>
            <a:r>
              <a:rPr lang="zh-CN" altLang="en-US" dirty="0"/>
              <a:t>，给出一个正常样本在特征空间中的区域，对于不在这个区域中的样本，视为</a:t>
            </a:r>
            <a:r>
              <a:rPr lang="zh-CN" altLang="en-US" dirty="0">
                <a:solidFill>
                  <a:srgbClr val="FF0000"/>
                </a:solidFill>
              </a:rPr>
              <a:t>异常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常用异常检测方法的局限性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过程：</a:t>
            </a:r>
            <a:r>
              <a:rPr lang="zh-CN" altLang="en-US" dirty="0"/>
              <a:t>异常检测器</a:t>
            </a:r>
            <a:r>
              <a:rPr lang="zh-CN" altLang="en-US" dirty="0">
                <a:solidFill>
                  <a:schemeClr val="accent2"/>
                </a:solidFill>
              </a:rPr>
              <a:t>只会对正常样本的描述做优化</a:t>
            </a:r>
            <a:r>
              <a:rPr lang="zh-CN" altLang="en-US" dirty="0"/>
              <a:t>，而不会对异常样本的描述做优化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结论：</a:t>
            </a:r>
            <a:r>
              <a:rPr lang="zh-CN" altLang="en-US" dirty="0"/>
              <a:t>有可能造成</a:t>
            </a:r>
            <a:r>
              <a:rPr lang="zh-CN" altLang="en-US" dirty="0">
                <a:solidFill>
                  <a:schemeClr val="accent2"/>
                </a:solidFill>
              </a:rPr>
              <a:t>大量的误报</a:t>
            </a:r>
            <a:r>
              <a:rPr lang="zh-CN" altLang="en-US" dirty="0"/>
              <a:t>，或者只检测到</a:t>
            </a:r>
            <a:r>
              <a:rPr lang="zh-CN" altLang="en-US" dirty="0">
                <a:solidFill>
                  <a:schemeClr val="accent2"/>
                </a:solidFill>
              </a:rPr>
              <a:t>少量的异常</a:t>
            </a:r>
            <a:endParaRPr lang="zh-CN" altLang="en-US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9545" y="5071065"/>
            <a:ext cx="11152909" cy="156556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异常数据只占很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少量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异常数据特征值和正常数据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差别很大</a:t>
            </a:r>
            <a:endParaRPr kumimoji="1" lang="zh-CN" altLang="en-US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3963" y="4745483"/>
            <a:ext cx="3214255" cy="651164"/>
          </a:xfrm>
          <a:prstGeom prst="roundRect">
            <a:avLst/>
          </a:prstGeom>
          <a:solidFill>
            <a:schemeClr val="accent5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异常样本的特征</a:t>
            </a:r>
            <a:endParaRPr kumimoji="1"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519545" y="1213572"/>
            <a:ext cx="10515600" cy="221542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直观理解：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那些密度很高的簇是需要被切很多次才能被孤立，但是那些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密度很低的点很容易就可以被孤立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2872" y="2620202"/>
            <a:ext cx="7162799" cy="3966178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83468" y="1"/>
            <a:ext cx="10370331" cy="988133"/>
          </a:xfrm>
        </p:spPr>
        <p:txBody>
          <a:bodyPr/>
          <a:lstStyle/>
          <a:p>
            <a:r>
              <a:rPr lang="zh-CN" altLang="en-US" dirty="0"/>
              <a:t>孤立森林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519545" y="1213572"/>
            <a:ext cx="10515600" cy="221542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直观理解：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那些密度很高的簇是需要被切很多次才能被孤立，但是那些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密度很低的点很容易就可以被孤立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2872" y="2620202"/>
            <a:ext cx="7162799" cy="3966178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83468" y="1"/>
            <a:ext cx="10370331" cy="988133"/>
          </a:xfrm>
        </p:spPr>
        <p:txBody>
          <a:bodyPr/>
          <a:lstStyle/>
          <a:p>
            <a:r>
              <a:rPr lang="zh-CN" altLang="en-US" dirty="0"/>
              <a:t>孤立森林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-1" fmla="*/ 0 w 11269336"/>
              <a:gd name="connsiteY0-2" fmla="*/ 0 h 2323145"/>
              <a:gd name="connsiteX1-3" fmla="*/ 11269336 w 11269336"/>
              <a:gd name="connsiteY1-4" fmla="*/ 0 h 2323145"/>
              <a:gd name="connsiteX2-5" fmla="*/ 11268645 w 11269336"/>
              <a:gd name="connsiteY2-6" fmla="*/ 511 h 2323145"/>
              <a:gd name="connsiteX3-7" fmla="*/ 11230739 w 11269336"/>
              <a:gd name="connsiteY3-8" fmla="*/ 37096 h 2323145"/>
              <a:gd name="connsiteX4-9" fmla="*/ 11082485 w 11269336"/>
              <a:gd name="connsiteY4-10" fmla="*/ 78590 h 2323145"/>
              <a:gd name="connsiteX5-11" fmla="*/ 11031776 w 11269336"/>
              <a:gd name="connsiteY5-12" fmla="*/ 79197 h 2323145"/>
              <a:gd name="connsiteX6-13" fmla="*/ 10995894 w 11269336"/>
              <a:gd name="connsiteY6-14" fmla="*/ 83459 h 2323145"/>
              <a:gd name="connsiteX7-15" fmla="*/ 10861177 w 11269336"/>
              <a:gd name="connsiteY7-16" fmla="*/ 147419 h 2323145"/>
              <a:gd name="connsiteX8-17" fmla="*/ 10782732 w 11269336"/>
              <a:gd name="connsiteY8-18" fmla="*/ 135645 h 2323145"/>
              <a:gd name="connsiteX9-19" fmla="*/ 10660773 w 11269336"/>
              <a:gd name="connsiteY9-20" fmla="*/ 179312 h 2323145"/>
              <a:gd name="connsiteX10-21" fmla="*/ 10564442 w 11269336"/>
              <a:gd name="connsiteY10-22" fmla="*/ 160738 h 2323145"/>
              <a:gd name="connsiteX11-23" fmla="*/ 10490200 w 11269336"/>
              <a:gd name="connsiteY11-24" fmla="*/ 183533 h 2323145"/>
              <a:gd name="connsiteX12-25" fmla="*/ 10271351 w 11269336"/>
              <a:gd name="connsiteY12-26" fmla="*/ 243104 h 2323145"/>
              <a:gd name="connsiteX13-27" fmla="*/ 10061033 w 11269336"/>
              <a:gd name="connsiteY13-28" fmla="*/ 364937 h 2323145"/>
              <a:gd name="connsiteX14-29" fmla="*/ 9921770 w 11269336"/>
              <a:gd name="connsiteY14-30" fmla="*/ 406154 h 2323145"/>
              <a:gd name="connsiteX15-31" fmla="*/ 9858388 w 11269336"/>
              <a:gd name="connsiteY15-32" fmla="*/ 439489 h 2323145"/>
              <a:gd name="connsiteX16-33" fmla="*/ 9811914 w 11269336"/>
              <a:gd name="connsiteY16-34" fmla="*/ 449865 h 2323145"/>
              <a:gd name="connsiteX17-35" fmla="*/ 9784394 w 11269336"/>
              <a:gd name="connsiteY17-36" fmla="*/ 457816 h 2323145"/>
              <a:gd name="connsiteX18-37" fmla="*/ 9742561 w 11269336"/>
              <a:gd name="connsiteY18-38" fmla="*/ 500437 h 2323145"/>
              <a:gd name="connsiteX19-39" fmla="*/ 9561831 w 11269336"/>
              <a:gd name="connsiteY19-40" fmla="*/ 547649 h 2323145"/>
              <a:gd name="connsiteX20-41" fmla="*/ 9380600 w 11269336"/>
              <a:gd name="connsiteY20-42" fmla="*/ 549821 h 2323145"/>
              <a:gd name="connsiteX21-43" fmla="*/ 9139429 w 11269336"/>
              <a:gd name="connsiteY21-44" fmla="*/ 696446 h 2323145"/>
              <a:gd name="connsiteX22-45" fmla="*/ 9114263 w 11269336"/>
              <a:gd name="connsiteY22-46" fmla="*/ 709213 h 2323145"/>
              <a:gd name="connsiteX23-47" fmla="*/ 9028928 w 11269336"/>
              <a:gd name="connsiteY23-48" fmla="*/ 745350 h 2323145"/>
              <a:gd name="connsiteX24-49" fmla="*/ 8977138 w 11269336"/>
              <a:gd name="connsiteY24-50" fmla="*/ 774970 h 2323145"/>
              <a:gd name="connsiteX25-51" fmla="*/ 8947030 w 11269336"/>
              <a:gd name="connsiteY25-52" fmla="*/ 814934 h 2323145"/>
              <a:gd name="connsiteX26-53" fmla="*/ 8914746 w 11269336"/>
              <a:gd name="connsiteY26-54" fmla="*/ 826428 h 2323145"/>
              <a:gd name="connsiteX27-55" fmla="*/ 8917778 w 11269336"/>
              <a:gd name="connsiteY27-56" fmla="*/ 835198 h 2323145"/>
              <a:gd name="connsiteX28-57" fmla="*/ 8905560 w 11269336"/>
              <a:gd name="connsiteY28-58" fmla="*/ 838358 h 2323145"/>
              <a:gd name="connsiteX29-59" fmla="*/ 8897564 w 11269336"/>
              <a:gd name="connsiteY29-60" fmla="*/ 834287 h 2323145"/>
              <a:gd name="connsiteX30-61" fmla="*/ 8878040 w 11269336"/>
              <a:gd name="connsiteY30-62" fmla="*/ 844150 h 2323145"/>
              <a:gd name="connsiteX31-63" fmla="*/ 8882654 w 11269336"/>
              <a:gd name="connsiteY31-64" fmla="*/ 892768 h 2323145"/>
              <a:gd name="connsiteX32-65" fmla="*/ 8837498 w 11269336"/>
              <a:gd name="connsiteY32-66" fmla="*/ 885664 h 2323145"/>
              <a:gd name="connsiteX33-67" fmla="*/ 8795998 w 11269336"/>
              <a:gd name="connsiteY33-68" fmla="*/ 863337 h 2323145"/>
              <a:gd name="connsiteX34-69" fmla="*/ 8776970 w 11269336"/>
              <a:gd name="connsiteY34-70" fmla="*/ 885177 h 2323145"/>
              <a:gd name="connsiteX35-71" fmla="*/ 8755719 w 11269336"/>
              <a:gd name="connsiteY35-72" fmla="*/ 889754 h 2323145"/>
              <a:gd name="connsiteX36-73" fmla="*/ 8743257 w 11269336"/>
              <a:gd name="connsiteY36-74" fmla="*/ 904723 h 2323145"/>
              <a:gd name="connsiteX37-75" fmla="*/ 8721366 w 11269336"/>
              <a:gd name="connsiteY37-76" fmla="*/ 904711 h 2323145"/>
              <a:gd name="connsiteX38-77" fmla="*/ 8678353 w 11269336"/>
              <a:gd name="connsiteY38-78" fmla="*/ 926318 h 2323145"/>
              <a:gd name="connsiteX39-79" fmla="*/ 8636849 w 11269336"/>
              <a:gd name="connsiteY39-80" fmla="*/ 937900 h 2323145"/>
              <a:gd name="connsiteX40-81" fmla="*/ 8620213 w 11269336"/>
              <a:gd name="connsiteY40-82" fmla="*/ 943068 h 2323145"/>
              <a:gd name="connsiteX41-83" fmla="*/ 8612581 w 11269336"/>
              <a:gd name="connsiteY41-84" fmla="*/ 952695 h 2323145"/>
              <a:gd name="connsiteX42-85" fmla="*/ 8589038 w 11269336"/>
              <a:gd name="connsiteY42-86" fmla="*/ 963892 h 2323145"/>
              <a:gd name="connsiteX43-87" fmla="*/ 8579950 w 11269336"/>
              <a:gd name="connsiteY43-88" fmla="*/ 960899 h 2323145"/>
              <a:gd name="connsiteX44-89" fmla="*/ 8579319 w 11269336"/>
              <a:gd name="connsiteY44-90" fmla="*/ 965630 h 2323145"/>
              <a:gd name="connsiteX45-91" fmla="*/ 8547429 w 11269336"/>
              <a:gd name="connsiteY45-92" fmla="*/ 984506 h 2323145"/>
              <a:gd name="connsiteX46-93" fmla="*/ 8478704 w 11269336"/>
              <a:gd name="connsiteY46-94" fmla="*/ 1025490 h 2323145"/>
              <a:gd name="connsiteX47-95" fmla="*/ 8461421 w 11269336"/>
              <a:gd name="connsiteY47-96" fmla="*/ 1035512 h 2323145"/>
              <a:gd name="connsiteX48-97" fmla="*/ 8445003 w 11269336"/>
              <a:gd name="connsiteY48-98" fmla="*/ 1036851 h 2323145"/>
              <a:gd name="connsiteX49-99" fmla="*/ 8357350 w 11269336"/>
              <a:gd name="connsiteY49-100" fmla="*/ 1060213 h 2323145"/>
              <a:gd name="connsiteX50-101" fmla="*/ 8335565 w 11269336"/>
              <a:gd name="connsiteY50-102" fmla="*/ 1061151 h 2323145"/>
              <a:gd name="connsiteX51-103" fmla="*/ 8325267 w 11269336"/>
              <a:gd name="connsiteY51-104" fmla="*/ 1055919 h 2323145"/>
              <a:gd name="connsiteX52-105" fmla="*/ 8293586 w 11269336"/>
              <a:gd name="connsiteY52-106" fmla="*/ 1076144 h 2323145"/>
              <a:gd name="connsiteX53-107" fmla="*/ 8242405 w 11269336"/>
              <a:gd name="connsiteY53-108" fmla="*/ 1095960 h 2323145"/>
              <a:gd name="connsiteX54-109" fmla="*/ 8218531 w 11269336"/>
              <a:gd name="connsiteY54-110" fmla="*/ 1107622 h 2323145"/>
              <a:gd name="connsiteX55-111" fmla="*/ 8197391 w 11269336"/>
              <a:gd name="connsiteY55-112" fmla="*/ 1107746 h 2323145"/>
              <a:gd name="connsiteX56-113" fmla="*/ 8081474 w 11269336"/>
              <a:gd name="connsiteY56-114" fmla="*/ 1130125 h 2323145"/>
              <a:gd name="connsiteX57-115" fmla="*/ 8053585 w 11269336"/>
              <a:gd name="connsiteY57-116" fmla="*/ 1129169 h 2323145"/>
              <a:gd name="connsiteX58-117" fmla="*/ 8038422 w 11269336"/>
              <a:gd name="connsiteY58-118" fmla="*/ 1119092 h 2323145"/>
              <a:gd name="connsiteX59-119" fmla="*/ 8029450 w 11269336"/>
              <a:gd name="connsiteY59-120" fmla="*/ 1125592 h 2323145"/>
              <a:gd name="connsiteX60-121" fmla="*/ 7959552 w 11269336"/>
              <a:gd name="connsiteY60-122" fmla="*/ 1140188 h 2323145"/>
              <a:gd name="connsiteX61-123" fmla="*/ 7914188 w 11269336"/>
              <a:gd name="connsiteY61-124" fmla="*/ 1150862 h 2323145"/>
              <a:gd name="connsiteX62-125" fmla="*/ 7914918 w 11269336"/>
              <a:gd name="connsiteY62-126" fmla="*/ 1168758 h 2323145"/>
              <a:gd name="connsiteX63-127" fmla="*/ 7875510 w 11269336"/>
              <a:gd name="connsiteY63-128" fmla="*/ 1183153 h 2323145"/>
              <a:gd name="connsiteX64-129" fmla="*/ 7829932 w 11269336"/>
              <a:gd name="connsiteY64-130" fmla="*/ 1180782 h 2323145"/>
              <a:gd name="connsiteX65-131" fmla="*/ 7779182 w 11269336"/>
              <a:gd name="connsiteY65-132" fmla="*/ 1192665 h 2323145"/>
              <a:gd name="connsiteX66-133" fmla="*/ 7748774 w 11269336"/>
              <a:gd name="connsiteY66-134" fmla="*/ 1199586 h 2323145"/>
              <a:gd name="connsiteX67-135" fmla="*/ 7671846 w 11269336"/>
              <a:gd name="connsiteY67-136" fmla="*/ 1231966 h 2323145"/>
              <a:gd name="connsiteX68-137" fmla="*/ 7554146 w 11269336"/>
              <a:gd name="connsiteY68-138" fmla="*/ 1319748 h 2323145"/>
              <a:gd name="connsiteX69-139" fmla="*/ 7515052 w 11269336"/>
              <a:gd name="connsiteY69-140" fmla="*/ 1336718 h 2323145"/>
              <a:gd name="connsiteX70-141" fmla="*/ 7507193 w 11269336"/>
              <a:gd name="connsiteY70-142" fmla="*/ 1334617 h 2323145"/>
              <a:gd name="connsiteX71-143" fmla="*/ 7461694 w 11269336"/>
              <a:gd name="connsiteY71-144" fmla="*/ 1375866 h 2323145"/>
              <a:gd name="connsiteX72-145" fmla="*/ 7377571 w 11269336"/>
              <a:gd name="connsiteY72-146" fmla="*/ 1400128 h 2323145"/>
              <a:gd name="connsiteX73-147" fmla="*/ 7311261 w 11269336"/>
              <a:gd name="connsiteY73-148" fmla="*/ 1412652 h 2323145"/>
              <a:gd name="connsiteX74-149" fmla="*/ 7275307 w 11269336"/>
              <a:gd name="connsiteY74-150" fmla="*/ 1422171 h 2323145"/>
              <a:gd name="connsiteX75-151" fmla="*/ 7247783 w 11269336"/>
              <a:gd name="connsiteY75-152" fmla="*/ 1426330 h 2323145"/>
              <a:gd name="connsiteX76-153" fmla="*/ 7185047 w 11269336"/>
              <a:gd name="connsiteY76-154" fmla="*/ 1451812 h 2323145"/>
              <a:gd name="connsiteX77-155" fmla="*/ 7084117 w 11269336"/>
              <a:gd name="connsiteY77-156" fmla="*/ 1500281 h 2323145"/>
              <a:gd name="connsiteX78-157" fmla="*/ 7062011 w 11269336"/>
              <a:gd name="connsiteY78-158" fmla="*/ 1509183 h 2323145"/>
              <a:gd name="connsiteX79-159" fmla="*/ 7040555 w 11269336"/>
              <a:gd name="connsiteY79-160" fmla="*/ 1511207 h 2323145"/>
              <a:gd name="connsiteX80-161" fmla="*/ 7033438 w 11269336"/>
              <a:gd name="connsiteY80-162" fmla="*/ 1506772 h 2323145"/>
              <a:gd name="connsiteX81-163" fmla="*/ 7020886 w 11269336"/>
              <a:gd name="connsiteY81-164" fmla="*/ 1510764 h 2323145"/>
              <a:gd name="connsiteX82-165" fmla="*/ 7017033 w 11269336"/>
              <a:gd name="connsiteY82-166" fmla="*/ 1510650 h 2323145"/>
              <a:gd name="connsiteX83-167" fmla="*/ 6995460 w 11269336"/>
              <a:gd name="connsiteY83-168" fmla="*/ 1511173 h 2323145"/>
              <a:gd name="connsiteX84-169" fmla="*/ 6962144 w 11269336"/>
              <a:gd name="connsiteY84-170" fmla="*/ 1541508 h 2323145"/>
              <a:gd name="connsiteX85-171" fmla="*/ 6910674 w 11269336"/>
              <a:gd name="connsiteY85-172" fmla="*/ 1554793 h 2323145"/>
              <a:gd name="connsiteX86-173" fmla="*/ 6732152 w 11269336"/>
              <a:gd name="connsiteY86-174" fmla="*/ 1642538 h 2323145"/>
              <a:gd name="connsiteX87-175" fmla="*/ 6694106 w 11269336"/>
              <a:gd name="connsiteY87-176" fmla="*/ 1632377 h 2323145"/>
              <a:gd name="connsiteX88-177" fmla="*/ 6617223 w 11269336"/>
              <a:gd name="connsiteY88-178" fmla="*/ 1659889 h 2323145"/>
              <a:gd name="connsiteX89-179" fmla="*/ 6521138 w 11269336"/>
              <a:gd name="connsiteY89-180" fmla="*/ 1744340 h 2323145"/>
              <a:gd name="connsiteX90-181" fmla="*/ 6380677 w 11269336"/>
              <a:gd name="connsiteY90-182" fmla="*/ 1796883 h 2323145"/>
              <a:gd name="connsiteX91-183" fmla="*/ 6374897 w 11269336"/>
              <a:gd name="connsiteY91-184" fmla="*/ 1809910 h 2323145"/>
              <a:gd name="connsiteX92-185" fmla="*/ 6364545 w 11269336"/>
              <a:gd name="connsiteY92-186" fmla="*/ 1820090 h 2323145"/>
              <a:gd name="connsiteX93-187" fmla="*/ 6362126 w 11269336"/>
              <a:gd name="connsiteY93-188" fmla="*/ 1819991 h 2323145"/>
              <a:gd name="connsiteX94-189" fmla="*/ 6346673 w 11269336"/>
              <a:gd name="connsiteY94-190" fmla="*/ 1827824 h 2323145"/>
              <a:gd name="connsiteX95-191" fmla="*/ 6345588 w 11269336"/>
              <a:gd name="connsiteY95-192" fmla="*/ 1832232 h 2323145"/>
              <a:gd name="connsiteX96-193" fmla="*/ 6335708 w 11269336"/>
              <a:gd name="connsiteY96-194" fmla="*/ 1838451 h 2323145"/>
              <a:gd name="connsiteX97-195" fmla="*/ 6318182 w 11269336"/>
              <a:gd name="connsiteY97-196" fmla="*/ 1852975 h 2323145"/>
              <a:gd name="connsiteX98-197" fmla="*/ 6313084 w 11269336"/>
              <a:gd name="connsiteY98-198" fmla="*/ 1853561 h 2323145"/>
              <a:gd name="connsiteX99-199" fmla="*/ 6283816 w 11269336"/>
              <a:gd name="connsiteY99-200" fmla="*/ 1872148 h 2323145"/>
              <a:gd name="connsiteX100-201" fmla="*/ 6282550 w 11269336"/>
              <a:gd name="connsiteY100-202" fmla="*/ 1871392 h 2323145"/>
              <a:gd name="connsiteX101-203" fmla="*/ 6270527 w 11269336"/>
              <a:gd name="connsiteY101-204" fmla="*/ 1872208 h 2323145"/>
              <a:gd name="connsiteX102-205" fmla="*/ 6249518 w 11269336"/>
              <a:gd name="connsiteY102-206" fmla="*/ 1876079 h 2323145"/>
              <a:gd name="connsiteX103-207" fmla="*/ 6190386 w 11269336"/>
              <a:gd name="connsiteY103-208" fmla="*/ 1872478 h 2323145"/>
              <a:gd name="connsiteX104-209" fmla="*/ 6159777 w 11269336"/>
              <a:gd name="connsiteY104-210" fmla="*/ 1891745 h 2323145"/>
              <a:gd name="connsiteX105-211" fmla="*/ 6153131 w 11269336"/>
              <a:gd name="connsiteY105-212" fmla="*/ 1895079 h 2323145"/>
              <a:gd name="connsiteX106-213" fmla="*/ 6152798 w 11269336"/>
              <a:gd name="connsiteY106-214" fmla="*/ 1894920 h 2323145"/>
              <a:gd name="connsiteX107-215" fmla="*/ 6145388 w 11269336"/>
              <a:gd name="connsiteY107-216" fmla="*/ 1897990 h 2323145"/>
              <a:gd name="connsiteX108-217" fmla="*/ 6141014 w 11269336"/>
              <a:gd name="connsiteY108-218" fmla="*/ 1901155 h 2323145"/>
              <a:gd name="connsiteX109-219" fmla="*/ 6128122 w 11269336"/>
              <a:gd name="connsiteY109-220" fmla="*/ 1907623 h 2323145"/>
              <a:gd name="connsiteX110-221" fmla="*/ 6122351 w 11269336"/>
              <a:gd name="connsiteY110-222" fmla="*/ 1908359 h 2323145"/>
              <a:gd name="connsiteX111-223" fmla="*/ 6064750 w 11269336"/>
              <a:gd name="connsiteY111-224" fmla="*/ 1896394 h 2323145"/>
              <a:gd name="connsiteX112-225" fmla="*/ 5964230 w 11269336"/>
              <a:gd name="connsiteY112-226" fmla="*/ 1910038 h 2323145"/>
              <a:gd name="connsiteX113-227" fmla="*/ 5865399 w 11269336"/>
              <a:gd name="connsiteY113-228" fmla="*/ 1926966 h 2323145"/>
              <a:gd name="connsiteX114-229" fmla="*/ 5829951 w 11269336"/>
              <a:gd name="connsiteY114-230" fmla="*/ 1934755 h 2323145"/>
              <a:gd name="connsiteX115-231" fmla="*/ 5765285 w 11269336"/>
              <a:gd name="connsiteY115-232" fmla="*/ 1941322 h 2323145"/>
              <a:gd name="connsiteX116-233" fmla="*/ 5734750 w 11269336"/>
              <a:gd name="connsiteY116-234" fmla="*/ 1939793 h 2323145"/>
              <a:gd name="connsiteX117-235" fmla="*/ 5733569 w 11269336"/>
              <a:gd name="connsiteY117-236" fmla="*/ 1940505 h 2323145"/>
              <a:gd name="connsiteX118-237" fmla="*/ 5730329 w 11269336"/>
              <a:gd name="connsiteY118-238" fmla="*/ 1937845 h 2323145"/>
              <a:gd name="connsiteX119-239" fmla="*/ 5724661 w 11269336"/>
              <a:gd name="connsiteY119-240" fmla="*/ 1937455 h 2323145"/>
              <a:gd name="connsiteX120-241" fmla="*/ 5710186 w 11269336"/>
              <a:gd name="connsiteY120-242" fmla="*/ 1941370 h 2323145"/>
              <a:gd name="connsiteX121-243" fmla="*/ 5704910 w 11269336"/>
              <a:gd name="connsiteY121-244" fmla="*/ 1943663 h 2323145"/>
              <a:gd name="connsiteX122-245" fmla="*/ 5696836 w 11269336"/>
              <a:gd name="connsiteY122-246" fmla="*/ 1945271 h 2323145"/>
              <a:gd name="connsiteX123-247" fmla="*/ 5696583 w 11269336"/>
              <a:gd name="connsiteY123-248" fmla="*/ 1945050 h 2323145"/>
              <a:gd name="connsiteX124-249" fmla="*/ 5689123 w 11269336"/>
              <a:gd name="connsiteY124-250" fmla="*/ 1947067 h 2323145"/>
              <a:gd name="connsiteX125-251" fmla="*/ 5653291 w 11269336"/>
              <a:gd name="connsiteY125-252" fmla="*/ 1960245 h 2323145"/>
              <a:gd name="connsiteX126-253" fmla="*/ 5599385 w 11269336"/>
              <a:gd name="connsiteY126-254" fmla="*/ 1945198 h 2323145"/>
              <a:gd name="connsiteX127-255" fmla="*/ 5578300 w 11269336"/>
              <a:gd name="connsiteY127-256" fmla="*/ 1944963 h 2323145"/>
              <a:gd name="connsiteX128-257" fmla="*/ 5566758 w 11269336"/>
              <a:gd name="connsiteY128-258" fmla="*/ 1943441 h 2323145"/>
              <a:gd name="connsiteX129-259" fmla="*/ 5565857 w 11269336"/>
              <a:gd name="connsiteY129-260" fmla="*/ 1942445 h 2323145"/>
              <a:gd name="connsiteX130-261" fmla="*/ 5531534 w 11269336"/>
              <a:gd name="connsiteY130-262" fmla="*/ 1955208 h 2323145"/>
              <a:gd name="connsiteX131-263" fmla="*/ 5526552 w 11269336"/>
              <a:gd name="connsiteY131-264" fmla="*/ 1954799 h 2323145"/>
              <a:gd name="connsiteX132-265" fmla="*/ 5504723 w 11269336"/>
              <a:gd name="connsiteY132-266" fmla="*/ 1965811 h 2323145"/>
              <a:gd name="connsiteX133-267" fmla="*/ 5493156 w 11269336"/>
              <a:gd name="connsiteY133-268" fmla="*/ 1970063 h 2323145"/>
              <a:gd name="connsiteX134-269" fmla="*/ 5490486 w 11269336"/>
              <a:gd name="connsiteY134-270" fmla="*/ 1974227 h 2323145"/>
              <a:gd name="connsiteX135-271" fmla="*/ 5473107 w 11269336"/>
              <a:gd name="connsiteY135-272" fmla="*/ 1979001 h 2323145"/>
              <a:gd name="connsiteX136-273" fmla="*/ 5470885 w 11269336"/>
              <a:gd name="connsiteY136-274" fmla="*/ 1978432 h 2323145"/>
              <a:gd name="connsiteX137-275" fmla="*/ 5457393 w 11269336"/>
              <a:gd name="connsiteY137-276" fmla="*/ 1986525 h 2323145"/>
              <a:gd name="connsiteX138-277" fmla="*/ 5447102 w 11269336"/>
              <a:gd name="connsiteY138-278" fmla="*/ 1998329 h 2323145"/>
              <a:gd name="connsiteX139-279" fmla="*/ 5296127 w 11269336"/>
              <a:gd name="connsiteY139-280" fmla="*/ 2023208 h 2323145"/>
              <a:gd name="connsiteX140-281" fmla="*/ 5092476 w 11269336"/>
              <a:gd name="connsiteY140-282" fmla="*/ 2100737 h 2323145"/>
              <a:gd name="connsiteX141-283" fmla="*/ 5060738 w 11269336"/>
              <a:gd name="connsiteY141-284" fmla="*/ 2083274 h 2323145"/>
              <a:gd name="connsiteX142-285" fmla="*/ 4860988 w 11269336"/>
              <a:gd name="connsiteY142-286" fmla="*/ 2135698 h 2323145"/>
              <a:gd name="connsiteX143-287" fmla="*/ 4807902 w 11269336"/>
              <a:gd name="connsiteY143-288" fmla="*/ 2138894 h 2323145"/>
              <a:gd name="connsiteX144-289" fmla="*/ 4765388 w 11269336"/>
              <a:gd name="connsiteY144-290" fmla="*/ 2162525 h 2323145"/>
              <a:gd name="connsiteX145-291" fmla="*/ 4745033 w 11269336"/>
              <a:gd name="connsiteY145-292" fmla="*/ 2158859 h 2323145"/>
              <a:gd name="connsiteX146-293" fmla="*/ 4741475 w 11269336"/>
              <a:gd name="connsiteY146-294" fmla="*/ 2157998 h 2323145"/>
              <a:gd name="connsiteX147-295" fmla="*/ 4728247 w 11269336"/>
              <a:gd name="connsiteY147-296" fmla="*/ 2159526 h 2323145"/>
              <a:gd name="connsiteX148-297" fmla="*/ 4723263 w 11269336"/>
              <a:gd name="connsiteY148-298" fmla="*/ 2153742 h 2323145"/>
              <a:gd name="connsiteX149-299" fmla="*/ 4702453 w 11269336"/>
              <a:gd name="connsiteY149-300" fmla="*/ 2151586 h 2323145"/>
              <a:gd name="connsiteX150-301" fmla="*/ 4678455 w 11269336"/>
              <a:gd name="connsiteY150-302" fmla="*/ 2156131 h 2323145"/>
              <a:gd name="connsiteX151-303" fmla="*/ 4593061 w 11269336"/>
              <a:gd name="connsiteY151-304" fmla="*/ 2171597 h 2323145"/>
              <a:gd name="connsiteX152-305" fmla="*/ 4579902 w 11269336"/>
              <a:gd name="connsiteY152-306" fmla="*/ 2177927 h 2323145"/>
              <a:gd name="connsiteX153-307" fmla="*/ 4533444 w 11269336"/>
              <a:gd name="connsiteY153-308" fmla="*/ 2181200 h 2323145"/>
              <a:gd name="connsiteX154-309" fmla="*/ 4492832 w 11269336"/>
              <a:gd name="connsiteY154-310" fmla="*/ 2188033 h 2323145"/>
              <a:gd name="connsiteX155-311" fmla="*/ 4467257 w 11269336"/>
              <a:gd name="connsiteY155-312" fmla="*/ 2196121 h 2323145"/>
              <a:gd name="connsiteX156-313" fmla="*/ 4459937 w 11269336"/>
              <a:gd name="connsiteY156-314" fmla="*/ 2195182 h 2323145"/>
              <a:gd name="connsiteX157-315" fmla="*/ 4433312 w 11269336"/>
              <a:gd name="connsiteY157-316" fmla="*/ 2199004 h 2323145"/>
              <a:gd name="connsiteX158-317" fmla="*/ 4420601 w 11269336"/>
              <a:gd name="connsiteY158-318" fmla="*/ 2205158 h 2323145"/>
              <a:gd name="connsiteX159-319" fmla="*/ 4405765 w 11269336"/>
              <a:gd name="connsiteY159-320" fmla="*/ 2199902 h 2323145"/>
              <a:gd name="connsiteX160-321" fmla="*/ 4401354 w 11269336"/>
              <a:gd name="connsiteY160-322" fmla="*/ 2194745 h 2323145"/>
              <a:gd name="connsiteX161-323" fmla="*/ 4383151 w 11269336"/>
              <a:gd name="connsiteY161-324" fmla="*/ 2201140 h 2323145"/>
              <a:gd name="connsiteX162-325" fmla="*/ 4366646 w 11269336"/>
              <a:gd name="connsiteY162-326" fmla="*/ 2198564 h 2323145"/>
              <a:gd name="connsiteX163-327" fmla="*/ 4354009 w 11269336"/>
              <a:gd name="connsiteY163-328" fmla="*/ 2204984 h 2323145"/>
              <a:gd name="connsiteX164-329" fmla="*/ 4348284 w 11269336"/>
              <a:gd name="connsiteY164-330" fmla="*/ 2205270 h 2323145"/>
              <a:gd name="connsiteX165-331" fmla="*/ 4333906 w 11269336"/>
              <a:gd name="connsiteY165-332" fmla="*/ 2205251 h 2323145"/>
              <a:gd name="connsiteX166-333" fmla="*/ 4308819 w 11269336"/>
              <a:gd name="connsiteY166-334" fmla="*/ 2203822 h 2323145"/>
              <a:gd name="connsiteX167-335" fmla="*/ 4301210 w 11269336"/>
              <a:gd name="connsiteY167-336" fmla="*/ 2204456 h 2323145"/>
              <a:gd name="connsiteX168-337" fmla="*/ 4283095 w 11269336"/>
              <a:gd name="connsiteY168-338" fmla="*/ 2198177 h 2323145"/>
              <a:gd name="connsiteX169-339" fmla="*/ 4250119 w 11269336"/>
              <a:gd name="connsiteY169-340" fmla="*/ 2196342 h 2323145"/>
              <a:gd name="connsiteX170-341" fmla="*/ 4189203 w 11269336"/>
              <a:gd name="connsiteY170-342" fmla="*/ 2178994 h 2323145"/>
              <a:gd name="connsiteX171-343" fmla="*/ 4154035 w 11269336"/>
              <a:gd name="connsiteY171-344" fmla="*/ 2171950 h 2323145"/>
              <a:gd name="connsiteX172-345" fmla="*/ 4129569 w 11269336"/>
              <a:gd name="connsiteY172-346" fmla="*/ 2163850 h 2323145"/>
              <a:gd name="connsiteX173-347" fmla="*/ 4061250 w 11269336"/>
              <a:gd name="connsiteY173-348" fmla="*/ 2159236 h 2323145"/>
              <a:gd name="connsiteX174-349" fmla="*/ 3945480 w 11269336"/>
              <a:gd name="connsiteY174-350" fmla="*/ 2158279 h 2323145"/>
              <a:gd name="connsiteX175-351" fmla="*/ 3921468 w 11269336"/>
              <a:gd name="connsiteY175-352" fmla="*/ 2156588 h 2323145"/>
              <a:gd name="connsiteX176-353" fmla="*/ 3903348 w 11269336"/>
              <a:gd name="connsiteY176-354" fmla="*/ 2149220 h 2323145"/>
              <a:gd name="connsiteX177-355" fmla="*/ 3901342 w 11269336"/>
              <a:gd name="connsiteY177-356" fmla="*/ 2142355 h 2323145"/>
              <a:gd name="connsiteX178-357" fmla="*/ 3888539 w 11269336"/>
              <a:gd name="connsiteY178-358" fmla="*/ 2140476 h 2323145"/>
              <a:gd name="connsiteX179-359" fmla="*/ 3885662 w 11269336"/>
              <a:gd name="connsiteY179-360" fmla="*/ 2138740 h 2323145"/>
              <a:gd name="connsiteX180-361" fmla="*/ 3868627 w 11269336"/>
              <a:gd name="connsiteY180-362" fmla="*/ 2130023 h 2323145"/>
              <a:gd name="connsiteX181-363" fmla="*/ 3819177 w 11269336"/>
              <a:gd name="connsiteY181-364" fmla="*/ 2142111 h 2323145"/>
              <a:gd name="connsiteX182-365" fmla="*/ 3769100 w 11269336"/>
              <a:gd name="connsiteY182-366" fmla="*/ 2131731 h 2323145"/>
              <a:gd name="connsiteX183-367" fmla="*/ 3562752 w 11269336"/>
              <a:gd name="connsiteY183-368" fmla="*/ 2131785 h 2323145"/>
              <a:gd name="connsiteX184-369" fmla="*/ 3541402 w 11269336"/>
              <a:gd name="connsiteY184-370" fmla="*/ 2106821 h 2323145"/>
              <a:gd name="connsiteX185-371" fmla="*/ 3460591 w 11269336"/>
              <a:gd name="connsiteY185-372" fmla="*/ 2097951 h 2323145"/>
              <a:gd name="connsiteX186-373" fmla="*/ 3320348 w 11269336"/>
              <a:gd name="connsiteY186-374" fmla="*/ 2130191 h 2323145"/>
              <a:gd name="connsiteX187-375" fmla="*/ 3170922 w 11269336"/>
              <a:gd name="connsiteY187-376" fmla="*/ 2115957 h 2323145"/>
              <a:gd name="connsiteX188-377" fmla="*/ 3156256 w 11269336"/>
              <a:gd name="connsiteY188-378" fmla="*/ 2124773 h 2323145"/>
              <a:gd name="connsiteX189-379" fmla="*/ 3140298 w 11269336"/>
              <a:gd name="connsiteY189-380" fmla="*/ 2129182 h 2323145"/>
              <a:gd name="connsiteX190-381" fmla="*/ 3138514 w 11269336"/>
              <a:gd name="connsiteY190-382" fmla="*/ 2128069 h 2323145"/>
              <a:gd name="connsiteX191-383" fmla="*/ 3120467 w 11269336"/>
              <a:gd name="connsiteY191-384" fmla="*/ 2128281 h 2323145"/>
              <a:gd name="connsiteX192-385" fmla="*/ 3116175 w 11269336"/>
              <a:gd name="connsiteY192-386" fmla="*/ 2131633 h 2323145"/>
              <a:gd name="connsiteX193-387" fmla="*/ 3103685 w 11269336"/>
              <a:gd name="connsiteY193-388" fmla="*/ 2132814 h 2323145"/>
              <a:gd name="connsiteX194-389" fmla="*/ 3078794 w 11269336"/>
              <a:gd name="connsiteY194-390" fmla="*/ 2137935 h 2323145"/>
              <a:gd name="connsiteX195-391" fmla="*/ 3074407 w 11269336"/>
              <a:gd name="connsiteY195-392" fmla="*/ 2136274 h 2323145"/>
              <a:gd name="connsiteX196-393" fmla="*/ 3037285 w 11269336"/>
              <a:gd name="connsiteY196-394" fmla="*/ 2139919 h 2323145"/>
              <a:gd name="connsiteX197-395" fmla="*/ 3036901 w 11269336"/>
              <a:gd name="connsiteY197-396" fmla="*/ 2138726 h 2323145"/>
              <a:gd name="connsiteX198-397" fmla="*/ 3026996 w 11269336"/>
              <a:gd name="connsiteY198-398" fmla="*/ 2134322 h 2323145"/>
              <a:gd name="connsiteX199-399" fmla="*/ 3007772 w 11269336"/>
              <a:gd name="connsiteY199-400" fmla="*/ 2128742 h 2323145"/>
              <a:gd name="connsiteX200-401" fmla="*/ 2965030 w 11269336"/>
              <a:gd name="connsiteY200-402" fmla="*/ 2100494 h 2323145"/>
              <a:gd name="connsiteX201-403" fmla="*/ 2926342 w 11269336"/>
              <a:gd name="connsiteY201-404" fmla="*/ 2104155 h 2323145"/>
              <a:gd name="connsiteX202-405" fmla="*/ 2918608 w 11269336"/>
              <a:gd name="connsiteY202-406" fmla="*/ 2104215 h 2323145"/>
              <a:gd name="connsiteX203-407" fmla="*/ 2918475 w 11269336"/>
              <a:gd name="connsiteY203-408" fmla="*/ 2103937 h 2323145"/>
              <a:gd name="connsiteX204-409" fmla="*/ 2910360 w 11269336"/>
              <a:gd name="connsiteY204-410" fmla="*/ 2103444 h 2323145"/>
              <a:gd name="connsiteX205-411" fmla="*/ 2904507 w 11269336"/>
              <a:gd name="connsiteY205-412" fmla="*/ 2104326 h 2323145"/>
              <a:gd name="connsiteX206-413" fmla="*/ 2889503 w 11269336"/>
              <a:gd name="connsiteY206-414" fmla="*/ 2104443 h 2323145"/>
              <a:gd name="connsiteX207-415" fmla="*/ 2884480 w 11269336"/>
              <a:gd name="connsiteY207-416" fmla="*/ 2102626 h 2323145"/>
              <a:gd name="connsiteX208-417" fmla="*/ 2882689 w 11269336"/>
              <a:gd name="connsiteY208-418" fmla="*/ 2099228 h 2323145"/>
              <a:gd name="connsiteX209-419" fmla="*/ 2881291 w 11269336"/>
              <a:gd name="connsiteY209-420" fmla="*/ 2099618 h 2323145"/>
              <a:gd name="connsiteX210-421" fmla="*/ 2853979 w 11269336"/>
              <a:gd name="connsiteY210-422" fmla="*/ 2090388 h 2323145"/>
              <a:gd name="connsiteX211-423" fmla="*/ 2791790 w 11269336"/>
              <a:gd name="connsiteY211-424" fmla="*/ 2080332 h 2323145"/>
              <a:gd name="connsiteX212-425" fmla="*/ 2755844 w 11269336"/>
              <a:gd name="connsiteY212-426" fmla="*/ 2078874 h 2323145"/>
              <a:gd name="connsiteX213-427" fmla="*/ 2657742 w 11269336"/>
              <a:gd name="connsiteY213-428" fmla="*/ 2070179 h 2323145"/>
              <a:gd name="connsiteX214-429" fmla="*/ 2559549 w 11269336"/>
              <a:gd name="connsiteY214-430" fmla="*/ 2057873 h 2323145"/>
              <a:gd name="connsiteX215-431" fmla="*/ 2512054 w 11269336"/>
              <a:gd name="connsiteY215-432" fmla="*/ 2031671 h 2323145"/>
              <a:gd name="connsiteX216-433" fmla="*/ 2506437 w 11269336"/>
              <a:gd name="connsiteY216-434" fmla="*/ 2030918 h 2323145"/>
              <a:gd name="connsiteX217-435" fmla="*/ 2491752 w 11269336"/>
              <a:gd name="connsiteY217-436" fmla="*/ 2033906 h 2323145"/>
              <a:gd name="connsiteX218-437" fmla="*/ 2486338 w 11269336"/>
              <a:gd name="connsiteY218-438" fmla="*/ 2035862 h 2323145"/>
              <a:gd name="connsiteX219-439" fmla="*/ 2478186 w 11269336"/>
              <a:gd name="connsiteY219-440" fmla="*/ 2036953 h 2323145"/>
              <a:gd name="connsiteX220-441" fmla="*/ 2477950 w 11269336"/>
              <a:gd name="connsiteY220-442" fmla="*/ 2036715 h 2323145"/>
              <a:gd name="connsiteX221-443" fmla="*/ 2470381 w 11269336"/>
              <a:gd name="connsiteY221-444" fmla="*/ 2038256 h 2323145"/>
              <a:gd name="connsiteX222-445" fmla="*/ 2433781 w 11269336"/>
              <a:gd name="connsiteY222-446" fmla="*/ 2049140 h 2323145"/>
              <a:gd name="connsiteX223-447" fmla="*/ 2381172 w 11269336"/>
              <a:gd name="connsiteY223-448" fmla="*/ 2030645 h 2323145"/>
              <a:gd name="connsiteX224-449" fmla="*/ 2360198 w 11269336"/>
              <a:gd name="connsiteY224-450" fmla="*/ 2029059 h 2323145"/>
              <a:gd name="connsiteX225-451" fmla="*/ 2348815 w 11269336"/>
              <a:gd name="connsiteY225-452" fmla="*/ 2026798 h 2323145"/>
              <a:gd name="connsiteX226-453" fmla="*/ 2347988 w 11269336"/>
              <a:gd name="connsiteY226-454" fmla="*/ 2025745 h 2323145"/>
              <a:gd name="connsiteX227-455" fmla="*/ 2312920 w 11269336"/>
              <a:gd name="connsiteY227-456" fmla="*/ 2036311 h 2323145"/>
              <a:gd name="connsiteX228-457" fmla="*/ 2307986 w 11269336"/>
              <a:gd name="connsiteY228-458" fmla="*/ 2035583 h 2323145"/>
              <a:gd name="connsiteX229-459" fmla="*/ 2285481 w 11269336"/>
              <a:gd name="connsiteY229-460" fmla="*/ 2045197 h 2323145"/>
              <a:gd name="connsiteX230-461" fmla="*/ 2273666 w 11269336"/>
              <a:gd name="connsiteY230-462" fmla="*/ 2048710 h 2323145"/>
              <a:gd name="connsiteX231-463" fmla="*/ 2270719 w 11269336"/>
              <a:gd name="connsiteY231-464" fmla="*/ 2052702 h 2323145"/>
              <a:gd name="connsiteX232-465" fmla="*/ 2253080 w 11269336"/>
              <a:gd name="connsiteY232-466" fmla="*/ 2056363 h 2323145"/>
              <a:gd name="connsiteX233-467" fmla="*/ 2250906 w 11269336"/>
              <a:gd name="connsiteY233-468" fmla="*/ 2055654 h 2323145"/>
              <a:gd name="connsiteX234-469" fmla="*/ 2236905 w 11269336"/>
              <a:gd name="connsiteY234-470" fmla="*/ 2062882 h 2323145"/>
              <a:gd name="connsiteX235-471" fmla="*/ 2225830 w 11269336"/>
              <a:gd name="connsiteY235-472" fmla="*/ 2074027 h 2323145"/>
              <a:gd name="connsiteX236-473" fmla="*/ 2073776 w 11269336"/>
              <a:gd name="connsiteY236-474" fmla="*/ 2089244 h 2323145"/>
              <a:gd name="connsiteX237-475" fmla="*/ 1948256 w 11269336"/>
              <a:gd name="connsiteY237-476" fmla="*/ 2146616 h 2323145"/>
              <a:gd name="connsiteX238-477" fmla="*/ 1865582 w 11269336"/>
              <a:gd name="connsiteY238-478" fmla="*/ 2153738 h 2323145"/>
              <a:gd name="connsiteX239-479" fmla="*/ 1835210 w 11269336"/>
              <a:gd name="connsiteY239-480" fmla="*/ 2134244 h 2323145"/>
              <a:gd name="connsiteX240-481" fmla="*/ 1632661 w 11269336"/>
              <a:gd name="connsiteY240-482" fmla="*/ 2173882 h 2323145"/>
              <a:gd name="connsiteX241-483" fmla="*/ 1579590 w 11269336"/>
              <a:gd name="connsiteY241-484" fmla="*/ 2173680 h 2323145"/>
              <a:gd name="connsiteX242-485" fmla="*/ 1535601 w 11269336"/>
              <a:gd name="connsiteY242-486" fmla="*/ 2194590 h 2323145"/>
              <a:gd name="connsiteX243-487" fmla="*/ 1515594 w 11269336"/>
              <a:gd name="connsiteY243-488" fmla="*/ 2189622 h 2323145"/>
              <a:gd name="connsiteX244-489" fmla="*/ 1512113 w 11269336"/>
              <a:gd name="connsiteY244-490" fmla="*/ 2188534 h 2323145"/>
              <a:gd name="connsiteX245-491" fmla="*/ 1498838 w 11269336"/>
              <a:gd name="connsiteY245-492" fmla="*/ 2189213 h 2323145"/>
              <a:gd name="connsiteX246-493" fmla="*/ 1494279 w 11269336"/>
              <a:gd name="connsiteY246-494" fmla="*/ 2183112 h 2323145"/>
              <a:gd name="connsiteX247-495" fmla="*/ 1473714 w 11269336"/>
              <a:gd name="connsiteY247-496" fmla="*/ 2179625 h 2323145"/>
              <a:gd name="connsiteX248-497" fmla="*/ 1449503 w 11269336"/>
              <a:gd name="connsiteY248-498" fmla="*/ 2182633 h 2323145"/>
              <a:gd name="connsiteX249-499" fmla="*/ 1335495 w 11269336"/>
              <a:gd name="connsiteY249-500" fmla="*/ 2203940 h 2323145"/>
              <a:gd name="connsiteX250-501" fmla="*/ 1266687 w 11269336"/>
              <a:gd name="connsiteY250-502" fmla="*/ 2212688 h 2323145"/>
              <a:gd name="connsiteX251-503" fmla="*/ 1239614 w 11269336"/>
              <a:gd name="connsiteY251-504" fmla="*/ 2209727 h 2323145"/>
              <a:gd name="connsiteX252-505" fmla="*/ 1202436 w 11269336"/>
              <a:gd name="connsiteY252-506" fmla="*/ 2209817 h 2323145"/>
              <a:gd name="connsiteX253-507" fmla="*/ 1136097 w 11269336"/>
              <a:gd name="connsiteY253-508" fmla="*/ 2205112 h 2323145"/>
              <a:gd name="connsiteX254-509" fmla="*/ 1048229 w 11269336"/>
              <a:gd name="connsiteY254-510" fmla="*/ 2207249 h 2323145"/>
              <a:gd name="connsiteX255-511" fmla="*/ 988232 w 11269336"/>
              <a:gd name="connsiteY255-512" fmla="*/ 2235635 h 2323145"/>
              <a:gd name="connsiteX256-513" fmla="*/ 981959 w 11269336"/>
              <a:gd name="connsiteY256-514" fmla="*/ 2231607 h 2323145"/>
              <a:gd name="connsiteX257-515" fmla="*/ 938600 w 11269336"/>
              <a:gd name="connsiteY257-516" fmla="*/ 2238113 h 2323145"/>
              <a:gd name="connsiteX258-517" fmla="*/ 791788 w 11269336"/>
              <a:gd name="connsiteY258-518" fmla="*/ 2293224 h 2323145"/>
              <a:gd name="connsiteX259-519" fmla="*/ 706914 w 11269336"/>
              <a:gd name="connsiteY259-520" fmla="*/ 2305046 h 2323145"/>
              <a:gd name="connsiteX260-521" fmla="*/ 675971 w 11269336"/>
              <a:gd name="connsiteY260-522" fmla="*/ 2304030 h 2323145"/>
              <a:gd name="connsiteX261-523" fmla="*/ 624180 w 11269336"/>
              <a:gd name="connsiteY261-524" fmla="*/ 2302650 h 2323145"/>
              <a:gd name="connsiteX262-525" fmla="*/ 583453 w 11269336"/>
              <a:gd name="connsiteY262-526" fmla="*/ 2288788 h 2323145"/>
              <a:gd name="connsiteX263-527" fmla="*/ 540946 w 11269336"/>
              <a:gd name="connsiteY263-528" fmla="*/ 2292721 h 2323145"/>
              <a:gd name="connsiteX264-529" fmla="*/ 533680 w 11269336"/>
              <a:gd name="connsiteY264-530" fmla="*/ 2310233 h 2323145"/>
              <a:gd name="connsiteX265-531" fmla="*/ 487366 w 11269336"/>
              <a:gd name="connsiteY265-532" fmla="*/ 2309053 h 2323145"/>
              <a:gd name="connsiteX266-533" fmla="*/ 416820 w 11269336"/>
              <a:gd name="connsiteY266-534" fmla="*/ 2305443 h 2323145"/>
              <a:gd name="connsiteX267-535" fmla="*/ 376805 w 11269336"/>
              <a:gd name="connsiteY267-536" fmla="*/ 2307647 h 2323145"/>
              <a:gd name="connsiteX268-537" fmla="*/ 266777 w 11269336"/>
              <a:gd name="connsiteY268-538" fmla="*/ 2309012 h 2323145"/>
              <a:gd name="connsiteX269-539" fmla="*/ 156013 w 11269336"/>
              <a:gd name="connsiteY269-540" fmla="*/ 2306832 h 2323145"/>
              <a:gd name="connsiteX270-541" fmla="*/ 87258 w 11269336"/>
              <a:gd name="connsiteY270-542" fmla="*/ 2285511 h 2323145"/>
              <a:gd name="connsiteX271-543" fmla="*/ 23798 w 11269336"/>
              <a:gd name="connsiteY271-544" fmla="*/ 2281822 h 2323145"/>
              <a:gd name="connsiteX272-545" fmla="*/ 0 w 11269336"/>
              <a:gd name="connsiteY272-546" fmla="*/ 2285369 h 2323145"/>
              <a:gd name="connsiteX273-547" fmla="*/ 0 w 11269336"/>
              <a:gd name="connsiteY273-548" fmla="*/ 0 h 2323145"/>
              <a:gd name="connsiteX0-549" fmla="*/ 0 w 11269336"/>
              <a:gd name="connsiteY0-550" fmla="*/ 0 h 2323145"/>
              <a:gd name="connsiteX1-551" fmla="*/ 11269336 w 11269336"/>
              <a:gd name="connsiteY1-552" fmla="*/ 0 h 2323145"/>
              <a:gd name="connsiteX2-553" fmla="*/ 11268645 w 11269336"/>
              <a:gd name="connsiteY2-554" fmla="*/ 511 h 2323145"/>
              <a:gd name="connsiteX3-555" fmla="*/ 11230739 w 11269336"/>
              <a:gd name="connsiteY3-556" fmla="*/ 37096 h 2323145"/>
              <a:gd name="connsiteX4-557" fmla="*/ 11082485 w 11269336"/>
              <a:gd name="connsiteY4-558" fmla="*/ 78590 h 2323145"/>
              <a:gd name="connsiteX5-559" fmla="*/ 11031776 w 11269336"/>
              <a:gd name="connsiteY5-560" fmla="*/ 79197 h 2323145"/>
              <a:gd name="connsiteX6-561" fmla="*/ 10995894 w 11269336"/>
              <a:gd name="connsiteY6-562" fmla="*/ 83459 h 2323145"/>
              <a:gd name="connsiteX7-563" fmla="*/ 10861177 w 11269336"/>
              <a:gd name="connsiteY7-564" fmla="*/ 147419 h 2323145"/>
              <a:gd name="connsiteX8-565" fmla="*/ 10782732 w 11269336"/>
              <a:gd name="connsiteY8-566" fmla="*/ 135645 h 2323145"/>
              <a:gd name="connsiteX9-567" fmla="*/ 10660773 w 11269336"/>
              <a:gd name="connsiteY9-568" fmla="*/ 179312 h 2323145"/>
              <a:gd name="connsiteX10-569" fmla="*/ 10564442 w 11269336"/>
              <a:gd name="connsiteY10-570" fmla="*/ 160738 h 2323145"/>
              <a:gd name="connsiteX11-571" fmla="*/ 10490200 w 11269336"/>
              <a:gd name="connsiteY11-572" fmla="*/ 183533 h 2323145"/>
              <a:gd name="connsiteX12-573" fmla="*/ 10271351 w 11269336"/>
              <a:gd name="connsiteY12-574" fmla="*/ 243104 h 2323145"/>
              <a:gd name="connsiteX13-575" fmla="*/ 10061033 w 11269336"/>
              <a:gd name="connsiteY13-576" fmla="*/ 364937 h 2323145"/>
              <a:gd name="connsiteX14-577" fmla="*/ 9921770 w 11269336"/>
              <a:gd name="connsiteY14-578" fmla="*/ 406154 h 2323145"/>
              <a:gd name="connsiteX15-579" fmla="*/ 9858388 w 11269336"/>
              <a:gd name="connsiteY15-580" fmla="*/ 439489 h 2323145"/>
              <a:gd name="connsiteX16-581" fmla="*/ 9811914 w 11269336"/>
              <a:gd name="connsiteY16-582" fmla="*/ 449865 h 2323145"/>
              <a:gd name="connsiteX17-583" fmla="*/ 9784394 w 11269336"/>
              <a:gd name="connsiteY17-584" fmla="*/ 457816 h 2323145"/>
              <a:gd name="connsiteX18-585" fmla="*/ 9742561 w 11269336"/>
              <a:gd name="connsiteY18-586" fmla="*/ 500437 h 2323145"/>
              <a:gd name="connsiteX19-587" fmla="*/ 9561831 w 11269336"/>
              <a:gd name="connsiteY19-588" fmla="*/ 547649 h 2323145"/>
              <a:gd name="connsiteX20-589" fmla="*/ 9380600 w 11269336"/>
              <a:gd name="connsiteY20-590" fmla="*/ 549821 h 2323145"/>
              <a:gd name="connsiteX21-591" fmla="*/ 9139429 w 11269336"/>
              <a:gd name="connsiteY21-592" fmla="*/ 696446 h 2323145"/>
              <a:gd name="connsiteX22-593" fmla="*/ 9114263 w 11269336"/>
              <a:gd name="connsiteY22-594" fmla="*/ 709213 h 2323145"/>
              <a:gd name="connsiteX23-595" fmla="*/ 9028928 w 11269336"/>
              <a:gd name="connsiteY23-596" fmla="*/ 745350 h 2323145"/>
              <a:gd name="connsiteX24-597" fmla="*/ 8977138 w 11269336"/>
              <a:gd name="connsiteY24-598" fmla="*/ 774970 h 2323145"/>
              <a:gd name="connsiteX25-599" fmla="*/ 8947030 w 11269336"/>
              <a:gd name="connsiteY25-600" fmla="*/ 814934 h 2323145"/>
              <a:gd name="connsiteX26-601" fmla="*/ 8914746 w 11269336"/>
              <a:gd name="connsiteY26-602" fmla="*/ 826428 h 2323145"/>
              <a:gd name="connsiteX27-603" fmla="*/ 8917778 w 11269336"/>
              <a:gd name="connsiteY27-604" fmla="*/ 835198 h 2323145"/>
              <a:gd name="connsiteX28-605" fmla="*/ 8905560 w 11269336"/>
              <a:gd name="connsiteY28-606" fmla="*/ 838358 h 2323145"/>
              <a:gd name="connsiteX29-607" fmla="*/ 8897564 w 11269336"/>
              <a:gd name="connsiteY29-608" fmla="*/ 834287 h 2323145"/>
              <a:gd name="connsiteX30-609" fmla="*/ 8878040 w 11269336"/>
              <a:gd name="connsiteY30-610" fmla="*/ 844150 h 2323145"/>
              <a:gd name="connsiteX31-611" fmla="*/ 8882654 w 11269336"/>
              <a:gd name="connsiteY31-612" fmla="*/ 892768 h 2323145"/>
              <a:gd name="connsiteX32-613" fmla="*/ 8837498 w 11269336"/>
              <a:gd name="connsiteY32-614" fmla="*/ 885664 h 2323145"/>
              <a:gd name="connsiteX33-615" fmla="*/ 8795998 w 11269336"/>
              <a:gd name="connsiteY33-616" fmla="*/ 863337 h 2323145"/>
              <a:gd name="connsiteX34-617" fmla="*/ 8776970 w 11269336"/>
              <a:gd name="connsiteY34-618" fmla="*/ 885177 h 2323145"/>
              <a:gd name="connsiteX35-619" fmla="*/ 8755719 w 11269336"/>
              <a:gd name="connsiteY35-620" fmla="*/ 889754 h 2323145"/>
              <a:gd name="connsiteX36-621" fmla="*/ 8743257 w 11269336"/>
              <a:gd name="connsiteY36-622" fmla="*/ 904723 h 2323145"/>
              <a:gd name="connsiteX37-623" fmla="*/ 8721366 w 11269336"/>
              <a:gd name="connsiteY37-624" fmla="*/ 904711 h 2323145"/>
              <a:gd name="connsiteX38-625" fmla="*/ 8678353 w 11269336"/>
              <a:gd name="connsiteY38-626" fmla="*/ 926318 h 2323145"/>
              <a:gd name="connsiteX39-627" fmla="*/ 8636849 w 11269336"/>
              <a:gd name="connsiteY39-628" fmla="*/ 937900 h 2323145"/>
              <a:gd name="connsiteX40-629" fmla="*/ 8620213 w 11269336"/>
              <a:gd name="connsiteY40-630" fmla="*/ 943068 h 2323145"/>
              <a:gd name="connsiteX41-631" fmla="*/ 8612581 w 11269336"/>
              <a:gd name="connsiteY41-632" fmla="*/ 952695 h 2323145"/>
              <a:gd name="connsiteX42-633" fmla="*/ 8589038 w 11269336"/>
              <a:gd name="connsiteY42-634" fmla="*/ 963892 h 2323145"/>
              <a:gd name="connsiteX43-635" fmla="*/ 8579950 w 11269336"/>
              <a:gd name="connsiteY43-636" fmla="*/ 960899 h 2323145"/>
              <a:gd name="connsiteX44-637" fmla="*/ 8579319 w 11269336"/>
              <a:gd name="connsiteY44-638" fmla="*/ 965630 h 2323145"/>
              <a:gd name="connsiteX45-639" fmla="*/ 8547429 w 11269336"/>
              <a:gd name="connsiteY45-640" fmla="*/ 984506 h 2323145"/>
              <a:gd name="connsiteX46-641" fmla="*/ 8478704 w 11269336"/>
              <a:gd name="connsiteY46-642" fmla="*/ 1025490 h 2323145"/>
              <a:gd name="connsiteX47-643" fmla="*/ 8461421 w 11269336"/>
              <a:gd name="connsiteY47-644" fmla="*/ 1035512 h 2323145"/>
              <a:gd name="connsiteX48-645" fmla="*/ 8445003 w 11269336"/>
              <a:gd name="connsiteY48-646" fmla="*/ 1036851 h 2323145"/>
              <a:gd name="connsiteX49-647" fmla="*/ 8357350 w 11269336"/>
              <a:gd name="connsiteY49-648" fmla="*/ 1060213 h 2323145"/>
              <a:gd name="connsiteX50-649" fmla="*/ 8335565 w 11269336"/>
              <a:gd name="connsiteY50-650" fmla="*/ 1061151 h 2323145"/>
              <a:gd name="connsiteX51-651" fmla="*/ 8325267 w 11269336"/>
              <a:gd name="connsiteY51-652" fmla="*/ 1055919 h 2323145"/>
              <a:gd name="connsiteX52-653" fmla="*/ 8293586 w 11269336"/>
              <a:gd name="connsiteY52-654" fmla="*/ 1076144 h 2323145"/>
              <a:gd name="connsiteX53-655" fmla="*/ 8242405 w 11269336"/>
              <a:gd name="connsiteY53-656" fmla="*/ 1095960 h 2323145"/>
              <a:gd name="connsiteX54-657" fmla="*/ 8218531 w 11269336"/>
              <a:gd name="connsiteY54-658" fmla="*/ 1107622 h 2323145"/>
              <a:gd name="connsiteX55-659" fmla="*/ 8197391 w 11269336"/>
              <a:gd name="connsiteY55-660" fmla="*/ 1107746 h 2323145"/>
              <a:gd name="connsiteX56-661" fmla="*/ 8081474 w 11269336"/>
              <a:gd name="connsiteY56-662" fmla="*/ 1130125 h 2323145"/>
              <a:gd name="connsiteX57-663" fmla="*/ 8053585 w 11269336"/>
              <a:gd name="connsiteY57-664" fmla="*/ 1129169 h 2323145"/>
              <a:gd name="connsiteX58-665" fmla="*/ 8038422 w 11269336"/>
              <a:gd name="connsiteY58-666" fmla="*/ 1119092 h 2323145"/>
              <a:gd name="connsiteX59-667" fmla="*/ 8029450 w 11269336"/>
              <a:gd name="connsiteY59-668" fmla="*/ 1125592 h 2323145"/>
              <a:gd name="connsiteX60-669" fmla="*/ 7959552 w 11269336"/>
              <a:gd name="connsiteY60-670" fmla="*/ 1140188 h 2323145"/>
              <a:gd name="connsiteX61-671" fmla="*/ 7914188 w 11269336"/>
              <a:gd name="connsiteY61-672" fmla="*/ 1150862 h 2323145"/>
              <a:gd name="connsiteX62-673" fmla="*/ 7914918 w 11269336"/>
              <a:gd name="connsiteY62-674" fmla="*/ 1168758 h 2323145"/>
              <a:gd name="connsiteX63-675" fmla="*/ 7875510 w 11269336"/>
              <a:gd name="connsiteY63-676" fmla="*/ 1183153 h 2323145"/>
              <a:gd name="connsiteX64-677" fmla="*/ 7829932 w 11269336"/>
              <a:gd name="connsiteY64-678" fmla="*/ 1180782 h 2323145"/>
              <a:gd name="connsiteX65-679" fmla="*/ 7779182 w 11269336"/>
              <a:gd name="connsiteY65-680" fmla="*/ 1192665 h 2323145"/>
              <a:gd name="connsiteX66-681" fmla="*/ 7748774 w 11269336"/>
              <a:gd name="connsiteY66-682" fmla="*/ 1199586 h 2323145"/>
              <a:gd name="connsiteX67-683" fmla="*/ 7671846 w 11269336"/>
              <a:gd name="connsiteY67-684" fmla="*/ 1231966 h 2323145"/>
              <a:gd name="connsiteX68-685" fmla="*/ 7554146 w 11269336"/>
              <a:gd name="connsiteY68-686" fmla="*/ 1319748 h 2323145"/>
              <a:gd name="connsiteX69-687" fmla="*/ 7515052 w 11269336"/>
              <a:gd name="connsiteY69-688" fmla="*/ 1336718 h 2323145"/>
              <a:gd name="connsiteX70-689" fmla="*/ 7507193 w 11269336"/>
              <a:gd name="connsiteY70-690" fmla="*/ 1334617 h 2323145"/>
              <a:gd name="connsiteX71-691" fmla="*/ 7461694 w 11269336"/>
              <a:gd name="connsiteY71-692" fmla="*/ 1375866 h 2323145"/>
              <a:gd name="connsiteX72-693" fmla="*/ 7377571 w 11269336"/>
              <a:gd name="connsiteY72-694" fmla="*/ 1400128 h 2323145"/>
              <a:gd name="connsiteX73-695" fmla="*/ 7311261 w 11269336"/>
              <a:gd name="connsiteY73-696" fmla="*/ 1412652 h 2323145"/>
              <a:gd name="connsiteX74-697" fmla="*/ 7275307 w 11269336"/>
              <a:gd name="connsiteY74-698" fmla="*/ 1422171 h 2323145"/>
              <a:gd name="connsiteX75-699" fmla="*/ 7247783 w 11269336"/>
              <a:gd name="connsiteY75-700" fmla="*/ 1426330 h 2323145"/>
              <a:gd name="connsiteX76-701" fmla="*/ 7185047 w 11269336"/>
              <a:gd name="connsiteY76-702" fmla="*/ 1451812 h 2323145"/>
              <a:gd name="connsiteX77-703" fmla="*/ 7084117 w 11269336"/>
              <a:gd name="connsiteY77-704" fmla="*/ 1500281 h 2323145"/>
              <a:gd name="connsiteX78-705" fmla="*/ 7062011 w 11269336"/>
              <a:gd name="connsiteY78-706" fmla="*/ 1509183 h 2323145"/>
              <a:gd name="connsiteX79-707" fmla="*/ 7040555 w 11269336"/>
              <a:gd name="connsiteY79-708" fmla="*/ 1511207 h 2323145"/>
              <a:gd name="connsiteX80-709" fmla="*/ 7033438 w 11269336"/>
              <a:gd name="connsiteY80-710" fmla="*/ 1506772 h 2323145"/>
              <a:gd name="connsiteX81-711" fmla="*/ 7020886 w 11269336"/>
              <a:gd name="connsiteY81-712" fmla="*/ 1510764 h 2323145"/>
              <a:gd name="connsiteX82-713" fmla="*/ 7017033 w 11269336"/>
              <a:gd name="connsiteY82-714" fmla="*/ 1510650 h 2323145"/>
              <a:gd name="connsiteX83-715" fmla="*/ 6995460 w 11269336"/>
              <a:gd name="connsiteY83-716" fmla="*/ 1511173 h 2323145"/>
              <a:gd name="connsiteX84-717" fmla="*/ 6962144 w 11269336"/>
              <a:gd name="connsiteY84-718" fmla="*/ 1541508 h 2323145"/>
              <a:gd name="connsiteX85-719" fmla="*/ 6910674 w 11269336"/>
              <a:gd name="connsiteY85-720" fmla="*/ 1554793 h 2323145"/>
              <a:gd name="connsiteX86-721" fmla="*/ 6732152 w 11269336"/>
              <a:gd name="connsiteY86-722" fmla="*/ 1642538 h 2323145"/>
              <a:gd name="connsiteX87-723" fmla="*/ 6694106 w 11269336"/>
              <a:gd name="connsiteY87-724" fmla="*/ 1632377 h 2323145"/>
              <a:gd name="connsiteX88-725" fmla="*/ 6617223 w 11269336"/>
              <a:gd name="connsiteY88-726" fmla="*/ 1659889 h 2323145"/>
              <a:gd name="connsiteX89-727" fmla="*/ 6521138 w 11269336"/>
              <a:gd name="connsiteY89-728" fmla="*/ 1744340 h 2323145"/>
              <a:gd name="connsiteX90-729" fmla="*/ 6380677 w 11269336"/>
              <a:gd name="connsiteY90-730" fmla="*/ 1796883 h 2323145"/>
              <a:gd name="connsiteX91-731" fmla="*/ 6374897 w 11269336"/>
              <a:gd name="connsiteY91-732" fmla="*/ 1809910 h 2323145"/>
              <a:gd name="connsiteX92-733" fmla="*/ 6364545 w 11269336"/>
              <a:gd name="connsiteY92-734" fmla="*/ 1820090 h 2323145"/>
              <a:gd name="connsiteX93-735" fmla="*/ 6362126 w 11269336"/>
              <a:gd name="connsiteY93-736" fmla="*/ 1819991 h 2323145"/>
              <a:gd name="connsiteX94-737" fmla="*/ 6346673 w 11269336"/>
              <a:gd name="connsiteY94-738" fmla="*/ 1827824 h 2323145"/>
              <a:gd name="connsiteX95-739" fmla="*/ 6345588 w 11269336"/>
              <a:gd name="connsiteY95-740" fmla="*/ 1832232 h 2323145"/>
              <a:gd name="connsiteX96-741" fmla="*/ 6335708 w 11269336"/>
              <a:gd name="connsiteY96-742" fmla="*/ 1838451 h 2323145"/>
              <a:gd name="connsiteX97-743" fmla="*/ 6318182 w 11269336"/>
              <a:gd name="connsiteY97-744" fmla="*/ 1852975 h 2323145"/>
              <a:gd name="connsiteX98-745" fmla="*/ 6313084 w 11269336"/>
              <a:gd name="connsiteY98-746" fmla="*/ 1853561 h 2323145"/>
              <a:gd name="connsiteX99-747" fmla="*/ 6283816 w 11269336"/>
              <a:gd name="connsiteY99-748" fmla="*/ 1872148 h 2323145"/>
              <a:gd name="connsiteX100-749" fmla="*/ 6282550 w 11269336"/>
              <a:gd name="connsiteY100-750" fmla="*/ 1871392 h 2323145"/>
              <a:gd name="connsiteX101-751" fmla="*/ 6270527 w 11269336"/>
              <a:gd name="connsiteY101-752" fmla="*/ 1872208 h 2323145"/>
              <a:gd name="connsiteX102-753" fmla="*/ 6249518 w 11269336"/>
              <a:gd name="connsiteY102-754" fmla="*/ 1876079 h 2323145"/>
              <a:gd name="connsiteX103-755" fmla="*/ 6190386 w 11269336"/>
              <a:gd name="connsiteY103-756" fmla="*/ 1872478 h 2323145"/>
              <a:gd name="connsiteX104-757" fmla="*/ 6159777 w 11269336"/>
              <a:gd name="connsiteY104-758" fmla="*/ 1891745 h 2323145"/>
              <a:gd name="connsiteX105-759" fmla="*/ 6153131 w 11269336"/>
              <a:gd name="connsiteY105-760" fmla="*/ 1895079 h 2323145"/>
              <a:gd name="connsiteX106-761" fmla="*/ 6152798 w 11269336"/>
              <a:gd name="connsiteY106-762" fmla="*/ 1894920 h 2323145"/>
              <a:gd name="connsiteX107-763" fmla="*/ 6145388 w 11269336"/>
              <a:gd name="connsiteY107-764" fmla="*/ 1897990 h 2323145"/>
              <a:gd name="connsiteX108-765" fmla="*/ 6141014 w 11269336"/>
              <a:gd name="connsiteY108-766" fmla="*/ 1901155 h 2323145"/>
              <a:gd name="connsiteX109-767" fmla="*/ 6128122 w 11269336"/>
              <a:gd name="connsiteY109-768" fmla="*/ 1907623 h 2323145"/>
              <a:gd name="connsiteX110-769" fmla="*/ 6122351 w 11269336"/>
              <a:gd name="connsiteY110-770" fmla="*/ 1908359 h 2323145"/>
              <a:gd name="connsiteX111-771" fmla="*/ 6064750 w 11269336"/>
              <a:gd name="connsiteY111-772" fmla="*/ 1896394 h 2323145"/>
              <a:gd name="connsiteX112-773" fmla="*/ 5964230 w 11269336"/>
              <a:gd name="connsiteY112-774" fmla="*/ 1910038 h 2323145"/>
              <a:gd name="connsiteX113-775" fmla="*/ 5865399 w 11269336"/>
              <a:gd name="connsiteY113-776" fmla="*/ 1926966 h 2323145"/>
              <a:gd name="connsiteX114-777" fmla="*/ 5829951 w 11269336"/>
              <a:gd name="connsiteY114-778" fmla="*/ 1934755 h 2323145"/>
              <a:gd name="connsiteX115-779" fmla="*/ 5765285 w 11269336"/>
              <a:gd name="connsiteY115-780" fmla="*/ 1941322 h 2323145"/>
              <a:gd name="connsiteX116-781" fmla="*/ 5734750 w 11269336"/>
              <a:gd name="connsiteY116-782" fmla="*/ 1939793 h 2323145"/>
              <a:gd name="connsiteX117-783" fmla="*/ 5733569 w 11269336"/>
              <a:gd name="connsiteY117-784" fmla="*/ 1940505 h 2323145"/>
              <a:gd name="connsiteX118-785" fmla="*/ 5730329 w 11269336"/>
              <a:gd name="connsiteY118-786" fmla="*/ 1937845 h 2323145"/>
              <a:gd name="connsiteX119-787" fmla="*/ 5724661 w 11269336"/>
              <a:gd name="connsiteY119-788" fmla="*/ 1937455 h 2323145"/>
              <a:gd name="connsiteX120-789" fmla="*/ 5710186 w 11269336"/>
              <a:gd name="connsiteY120-790" fmla="*/ 1941370 h 2323145"/>
              <a:gd name="connsiteX121-791" fmla="*/ 5704910 w 11269336"/>
              <a:gd name="connsiteY121-792" fmla="*/ 1943663 h 2323145"/>
              <a:gd name="connsiteX122-793" fmla="*/ 5696836 w 11269336"/>
              <a:gd name="connsiteY122-794" fmla="*/ 1945271 h 2323145"/>
              <a:gd name="connsiteX123-795" fmla="*/ 5696583 w 11269336"/>
              <a:gd name="connsiteY123-796" fmla="*/ 1945050 h 2323145"/>
              <a:gd name="connsiteX124-797" fmla="*/ 5689123 w 11269336"/>
              <a:gd name="connsiteY124-798" fmla="*/ 1947067 h 2323145"/>
              <a:gd name="connsiteX125-799" fmla="*/ 5653291 w 11269336"/>
              <a:gd name="connsiteY125-800" fmla="*/ 1960245 h 2323145"/>
              <a:gd name="connsiteX126-801" fmla="*/ 5599385 w 11269336"/>
              <a:gd name="connsiteY126-802" fmla="*/ 1945198 h 2323145"/>
              <a:gd name="connsiteX127-803" fmla="*/ 5578300 w 11269336"/>
              <a:gd name="connsiteY127-804" fmla="*/ 1944963 h 2323145"/>
              <a:gd name="connsiteX128-805" fmla="*/ 5566758 w 11269336"/>
              <a:gd name="connsiteY128-806" fmla="*/ 1943441 h 2323145"/>
              <a:gd name="connsiteX129-807" fmla="*/ 5565857 w 11269336"/>
              <a:gd name="connsiteY129-808" fmla="*/ 1942445 h 2323145"/>
              <a:gd name="connsiteX130-809" fmla="*/ 5531534 w 11269336"/>
              <a:gd name="connsiteY130-810" fmla="*/ 1955208 h 2323145"/>
              <a:gd name="connsiteX131-811" fmla="*/ 5526552 w 11269336"/>
              <a:gd name="connsiteY131-812" fmla="*/ 1954799 h 2323145"/>
              <a:gd name="connsiteX132-813" fmla="*/ 5504723 w 11269336"/>
              <a:gd name="connsiteY132-814" fmla="*/ 1965811 h 2323145"/>
              <a:gd name="connsiteX133-815" fmla="*/ 5493156 w 11269336"/>
              <a:gd name="connsiteY133-816" fmla="*/ 1970063 h 2323145"/>
              <a:gd name="connsiteX134-817" fmla="*/ 5490486 w 11269336"/>
              <a:gd name="connsiteY134-818" fmla="*/ 1974227 h 2323145"/>
              <a:gd name="connsiteX135-819" fmla="*/ 5473107 w 11269336"/>
              <a:gd name="connsiteY135-820" fmla="*/ 1979001 h 2323145"/>
              <a:gd name="connsiteX136-821" fmla="*/ 5470885 w 11269336"/>
              <a:gd name="connsiteY136-822" fmla="*/ 1978432 h 2323145"/>
              <a:gd name="connsiteX137-823" fmla="*/ 5457393 w 11269336"/>
              <a:gd name="connsiteY137-824" fmla="*/ 1986525 h 2323145"/>
              <a:gd name="connsiteX138-825" fmla="*/ 5447102 w 11269336"/>
              <a:gd name="connsiteY138-826" fmla="*/ 1998329 h 2323145"/>
              <a:gd name="connsiteX139-827" fmla="*/ 5092476 w 11269336"/>
              <a:gd name="connsiteY139-828" fmla="*/ 2100737 h 2323145"/>
              <a:gd name="connsiteX140-829" fmla="*/ 5060738 w 11269336"/>
              <a:gd name="connsiteY140-830" fmla="*/ 2083274 h 2323145"/>
              <a:gd name="connsiteX141-831" fmla="*/ 4860988 w 11269336"/>
              <a:gd name="connsiteY141-832" fmla="*/ 2135698 h 2323145"/>
              <a:gd name="connsiteX142-833" fmla="*/ 4807902 w 11269336"/>
              <a:gd name="connsiteY142-834" fmla="*/ 2138894 h 2323145"/>
              <a:gd name="connsiteX143-835" fmla="*/ 4765388 w 11269336"/>
              <a:gd name="connsiteY143-836" fmla="*/ 2162525 h 2323145"/>
              <a:gd name="connsiteX144-837" fmla="*/ 4745033 w 11269336"/>
              <a:gd name="connsiteY144-838" fmla="*/ 2158859 h 2323145"/>
              <a:gd name="connsiteX145-839" fmla="*/ 4741475 w 11269336"/>
              <a:gd name="connsiteY145-840" fmla="*/ 2157998 h 2323145"/>
              <a:gd name="connsiteX146-841" fmla="*/ 4728247 w 11269336"/>
              <a:gd name="connsiteY146-842" fmla="*/ 2159526 h 2323145"/>
              <a:gd name="connsiteX147-843" fmla="*/ 4723263 w 11269336"/>
              <a:gd name="connsiteY147-844" fmla="*/ 2153742 h 2323145"/>
              <a:gd name="connsiteX148-845" fmla="*/ 4702453 w 11269336"/>
              <a:gd name="connsiteY148-846" fmla="*/ 2151586 h 2323145"/>
              <a:gd name="connsiteX149-847" fmla="*/ 4678455 w 11269336"/>
              <a:gd name="connsiteY149-848" fmla="*/ 2156131 h 2323145"/>
              <a:gd name="connsiteX150-849" fmla="*/ 4593061 w 11269336"/>
              <a:gd name="connsiteY150-850" fmla="*/ 2171597 h 2323145"/>
              <a:gd name="connsiteX151-851" fmla="*/ 4579902 w 11269336"/>
              <a:gd name="connsiteY151-852" fmla="*/ 2177927 h 2323145"/>
              <a:gd name="connsiteX152-853" fmla="*/ 4533444 w 11269336"/>
              <a:gd name="connsiteY152-854" fmla="*/ 2181200 h 2323145"/>
              <a:gd name="connsiteX153-855" fmla="*/ 4492832 w 11269336"/>
              <a:gd name="connsiteY153-856" fmla="*/ 2188033 h 2323145"/>
              <a:gd name="connsiteX154-857" fmla="*/ 4467257 w 11269336"/>
              <a:gd name="connsiteY154-858" fmla="*/ 2196121 h 2323145"/>
              <a:gd name="connsiteX155-859" fmla="*/ 4459937 w 11269336"/>
              <a:gd name="connsiteY155-860" fmla="*/ 2195182 h 2323145"/>
              <a:gd name="connsiteX156-861" fmla="*/ 4433312 w 11269336"/>
              <a:gd name="connsiteY156-862" fmla="*/ 2199004 h 2323145"/>
              <a:gd name="connsiteX157-863" fmla="*/ 4420601 w 11269336"/>
              <a:gd name="connsiteY157-864" fmla="*/ 2205158 h 2323145"/>
              <a:gd name="connsiteX158-865" fmla="*/ 4405765 w 11269336"/>
              <a:gd name="connsiteY158-866" fmla="*/ 2199902 h 2323145"/>
              <a:gd name="connsiteX159-867" fmla="*/ 4401354 w 11269336"/>
              <a:gd name="connsiteY159-868" fmla="*/ 2194745 h 2323145"/>
              <a:gd name="connsiteX160-869" fmla="*/ 4383151 w 11269336"/>
              <a:gd name="connsiteY160-870" fmla="*/ 2201140 h 2323145"/>
              <a:gd name="connsiteX161-871" fmla="*/ 4366646 w 11269336"/>
              <a:gd name="connsiteY161-872" fmla="*/ 2198564 h 2323145"/>
              <a:gd name="connsiteX162-873" fmla="*/ 4354009 w 11269336"/>
              <a:gd name="connsiteY162-874" fmla="*/ 2204984 h 2323145"/>
              <a:gd name="connsiteX163-875" fmla="*/ 4348284 w 11269336"/>
              <a:gd name="connsiteY163-876" fmla="*/ 2205270 h 2323145"/>
              <a:gd name="connsiteX164-877" fmla="*/ 4333906 w 11269336"/>
              <a:gd name="connsiteY164-878" fmla="*/ 2205251 h 2323145"/>
              <a:gd name="connsiteX165-879" fmla="*/ 4308819 w 11269336"/>
              <a:gd name="connsiteY165-880" fmla="*/ 2203822 h 2323145"/>
              <a:gd name="connsiteX166-881" fmla="*/ 4301210 w 11269336"/>
              <a:gd name="connsiteY166-882" fmla="*/ 2204456 h 2323145"/>
              <a:gd name="connsiteX167-883" fmla="*/ 4283095 w 11269336"/>
              <a:gd name="connsiteY167-884" fmla="*/ 2198177 h 2323145"/>
              <a:gd name="connsiteX168-885" fmla="*/ 4250119 w 11269336"/>
              <a:gd name="connsiteY168-886" fmla="*/ 2196342 h 2323145"/>
              <a:gd name="connsiteX169-887" fmla="*/ 4189203 w 11269336"/>
              <a:gd name="connsiteY169-888" fmla="*/ 2178994 h 2323145"/>
              <a:gd name="connsiteX170-889" fmla="*/ 4154035 w 11269336"/>
              <a:gd name="connsiteY170-890" fmla="*/ 2171950 h 2323145"/>
              <a:gd name="connsiteX171-891" fmla="*/ 4129569 w 11269336"/>
              <a:gd name="connsiteY171-892" fmla="*/ 2163850 h 2323145"/>
              <a:gd name="connsiteX172-893" fmla="*/ 4061250 w 11269336"/>
              <a:gd name="connsiteY172-894" fmla="*/ 2159236 h 2323145"/>
              <a:gd name="connsiteX173-895" fmla="*/ 3945480 w 11269336"/>
              <a:gd name="connsiteY173-896" fmla="*/ 2158279 h 2323145"/>
              <a:gd name="connsiteX174-897" fmla="*/ 3921468 w 11269336"/>
              <a:gd name="connsiteY174-898" fmla="*/ 2156588 h 2323145"/>
              <a:gd name="connsiteX175-899" fmla="*/ 3903348 w 11269336"/>
              <a:gd name="connsiteY175-900" fmla="*/ 2149220 h 2323145"/>
              <a:gd name="connsiteX176-901" fmla="*/ 3901342 w 11269336"/>
              <a:gd name="connsiteY176-902" fmla="*/ 2142355 h 2323145"/>
              <a:gd name="connsiteX177-903" fmla="*/ 3888539 w 11269336"/>
              <a:gd name="connsiteY177-904" fmla="*/ 2140476 h 2323145"/>
              <a:gd name="connsiteX178-905" fmla="*/ 3885662 w 11269336"/>
              <a:gd name="connsiteY178-906" fmla="*/ 2138740 h 2323145"/>
              <a:gd name="connsiteX179-907" fmla="*/ 3868627 w 11269336"/>
              <a:gd name="connsiteY179-908" fmla="*/ 2130023 h 2323145"/>
              <a:gd name="connsiteX180-909" fmla="*/ 3819177 w 11269336"/>
              <a:gd name="connsiteY180-910" fmla="*/ 2142111 h 2323145"/>
              <a:gd name="connsiteX181-911" fmla="*/ 3769100 w 11269336"/>
              <a:gd name="connsiteY181-912" fmla="*/ 2131731 h 2323145"/>
              <a:gd name="connsiteX182-913" fmla="*/ 3562752 w 11269336"/>
              <a:gd name="connsiteY182-914" fmla="*/ 2131785 h 2323145"/>
              <a:gd name="connsiteX183-915" fmla="*/ 3541402 w 11269336"/>
              <a:gd name="connsiteY183-916" fmla="*/ 2106821 h 2323145"/>
              <a:gd name="connsiteX184-917" fmla="*/ 3460591 w 11269336"/>
              <a:gd name="connsiteY184-918" fmla="*/ 2097951 h 2323145"/>
              <a:gd name="connsiteX185-919" fmla="*/ 3320348 w 11269336"/>
              <a:gd name="connsiteY185-920" fmla="*/ 2130191 h 2323145"/>
              <a:gd name="connsiteX186-921" fmla="*/ 3170922 w 11269336"/>
              <a:gd name="connsiteY186-922" fmla="*/ 2115957 h 2323145"/>
              <a:gd name="connsiteX187-923" fmla="*/ 3156256 w 11269336"/>
              <a:gd name="connsiteY187-924" fmla="*/ 2124773 h 2323145"/>
              <a:gd name="connsiteX188-925" fmla="*/ 3140298 w 11269336"/>
              <a:gd name="connsiteY188-926" fmla="*/ 2129182 h 2323145"/>
              <a:gd name="connsiteX189-927" fmla="*/ 3138514 w 11269336"/>
              <a:gd name="connsiteY189-928" fmla="*/ 2128069 h 2323145"/>
              <a:gd name="connsiteX190-929" fmla="*/ 3120467 w 11269336"/>
              <a:gd name="connsiteY190-930" fmla="*/ 2128281 h 2323145"/>
              <a:gd name="connsiteX191-931" fmla="*/ 3116175 w 11269336"/>
              <a:gd name="connsiteY191-932" fmla="*/ 2131633 h 2323145"/>
              <a:gd name="connsiteX192-933" fmla="*/ 3103685 w 11269336"/>
              <a:gd name="connsiteY192-934" fmla="*/ 2132814 h 2323145"/>
              <a:gd name="connsiteX193-935" fmla="*/ 3078794 w 11269336"/>
              <a:gd name="connsiteY193-936" fmla="*/ 2137935 h 2323145"/>
              <a:gd name="connsiteX194-937" fmla="*/ 3074407 w 11269336"/>
              <a:gd name="connsiteY194-938" fmla="*/ 2136274 h 2323145"/>
              <a:gd name="connsiteX195-939" fmla="*/ 3037285 w 11269336"/>
              <a:gd name="connsiteY195-940" fmla="*/ 2139919 h 2323145"/>
              <a:gd name="connsiteX196-941" fmla="*/ 3036901 w 11269336"/>
              <a:gd name="connsiteY196-942" fmla="*/ 2138726 h 2323145"/>
              <a:gd name="connsiteX197-943" fmla="*/ 3026996 w 11269336"/>
              <a:gd name="connsiteY197-944" fmla="*/ 2134322 h 2323145"/>
              <a:gd name="connsiteX198-945" fmla="*/ 3007772 w 11269336"/>
              <a:gd name="connsiteY198-946" fmla="*/ 2128742 h 2323145"/>
              <a:gd name="connsiteX199-947" fmla="*/ 2965030 w 11269336"/>
              <a:gd name="connsiteY199-948" fmla="*/ 2100494 h 2323145"/>
              <a:gd name="connsiteX200-949" fmla="*/ 2926342 w 11269336"/>
              <a:gd name="connsiteY200-950" fmla="*/ 2104155 h 2323145"/>
              <a:gd name="connsiteX201-951" fmla="*/ 2918608 w 11269336"/>
              <a:gd name="connsiteY201-952" fmla="*/ 2104215 h 2323145"/>
              <a:gd name="connsiteX202-953" fmla="*/ 2918475 w 11269336"/>
              <a:gd name="connsiteY202-954" fmla="*/ 2103937 h 2323145"/>
              <a:gd name="connsiteX203-955" fmla="*/ 2910360 w 11269336"/>
              <a:gd name="connsiteY203-956" fmla="*/ 2103444 h 2323145"/>
              <a:gd name="connsiteX204-957" fmla="*/ 2904507 w 11269336"/>
              <a:gd name="connsiteY204-958" fmla="*/ 2104326 h 2323145"/>
              <a:gd name="connsiteX205-959" fmla="*/ 2889503 w 11269336"/>
              <a:gd name="connsiteY205-960" fmla="*/ 2104443 h 2323145"/>
              <a:gd name="connsiteX206-961" fmla="*/ 2884480 w 11269336"/>
              <a:gd name="connsiteY206-962" fmla="*/ 2102626 h 2323145"/>
              <a:gd name="connsiteX207-963" fmla="*/ 2882689 w 11269336"/>
              <a:gd name="connsiteY207-964" fmla="*/ 2099228 h 2323145"/>
              <a:gd name="connsiteX208-965" fmla="*/ 2881291 w 11269336"/>
              <a:gd name="connsiteY208-966" fmla="*/ 2099618 h 2323145"/>
              <a:gd name="connsiteX209-967" fmla="*/ 2853979 w 11269336"/>
              <a:gd name="connsiteY209-968" fmla="*/ 2090388 h 2323145"/>
              <a:gd name="connsiteX210-969" fmla="*/ 2791790 w 11269336"/>
              <a:gd name="connsiteY210-970" fmla="*/ 2080332 h 2323145"/>
              <a:gd name="connsiteX211-971" fmla="*/ 2755844 w 11269336"/>
              <a:gd name="connsiteY211-972" fmla="*/ 2078874 h 2323145"/>
              <a:gd name="connsiteX212-973" fmla="*/ 2657742 w 11269336"/>
              <a:gd name="connsiteY212-974" fmla="*/ 2070179 h 2323145"/>
              <a:gd name="connsiteX213-975" fmla="*/ 2559549 w 11269336"/>
              <a:gd name="connsiteY213-976" fmla="*/ 2057873 h 2323145"/>
              <a:gd name="connsiteX214-977" fmla="*/ 2512054 w 11269336"/>
              <a:gd name="connsiteY214-978" fmla="*/ 2031671 h 2323145"/>
              <a:gd name="connsiteX215-979" fmla="*/ 2506437 w 11269336"/>
              <a:gd name="connsiteY215-980" fmla="*/ 2030918 h 2323145"/>
              <a:gd name="connsiteX216-981" fmla="*/ 2491752 w 11269336"/>
              <a:gd name="connsiteY216-982" fmla="*/ 2033906 h 2323145"/>
              <a:gd name="connsiteX217-983" fmla="*/ 2486338 w 11269336"/>
              <a:gd name="connsiteY217-984" fmla="*/ 2035862 h 2323145"/>
              <a:gd name="connsiteX218-985" fmla="*/ 2478186 w 11269336"/>
              <a:gd name="connsiteY218-986" fmla="*/ 2036953 h 2323145"/>
              <a:gd name="connsiteX219-987" fmla="*/ 2477950 w 11269336"/>
              <a:gd name="connsiteY219-988" fmla="*/ 2036715 h 2323145"/>
              <a:gd name="connsiteX220-989" fmla="*/ 2470381 w 11269336"/>
              <a:gd name="connsiteY220-990" fmla="*/ 2038256 h 2323145"/>
              <a:gd name="connsiteX221-991" fmla="*/ 2433781 w 11269336"/>
              <a:gd name="connsiteY221-992" fmla="*/ 2049140 h 2323145"/>
              <a:gd name="connsiteX222-993" fmla="*/ 2381172 w 11269336"/>
              <a:gd name="connsiteY222-994" fmla="*/ 2030645 h 2323145"/>
              <a:gd name="connsiteX223-995" fmla="*/ 2360198 w 11269336"/>
              <a:gd name="connsiteY223-996" fmla="*/ 2029059 h 2323145"/>
              <a:gd name="connsiteX224-997" fmla="*/ 2348815 w 11269336"/>
              <a:gd name="connsiteY224-998" fmla="*/ 2026798 h 2323145"/>
              <a:gd name="connsiteX225-999" fmla="*/ 2347988 w 11269336"/>
              <a:gd name="connsiteY225-1000" fmla="*/ 2025745 h 2323145"/>
              <a:gd name="connsiteX226-1001" fmla="*/ 2312920 w 11269336"/>
              <a:gd name="connsiteY226-1002" fmla="*/ 2036311 h 2323145"/>
              <a:gd name="connsiteX227-1003" fmla="*/ 2307986 w 11269336"/>
              <a:gd name="connsiteY227-1004" fmla="*/ 2035583 h 2323145"/>
              <a:gd name="connsiteX228-1005" fmla="*/ 2285481 w 11269336"/>
              <a:gd name="connsiteY228-1006" fmla="*/ 2045197 h 2323145"/>
              <a:gd name="connsiteX229-1007" fmla="*/ 2273666 w 11269336"/>
              <a:gd name="connsiteY229-1008" fmla="*/ 2048710 h 2323145"/>
              <a:gd name="connsiteX230-1009" fmla="*/ 2270719 w 11269336"/>
              <a:gd name="connsiteY230-1010" fmla="*/ 2052702 h 2323145"/>
              <a:gd name="connsiteX231-1011" fmla="*/ 2253080 w 11269336"/>
              <a:gd name="connsiteY231-1012" fmla="*/ 2056363 h 2323145"/>
              <a:gd name="connsiteX232-1013" fmla="*/ 2250906 w 11269336"/>
              <a:gd name="connsiteY232-1014" fmla="*/ 2055654 h 2323145"/>
              <a:gd name="connsiteX233-1015" fmla="*/ 2236905 w 11269336"/>
              <a:gd name="connsiteY233-1016" fmla="*/ 2062882 h 2323145"/>
              <a:gd name="connsiteX234-1017" fmla="*/ 2225830 w 11269336"/>
              <a:gd name="connsiteY234-1018" fmla="*/ 2074027 h 2323145"/>
              <a:gd name="connsiteX235-1019" fmla="*/ 2073776 w 11269336"/>
              <a:gd name="connsiteY235-1020" fmla="*/ 2089244 h 2323145"/>
              <a:gd name="connsiteX236-1021" fmla="*/ 1948256 w 11269336"/>
              <a:gd name="connsiteY236-1022" fmla="*/ 2146616 h 2323145"/>
              <a:gd name="connsiteX237-1023" fmla="*/ 1865582 w 11269336"/>
              <a:gd name="connsiteY237-1024" fmla="*/ 2153738 h 2323145"/>
              <a:gd name="connsiteX238-1025" fmla="*/ 1835210 w 11269336"/>
              <a:gd name="connsiteY238-1026" fmla="*/ 2134244 h 2323145"/>
              <a:gd name="connsiteX239-1027" fmla="*/ 1632661 w 11269336"/>
              <a:gd name="connsiteY239-1028" fmla="*/ 2173882 h 2323145"/>
              <a:gd name="connsiteX240-1029" fmla="*/ 1579590 w 11269336"/>
              <a:gd name="connsiteY240-1030" fmla="*/ 2173680 h 2323145"/>
              <a:gd name="connsiteX241-1031" fmla="*/ 1535601 w 11269336"/>
              <a:gd name="connsiteY241-1032" fmla="*/ 2194590 h 2323145"/>
              <a:gd name="connsiteX242-1033" fmla="*/ 1515594 w 11269336"/>
              <a:gd name="connsiteY242-1034" fmla="*/ 2189622 h 2323145"/>
              <a:gd name="connsiteX243-1035" fmla="*/ 1512113 w 11269336"/>
              <a:gd name="connsiteY243-1036" fmla="*/ 2188534 h 2323145"/>
              <a:gd name="connsiteX244-1037" fmla="*/ 1498838 w 11269336"/>
              <a:gd name="connsiteY244-1038" fmla="*/ 2189213 h 2323145"/>
              <a:gd name="connsiteX245-1039" fmla="*/ 1494279 w 11269336"/>
              <a:gd name="connsiteY245-1040" fmla="*/ 2183112 h 2323145"/>
              <a:gd name="connsiteX246-1041" fmla="*/ 1473714 w 11269336"/>
              <a:gd name="connsiteY246-1042" fmla="*/ 2179625 h 2323145"/>
              <a:gd name="connsiteX247-1043" fmla="*/ 1449503 w 11269336"/>
              <a:gd name="connsiteY247-1044" fmla="*/ 2182633 h 2323145"/>
              <a:gd name="connsiteX248-1045" fmla="*/ 1335495 w 11269336"/>
              <a:gd name="connsiteY248-1046" fmla="*/ 2203940 h 2323145"/>
              <a:gd name="connsiteX249-1047" fmla="*/ 1266687 w 11269336"/>
              <a:gd name="connsiteY249-1048" fmla="*/ 2212688 h 2323145"/>
              <a:gd name="connsiteX250-1049" fmla="*/ 1239614 w 11269336"/>
              <a:gd name="connsiteY250-1050" fmla="*/ 2209727 h 2323145"/>
              <a:gd name="connsiteX251-1051" fmla="*/ 1202436 w 11269336"/>
              <a:gd name="connsiteY251-1052" fmla="*/ 2209817 h 2323145"/>
              <a:gd name="connsiteX252-1053" fmla="*/ 1136097 w 11269336"/>
              <a:gd name="connsiteY252-1054" fmla="*/ 2205112 h 2323145"/>
              <a:gd name="connsiteX253-1055" fmla="*/ 1048229 w 11269336"/>
              <a:gd name="connsiteY253-1056" fmla="*/ 2207249 h 2323145"/>
              <a:gd name="connsiteX254-1057" fmla="*/ 988232 w 11269336"/>
              <a:gd name="connsiteY254-1058" fmla="*/ 2235635 h 2323145"/>
              <a:gd name="connsiteX255-1059" fmla="*/ 981959 w 11269336"/>
              <a:gd name="connsiteY255-1060" fmla="*/ 2231607 h 2323145"/>
              <a:gd name="connsiteX256-1061" fmla="*/ 938600 w 11269336"/>
              <a:gd name="connsiteY256-1062" fmla="*/ 2238113 h 2323145"/>
              <a:gd name="connsiteX257-1063" fmla="*/ 791788 w 11269336"/>
              <a:gd name="connsiteY257-1064" fmla="*/ 2293224 h 2323145"/>
              <a:gd name="connsiteX258-1065" fmla="*/ 706914 w 11269336"/>
              <a:gd name="connsiteY258-1066" fmla="*/ 2305046 h 2323145"/>
              <a:gd name="connsiteX259-1067" fmla="*/ 675971 w 11269336"/>
              <a:gd name="connsiteY259-1068" fmla="*/ 2304030 h 2323145"/>
              <a:gd name="connsiteX260-1069" fmla="*/ 624180 w 11269336"/>
              <a:gd name="connsiteY260-1070" fmla="*/ 2302650 h 2323145"/>
              <a:gd name="connsiteX261-1071" fmla="*/ 583453 w 11269336"/>
              <a:gd name="connsiteY261-1072" fmla="*/ 2288788 h 2323145"/>
              <a:gd name="connsiteX262-1073" fmla="*/ 540946 w 11269336"/>
              <a:gd name="connsiteY262-1074" fmla="*/ 2292721 h 2323145"/>
              <a:gd name="connsiteX263-1075" fmla="*/ 533680 w 11269336"/>
              <a:gd name="connsiteY263-1076" fmla="*/ 2310233 h 2323145"/>
              <a:gd name="connsiteX264-1077" fmla="*/ 487366 w 11269336"/>
              <a:gd name="connsiteY264-1078" fmla="*/ 2309053 h 2323145"/>
              <a:gd name="connsiteX265-1079" fmla="*/ 416820 w 11269336"/>
              <a:gd name="connsiteY265-1080" fmla="*/ 2305443 h 2323145"/>
              <a:gd name="connsiteX266-1081" fmla="*/ 376805 w 11269336"/>
              <a:gd name="connsiteY266-1082" fmla="*/ 2307647 h 2323145"/>
              <a:gd name="connsiteX267-1083" fmla="*/ 266777 w 11269336"/>
              <a:gd name="connsiteY267-1084" fmla="*/ 2309012 h 2323145"/>
              <a:gd name="connsiteX268-1085" fmla="*/ 156013 w 11269336"/>
              <a:gd name="connsiteY268-1086" fmla="*/ 2306832 h 2323145"/>
              <a:gd name="connsiteX269-1087" fmla="*/ 87258 w 11269336"/>
              <a:gd name="connsiteY269-1088" fmla="*/ 2285511 h 2323145"/>
              <a:gd name="connsiteX270-1089" fmla="*/ 23798 w 11269336"/>
              <a:gd name="connsiteY270-1090" fmla="*/ 2281822 h 2323145"/>
              <a:gd name="connsiteX271-1091" fmla="*/ 0 w 11269336"/>
              <a:gd name="connsiteY271-1092" fmla="*/ 2285369 h 2323145"/>
              <a:gd name="connsiteX272-1093" fmla="*/ 0 w 11269336"/>
              <a:gd name="connsiteY272-1094" fmla="*/ 0 h 2323145"/>
              <a:gd name="connsiteX0-1095" fmla="*/ 0 w 11269336"/>
              <a:gd name="connsiteY0-1096" fmla="*/ 0 h 2323145"/>
              <a:gd name="connsiteX1-1097" fmla="*/ 11269336 w 11269336"/>
              <a:gd name="connsiteY1-1098" fmla="*/ 0 h 2323145"/>
              <a:gd name="connsiteX2-1099" fmla="*/ 11268645 w 11269336"/>
              <a:gd name="connsiteY2-1100" fmla="*/ 511 h 2323145"/>
              <a:gd name="connsiteX3-1101" fmla="*/ 11230739 w 11269336"/>
              <a:gd name="connsiteY3-1102" fmla="*/ 37096 h 2323145"/>
              <a:gd name="connsiteX4-1103" fmla="*/ 11082485 w 11269336"/>
              <a:gd name="connsiteY4-1104" fmla="*/ 78590 h 2323145"/>
              <a:gd name="connsiteX5-1105" fmla="*/ 11031776 w 11269336"/>
              <a:gd name="connsiteY5-1106" fmla="*/ 79197 h 2323145"/>
              <a:gd name="connsiteX6-1107" fmla="*/ 10995894 w 11269336"/>
              <a:gd name="connsiteY6-1108" fmla="*/ 83459 h 2323145"/>
              <a:gd name="connsiteX7-1109" fmla="*/ 10861177 w 11269336"/>
              <a:gd name="connsiteY7-1110" fmla="*/ 147419 h 2323145"/>
              <a:gd name="connsiteX8-1111" fmla="*/ 10782732 w 11269336"/>
              <a:gd name="connsiteY8-1112" fmla="*/ 135645 h 2323145"/>
              <a:gd name="connsiteX9-1113" fmla="*/ 10660773 w 11269336"/>
              <a:gd name="connsiteY9-1114" fmla="*/ 179312 h 2323145"/>
              <a:gd name="connsiteX10-1115" fmla="*/ 10564442 w 11269336"/>
              <a:gd name="connsiteY10-1116" fmla="*/ 160738 h 2323145"/>
              <a:gd name="connsiteX11-1117" fmla="*/ 10490200 w 11269336"/>
              <a:gd name="connsiteY11-1118" fmla="*/ 183533 h 2323145"/>
              <a:gd name="connsiteX12-1119" fmla="*/ 10271351 w 11269336"/>
              <a:gd name="connsiteY12-1120" fmla="*/ 243104 h 2323145"/>
              <a:gd name="connsiteX13-1121" fmla="*/ 10061033 w 11269336"/>
              <a:gd name="connsiteY13-1122" fmla="*/ 364937 h 2323145"/>
              <a:gd name="connsiteX14-1123" fmla="*/ 9921770 w 11269336"/>
              <a:gd name="connsiteY14-1124" fmla="*/ 406154 h 2323145"/>
              <a:gd name="connsiteX15-1125" fmla="*/ 9858388 w 11269336"/>
              <a:gd name="connsiteY15-1126" fmla="*/ 439489 h 2323145"/>
              <a:gd name="connsiteX16-1127" fmla="*/ 9811914 w 11269336"/>
              <a:gd name="connsiteY16-1128" fmla="*/ 449865 h 2323145"/>
              <a:gd name="connsiteX17-1129" fmla="*/ 9784394 w 11269336"/>
              <a:gd name="connsiteY17-1130" fmla="*/ 457816 h 2323145"/>
              <a:gd name="connsiteX18-1131" fmla="*/ 9742561 w 11269336"/>
              <a:gd name="connsiteY18-1132" fmla="*/ 500437 h 2323145"/>
              <a:gd name="connsiteX19-1133" fmla="*/ 9561831 w 11269336"/>
              <a:gd name="connsiteY19-1134" fmla="*/ 547649 h 2323145"/>
              <a:gd name="connsiteX20-1135" fmla="*/ 9380600 w 11269336"/>
              <a:gd name="connsiteY20-1136" fmla="*/ 549821 h 2323145"/>
              <a:gd name="connsiteX21-1137" fmla="*/ 9139429 w 11269336"/>
              <a:gd name="connsiteY21-1138" fmla="*/ 696446 h 2323145"/>
              <a:gd name="connsiteX22-1139" fmla="*/ 9114263 w 11269336"/>
              <a:gd name="connsiteY22-1140" fmla="*/ 709213 h 2323145"/>
              <a:gd name="connsiteX23-1141" fmla="*/ 9028928 w 11269336"/>
              <a:gd name="connsiteY23-1142" fmla="*/ 745350 h 2323145"/>
              <a:gd name="connsiteX24-1143" fmla="*/ 8977138 w 11269336"/>
              <a:gd name="connsiteY24-1144" fmla="*/ 774970 h 2323145"/>
              <a:gd name="connsiteX25-1145" fmla="*/ 8947030 w 11269336"/>
              <a:gd name="connsiteY25-1146" fmla="*/ 814934 h 2323145"/>
              <a:gd name="connsiteX26-1147" fmla="*/ 8914746 w 11269336"/>
              <a:gd name="connsiteY26-1148" fmla="*/ 826428 h 2323145"/>
              <a:gd name="connsiteX27-1149" fmla="*/ 8917778 w 11269336"/>
              <a:gd name="connsiteY27-1150" fmla="*/ 835198 h 2323145"/>
              <a:gd name="connsiteX28-1151" fmla="*/ 8905560 w 11269336"/>
              <a:gd name="connsiteY28-1152" fmla="*/ 838358 h 2323145"/>
              <a:gd name="connsiteX29-1153" fmla="*/ 8897564 w 11269336"/>
              <a:gd name="connsiteY29-1154" fmla="*/ 834287 h 2323145"/>
              <a:gd name="connsiteX30-1155" fmla="*/ 8878040 w 11269336"/>
              <a:gd name="connsiteY30-1156" fmla="*/ 844150 h 2323145"/>
              <a:gd name="connsiteX31-1157" fmla="*/ 8882654 w 11269336"/>
              <a:gd name="connsiteY31-1158" fmla="*/ 892768 h 2323145"/>
              <a:gd name="connsiteX32-1159" fmla="*/ 8837498 w 11269336"/>
              <a:gd name="connsiteY32-1160" fmla="*/ 885664 h 2323145"/>
              <a:gd name="connsiteX33-1161" fmla="*/ 8795998 w 11269336"/>
              <a:gd name="connsiteY33-1162" fmla="*/ 863337 h 2323145"/>
              <a:gd name="connsiteX34-1163" fmla="*/ 8776970 w 11269336"/>
              <a:gd name="connsiteY34-1164" fmla="*/ 885177 h 2323145"/>
              <a:gd name="connsiteX35-1165" fmla="*/ 8755719 w 11269336"/>
              <a:gd name="connsiteY35-1166" fmla="*/ 889754 h 2323145"/>
              <a:gd name="connsiteX36-1167" fmla="*/ 8743257 w 11269336"/>
              <a:gd name="connsiteY36-1168" fmla="*/ 904723 h 2323145"/>
              <a:gd name="connsiteX37-1169" fmla="*/ 8721366 w 11269336"/>
              <a:gd name="connsiteY37-1170" fmla="*/ 904711 h 2323145"/>
              <a:gd name="connsiteX38-1171" fmla="*/ 8678353 w 11269336"/>
              <a:gd name="connsiteY38-1172" fmla="*/ 926318 h 2323145"/>
              <a:gd name="connsiteX39-1173" fmla="*/ 8636849 w 11269336"/>
              <a:gd name="connsiteY39-1174" fmla="*/ 937900 h 2323145"/>
              <a:gd name="connsiteX40-1175" fmla="*/ 8620213 w 11269336"/>
              <a:gd name="connsiteY40-1176" fmla="*/ 943068 h 2323145"/>
              <a:gd name="connsiteX41-1177" fmla="*/ 8612581 w 11269336"/>
              <a:gd name="connsiteY41-1178" fmla="*/ 952695 h 2323145"/>
              <a:gd name="connsiteX42-1179" fmla="*/ 8589038 w 11269336"/>
              <a:gd name="connsiteY42-1180" fmla="*/ 963892 h 2323145"/>
              <a:gd name="connsiteX43-1181" fmla="*/ 8579950 w 11269336"/>
              <a:gd name="connsiteY43-1182" fmla="*/ 960899 h 2323145"/>
              <a:gd name="connsiteX44-1183" fmla="*/ 8579319 w 11269336"/>
              <a:gd name="connsiteY44-1184" fmla="*/ 965630 h 2323145"/>
              <a:gd name="connsiteX45-1185" fmla="*/ 8547429 w 11269336"/>
              <a:gd name="connsiteY45-1186" fmla="*/ 984506 h 2323145"/>
              <a:gd name="connsiteX46-1187" fmla="*/ 8478704 w 11269336"/>
              <a:gd name="connsiteY46-1188" fmla="*/ 1025490 h 2323145"/>
              <a:gd name="connsiteX47-1189" fmla="*/ 8461421 w 11269336"/>
              <a:gd name="connsiteY47-1190" fmla="*/ 1035512 h 2323145"/>
              <a:gd name="connsiteX48-1191" fmla="*/ 8445003 w 11269336"/>
              <a:gd name="connsiteY48-1192" fmla="*/ 1036851 h 2323145"/>
              <a:gd name="connsiteX49-1193" fmla="*/ 8357350 w 11269336"/>
              <a:gd name="connsiteY49-1194" fmla="*/ 1060213 h 2323145"/>
              <a:gd name="connsiteX50-1195" fmla="*/ 8335565 w 11269336"/>
              <a:gd name="connsiteY50-1196" fmla="*/ 1061151 h 2323145"/>
              <a:gd name="connsiteX51-1197" fmla="*/ 8325267 w 11269336"/>
              <a:gd name="connsiteY51-1198" fmla="*/ 1055919 h 2323145"/>
              <a:gd name="connsiteX52-1199" fmla="*/ 8293586 w 11269336"/>
              <a:gd name="connsiteY52-1200" fmla="*/ 1076144 h 2323145"/>
              <a:gd name="connsiteX53-1201" fmla="*/ 8242405 w 11269336"/>
              <a:gd name="connsiteY53-1202" fmla="*/ 1095960 h 2323145"/>
              <a:gd name="connsiteX54-1203" fmla="*/ 8218531 w 11269336"/>
              <a:gd name="connsiteY54-1204" fmla="*/ 1107622 h 2323145"/>
              <a:gd name="connsiteX55-1205" fmla="*/ 8197391 w 11269336"/>
              <a:gd name="connsiteY55-1206" fmla="*/ 1107746 h 2323145"/>
              <a:gd name="connsiteX56-1207" fmla="*/ 8081474 w 11269336"/>
              <a:gd name="connsiteY56-1208" fmla="*/ 1130125 h 2323145"/>
              <a:gd name="connsiteX57-1209" fmla="*/ 8053585 w 11269336"/>
              <a:gd name="connsiteY57-1210" fmla="*/ 1129169 h 2323145"/>
              <a:gd name="connsiteX58-1211" fmla="*/ 8038422 w 11269336"/>
              <a:gd name="connsiteY58-1212" fmla="*/ 1119092 h 2323145"/>
              <a:gd name="connsiteX59-1213" fmla="*/ 8029450 w 11269336"/>
              <a:gd name="connsiteY59-1214" fmla="*/ 1125592 h 2323145"/>
              <a:gd name="connsiteX60-1215" fmla="*/ 7959552 w 11269336"/>
              <a:gd name="connsiteY60-1216" fmla="*/ 1140188 h 2323145"/>
              <a:gd name="connsiteX61-1217" fmla="*/ 7914188 w 11269336"/>
              <a:gd name="connsiteY61-1218" fmla="*/ 1150862 h 2323145"/>
              <a:gd name="connsiteX62-1219" fmla="*/ 7914918 w 11269336"/>
              <a:gd name="connsiteY62-1220" fmla="*/ 1168758 h 2323145"/>
              <a:gd name="connsiteX63-1221" fmla="*/ 7875510 w 11269336"/>
              <a:gd name="connsiteY63-1222" fmla="*/ 1183153 h 2323145"/>
              <a:gd name="connsiteX64-1223" fmla="*/ 7829932 w 11269336"/>
              <a:gd name="connsiteY64-1224" fmla="*/ 1180782 h 2323145"/>
              <a:gd name="connsiteX65-1225" fmla="*/ 7779182 w 11269336"/>
              <a:gd name="connsiteY65-1226" fmla="*/ 1192665 h 2323145"/>
              <a:gd name="connsiteX66-1227" fmla="*/ 7748774 w 11269336"/>
              <a:gd name="connsiteY66-1228" fmla="*/ 1199586 h 2323145"/>
              <a:gd name="connsiteX67-1229" fmla="*/ 7671846 w 11269336"/>
              <a:gd name="connsiteY67-1230" fmla="*/ 1231966 h 2323145"/>
              <a:gd name="connsiteX68-1231" fmla="*/ 7554146 w 11269336"/>
              <a:gd name="connsiteY68-1232" fmla="*/ 1319748 h 2323145"/>
              <a:gd name="connsiteX69-1233" fmla="*/ 7515052 w 11269336"/>
              <a:gd name="connsiteY69-1234" fmla="*/ 1336718 h 2323145"/>
              <a:gd name="connsiteX70-1235" fmla="*/ 7507193 w 11269336"/>
              <a:gd name="connsiteY70-1236" fmla="*/ 1334617 h 2323145"/>
              <a:gd name="connsiteX71-1237" fmla="*/ 7461694 w 11269336"/>
              <a:gd name="connsiteY71-1238" fmla="*/ 1375866 h 2323145"/>
              <a:gd name="connsiteX72-1239" fmla="*/ 7377571 w 11269336"/>
              <a:gd name="connsiteY72-1240" fmla="*/ 1400128 h 2323145"/>
              <a:gd name="connsiteX73-1241" fmla="*/ 7311261 w 11269336"/>
              <a:gd name="connsiteY73-1242" fmla="*/ 1412652 h 2323145"/>
              <a:gd name="connsiteX74-1243" fmla="*/ 7275307 w 11269336"/>
              <a:gd name="connsiteY74-1244" fmla="*/ 1422171 h 2323145"/>
              <a:gd name="connsiteX75-1245" fmla="*/ 7247783 w 11269336"/>
              <a:gd name="connsiteY75-1246" fmla="*/ 1426330 h 2323145"/>
              <a:gd name="connsiteX76-1247" fmla="*/ 7185047 w 11269336"/>
              <a:gd name="connsiteY76-1248" fmla="*/ 1451812 h 2323145"/>
              <a:gd name="connsiteX77-1249" fmla="*/ 7084117 w 11269336"/>
              <a:gd name="connsiteY77-1250" fmla="*/ 1500281 h 2323145"/>
              <a:gd name="connsiteX78-1251" fmla="*/ 7062011 w 11269336"/>
              <a:gd name="connsiteY78-1252" fmla="*/ 1509183 h 2323145"/>
              <a:gd name="connsiteX79-1253" fmla="*/ 7040555 w 11269336"/>
              <a:gd name="connsiteY79-1254" fmla="*/ 1511207 h 2323145"/>
              <a:gd name="connsiteX80-1255" fmla="*/ 7033438 w 11269336"/>
              <a:gd name="connsiteY80-1256" fmla="*/ 1506772 h 2323145"/>
              <a:gd name="connsiteX81-1257" fmla="*/ 7020886 w 11269336"/>
              <a:gd name="connsiteY81-1258" fmla="*/ 1510764 h 2323145"/>
              <a:gd name="connsiteX82-1259" fmla="*/ 7017033 w 11269336"/>
              <a:gd name="connsiteY82-1260" fmla="*/ 1510650 h 2323145"/>
              <a:gd name="connsiteX83-1261" fmla="*/ 6995460 w 11269336"/>
              <a:gd name="connsiteY83-1262" fmla="*/ 1511173 h 2323145"/>
              <a:gd name="connsiteX84-1263" fmla="*/ 6962144 w 11269336"/>
              <a:gd name="connsiteY84-1264" fmla="*/ 1541508 h 2323145"/>
              <a:gd name="connsiteX85-1265" fmla="*/ 6910674 w 11269336"/>
              <a:gd name="connsiteY85-1266" fmla="*/ 1554793 h 2323145"/>
              <a:gd name="connsiteX86-1267" fmla="*/ 6732152 w 11269336"/>
              <a:gd name="connsiteY86-1268" fmla="*/ 1642538 h 2323145"/>
              <a:gd name="connsiteX87-1269" fmla="*/ 6694106 w 11269336"/>
              <a:gd name="connsiteY87-1270" fmla="*/ 1632377 h 2323145"/>
              <a:gd name="connsiteX88-1271" fmla="*/ 6617223 w 11269336"/>
              <a:gd name="connsiteY88-1272" fmla="*/ 1659889 h 2323145"/>
              <a:gd name="connsiteX89-1273" fmla="*/ 6521138 w 11269336"/>
              <a:gd name="connsiteY89-1274" fmla="*/ 1744340 h 2323145"/>
              <a:gd name="connsiteX90-1275" fmla="*/ 6380677 w 11269336"/>
              <a:gd name="connsiteY90-1276" fmla="*/ 1796883 h 2323145"/>
              <a:gd name="connsiteX91-1277" fmla="*/ 6374897 w 11269336"/>
              <a:gd name="connsiteY91-1278" fmla="*/ 1809910 h 2323145"/>
              <a:gd name="connsiteX92-1279" fmla="*/ 6364545 w 11269336"/>
              <a:gd name="connsiteY92-1280" fmla="*/ 1820090 h 2323145"/>
              <a:gd name="connsiteX93-1281" fmla="*/ 6362126 w 11269336"/>
              <a:gd name="connsiteY93-1282" fmla="*/ 1819991 h 2323145"/>
              <a:gd name="connsiteX94-1283" fmla="*/ 6346673 w 11269336"/>
              <a:gd name="connsiteY94-1284" fmla="*/ 1827824 h 2323145"/>
              <a:gd name="connsiteX95-1285" fmla="*/ 6345588 w 11269336"/>
              <a:gd name="connsiteY95-1286" fmla="*/ 1832232 h 2323145"/>
              <a:gd name="connsiteX96-1287" fmla="*/ 6335708 w 11269336"/>
              <a:gd name="connsiteY96-1288" fmla="*/ 1838451 h 2323145"/>
              <a:gd name="connsiteX97-1289" fmla="*/ 6318182 w 11269336"/>
              <a:gd name="connsiteY97-1290" fmla="*/ 1852975 h 2323145"/>
              <a:gd name="connsiteX98-1291" fmla="*/ 6313084 w 11269336"/>
              <a:gd name="connsiteY98-1292" fmla="*/ 1853561 h 2323145"/>
              <a:gd name="connsiteX99-1293" fmla="*/ 6283816 w 11269336"/>
              <a:gd name="connsiteY99-1294" fmla="*/ 1872148 h 2323145"/>
              <a:gd name="connsiteX100-1295" fmla="*/ 6282550 w 11269336"/>
              <a:gd name="connsiteY100-1296" fmla="*/ 1871392 h 2323145"/>
              <a:gd name="connsiteX101-1297" fmla="*/ 6270527 w 11269336"/>
              <a:gd name="connsiteY101-1298" fmla="*/ 1872208 h 2323145"/>
              <a:gd name="connsiteX102-1299" fmla="*/ 6249518 w 11269336"/>
              <a:gd name="connsiteY102-1300" fmla="*/ 1876079 h 2323145"/>
              <a:gd name="connsiteX103-1301" fmla="*/ 6190386 w 11269336"/>
              <a:gd name="connsiteY103-1302" fmla="*/ 1872478 h 2323145"/>
              <a:gd name="connsiteX104-1303" fmla="*/ 6159777 w 11269336"/>
              <a:gd name="connsiteY104-1304" fmla="*/ 1891745 h 2323145"/>
              <a:gd name="connsiteX105-1305" fmla="*/ 6153131 w 11269336"/>
              <a:gd name="connsiteY105-1306" fmla="*/ 1895079 h 2323145"/>
              <a:gd name="connsiteX106-1307" fmla="*/ 6152798 w 11269336"/>
              <a:gd name="connsiteY106-1308" fmla="*/ 1894920 h 2323145"/>
              <a:gd name="connsiteX107-1309" fmla="*/ 6145388 w 11269336"/>
              <a:gd name="connsiteY107-1310" fmla="*/ 1897990 h 2323145"/>
              <a:gd name="connsiteX108-1311" fmla="*/ 6141014 w 11269336"/>
              <a:gd name="connsiteY108-1312" fmla="*/ 1901155 h 2323145"/>
              <a:gd name="connsiteX109-1313" fmla="*/ 6128122 w 11269336"/>
              <a:gd name="connsiteY109-1314" fmla="*/ 1907623 h 2323145"/>
              <a:gd name="connsiteX110-1315" fmla="*/ 6122351 w 11269336"/>
              <a:gd name="connsiteY110-1316" fmla="*/ 1908359 h 2323145"/>
              <a:gd name="connsiteX111-1317" fmla="*/ 6064750 w 11269336"/>
              <a:gd name="connsiteY111-1318" fmla="*/ 1896394 h 2323145"/>
              <a:gd name="connsiteX112-1319" fmla="*/ 5964230 w 11269336"/>
              <a:gd name="connsiteY112-1320" fmla="*/ 1910038 h 2323145"/>
              <a:gd name="connsiteX113-1321" fmla="*/ 5865399 w 11269336"/>
              <a:gd name="connsiteY113-1322" fmla="*/ 1926966 h 2323145"/>
              <a:gd name="connsiteX114-1323" fmla="*/ 5829951 w 11269336"/>
              <a:gd name="connsiteY114-1324" fmla="*/ 1934755 h 2323145"/>
              <a:gd name="connsiteX115-1325" fmla="*/ 5765285 w 11269336"/>
              <a:gd name="connsiteY115-1326" fmla="*/ 1941322 h 2323145"/>
              <a:gd name="connsiteX116-1327" fmla="*/ 5734750 w 11269336"/>
              <a:gd name="connsiteY116-1328" fmla="*/ 1939793 h 2323145"/>
              <a:gd name="connsiteX117-1329" fmla="*/ 5733569 w 11269336"/>
              <a:gd name="connsiteY117-1330" fmla="*/ 1940505 h 2323145"/>
              <a:gd name="connsiteX118-1331" fmla="*/ 5730329 w 11269336"/>
              <a:gd name="connsiteY118-1332" fmla="*/ 1937845 h 2323145"/>
              <a:gd name="connsiteX119-1333" fmla="*/ 5724661 w 11269336"/>
              <a:gd name="connsiteY119-1334" fmla="*/ 1937455 h 2323145"/>
              <a:gd name="connsiteX120-1335" fmla="*/ 5710186 w 11269336"/>
              <a:gd name="connsiteY120-1336" fmla="*/ 1941370 h 2323145"/>
              <a:gd name="connsiteX121-1337" fmla="*/ 5704910 w 11269336"/>
              <a:gd name="connsiteY121-1338" fmla="*/ 1943663 h 2323145"/>
              <a:gd name="connsiteX122-1339" fmla="*/ 5696836 w 11269336"/>
              <a:gd name="connsiteY122-1340" fmla="*/ 1945271 h 2323145"/>
              <a:gd name="connsiteX123-1341" fmla="*/ 5696583 w 11269336"/>
              <a:gd name="connsiteY123-1342" fmla="*/ 1945050 h 2323145"/>
              <a:gd name="connsiteX124-1343" fmla="*/ 5689123 w 11269336"/>
              <a:gd name="connsiteY124-1344" fmla="*/ 1947067 h 2323145"/>
              <a:gd name="connsiteX125-1345" fmla="*/ 5653291 w 11269336"/>
              <a:gd name="connsiteY125-1346" fmla="*/ 1960245 h 2323145"/>
              <a:gd name="connsiteX126-1347" fmla="*/ 5599385 w 11269336"/>
              <a:gd name="connsiteY126-1348" fmla="*/ 1945198 h 2323145"/>
              <a:gd name="connsiteX127-1349" fmla="*/ 5578300 w 11269336"/>
              <a:gd name="connsiteY127-1350" fmla="*/ 1944963 h 2323145"/>
              <a:gd name="connsiteX128-1351" fmla="*/ 5566758 w 11269336"/>
              <a:gd name="connsiteY128-1352" fmla="*/ 1943441 h 2323145"/>
              <a:gd name="connsiteX129-1353" fmla="*/ 5565857 w 11269336"/>
              <a:gd name="connsiteY129-1354" fmla="*/ 1942445 h 2323145"/>
              <a:gd name="connsiteX130-1355" fmla="*/ 5531534 w 11269336"/>
              <a:gd name="connsiteY130-1356" fmla="*/ 1955208 h 2323145"/>
              <a:gd name="connsiteX131-1357" fmla="*/ 5526552 w 11269336"/>
              <a:gd name="connsiteY131-1358" fmla="*/ 1954799 h 2323145"/>
              <a:gd name="connsiteX132-1359" fmla="*/ 5504723 w 11269336"/>
              <a:gd name="connsiteY132-1360" fmla="*/ 1965811 h 2323145"/>
              <a:gd name="connsiteX133-1361" fmla="*/ 5493156 w 11269336"/>
              <a:gd name="connsiteY133-1362" fmla="*/ 1970063 h 2323145"/>
              <a:gd name="connsiteX134-1363" fmla="*/ 5490486 w 11269336"/>
              <a:gd name="connsiteY134-1364" fmla="*/ 1974227 h 2323145"/>
              <a:gd name="connsiteX135-1365" fmla="*/ 5473107 w 11269336"/>
              <a:gd name="connsiteY135-1366" fmla="*/ 1979001 h 2323145"/>
              <a:gd name="connsiteX136-1367" fmla="*/ 5470885 w 11269336"/>
              <a:gd name="connsiteY136-1368" fmla="*/ 1978432 h 2323145"/>
              <a:gd name="connsiteX137-1369" fmla="*/ 5457393 w 11269336"/>
              <a:gd name="connsiteY137-1370" fmla="*/ 1986525 h 2323145"/>
              <a:gd name="connsiteX138-1371" fmla="*/ 5447102 w 11269336"/>
              <a:gd name="connsiteY138-1372" fmla="*/ 1998329 h 2323145"/>
              <a:gd name="connsiteX139-1373" fmla="*/ 5159151 w 11269336"/>
              <a:gd name="connsiteY139-1374" fmla="*/ 2029640 h 2323145"/>
              <a:gd name="connsiteX140-1375" fmla="*/ 5060738 w 11269336"/>
              <a:gd name="connsiteY140-1376" fmla="*/ 2083274 h 2323145"/>
              <a:gd name="connsiteX141-1377" fmla="*/ 4860988 w 11269336"/>
              <a:gd name="connsiteY141-1378" fmla="*/ 2135698 h 2323145"/>
              <a:gd name="connsiteX142-1379" fmla="*/ 4807902 w 11269336"/>
              <a:gd name="connsiteY142-1380" fmla="*/ 2138894 h 2323145"/>
              <a:gd name="connsiteX143-1381" fmla="*/ 4765388 w 11269336"/>
              <a:gd name="connsiteY143-1382" fmla="*/ 2162525 h 2323145"/>
              <a:gd name="connsiteX144-1383" fmla="*/ 4745033 w 11269336"/>
              <a:gd name="connsiteY144-1384" fmla="*/ 2158859 h 2323145"/>
              <a:gd name="connsiteX145-1385" fmla="*/ 4741475 w 11269336"/>
              <a:gd name="connsiteY145-1386" fmla="*/ 2157998 h 2323145"/>
              <a:gd name="connsiteX146-1387" fmla="*/ 4728247 w 11269336"/>
              <a:gd name="connsiteY146-1388" fmla="*/ 2159526 h 2323145"/>
              <a:gd name="connsiteX147-1389" fmla="*/ 4723263 w 11269336"/>
              <a:gd name="connsiteY147-1390" fmla="*/ 2153742 h 2323145"/>
              <a:gd name="connsiteX148-1391" fmla="*/ 4702453 w 11269336"/>
              <a:gd name="connsiteY148-1392" fmla="*/ 2151586 h 2323145"/>
              <a:gd name="connsiteX149-1393" fmla="*/ 4678455 w 11269336"/>
              <a:gd name="connsiteY149-1394" fmla="*/ 2156131 h 2323145"/>
              <a:gd name="connsiteX150-1395" fmla="*/ 4593061 w 11269336"/>
              <a:gd name="connsiteY150-1396" fmla="*/ 2171597 h 2323145"/>
              <a:gd name="connsiteX151-1397" fmla="*/ 4579902 w 11269336"/>
              <a:gd name="connsiteY151-1398" fmla="*/ 2177927 h 2323145"/>
              <a:gd name="connsiteX152-1399" fmla="*/ 4533444 w 11269336"/>
              <a:gd name="connsiteY152-1400" fmla="*/ 2181200 h 2323145"/>
              <a:gd name="connsiteX153-1401" fmla="*/ 4492832 w 11269336"/>
              <a:gd name="connsiteY153-1402" fmla="*/ 2188033 h 2323145"/>
              <a:gd name="connsiteX154-1403" fmla="*/ 4467257 w 11269336"/>
              <a:gd name="connsiteY154-1404" fmla="*/ 2196121 h 2323145"/>
              <a:gd name="connsiteX155-1405" fmla="*/ 4459937 w 11269336"/>
              <a:gd name="connsiteY155-1406" fmla="*/ 2195182 h 2323145"/>
              <a:gd name="connsiteX156-1407" fmla="*/ 4433312 w 11269336"/>
              <a:gd name="connsiteY156-1408" fmla="*/ 2199004 h 2323145"/>
              <a:gd name="connsiteX157-1409" fmla="*/ 4420601 w 11269336"/>
              <a:gd name="connsiteY157-1410" fmla="*/ 2205158 h 2323145"/>
              <a:gd name="connsiteX158-1411" fmla="*/ 4405765 w 11269336"/>
              <a:gd name="connsiteY158-1412" fmla="*/ 2199902 h 2323145"/>
              <a:gd name="connsiteX159-1413" fmla="*/ 4401354 w 11269336"/>
              <a:gd name="connsiteY159-1414" fmla="*/ 2194745 h 2323145"/>
              <a:gd name="connsiteX160-1415" fmla="*/ 4383151 w 11269336"/>
              <a:gd name="connsiteY160-1416" fmla="*/ 2201140 h 2323145"/>
              <a:gd name="connsiteX161-1417" fmla="*/ 4366646 w 11269336"/>
              <a:gd name="connsiteY161-1418" fmla="*/ 2198564 h 2323145"/>
              <a:gd name="connsiteX162-1419" fmla="*/ 4354009 w 11269336"/>
              <a:gd name="connsiteY162-1420" fmla="*/ 2204984 h 2323145"/>
              <a:gd name="connsiteX163-1421" fmla="*/ 4348284 w 11269336"/>
              <a:gd name="connsiteY163-1422" fmla="*/ 2205270 h 2323145"/>
              <a:gd name="connsiteX164-1423" fmla="*/ 4333906 w 11269336"/>
              <a:gd name="connsiteY164-1424" fmla="*/ 2205251 h 2323145"/>
              <a:gd name="connsiteX165-1425" fmla="*/ 4308819 w 11269336"/>
              <a:gd name="connsiteY165-1426" fmla="*/ 2203822 h 2323145"/>
              <a:gd name="connsiteX166-1427" fmla="*/ 4301210 w 11269336"/>
              <a:gd name="connsiteY166-1428" fmla="*/ 2204456 h 2323145"/>
              <a:gd name="connsiteX167-1429" fmla="*/ 4283095 w 11269336"/>
              <a:gd name="connsiteY167-1430" fmla="*/ 2198177 h 2323145"/>
              <a:gd name="connsiteX168-1431" fmla="*/ 4250119 w 11269336"/>
              <a:gd name="connsiteY168-1432" fmla="*/ 2196342 h 2323145"/>
              <a:gd name="connsiteX169-1433" fmla="*/ 4189203 w 11269336"/>
              <a:gd name="connsiteY169-1434" fmla="*/ 2178994 h 2323145"/>
              <a:gd name="connsiteX170-1435" fmla="*/ 4154035 w 11269336"/>
              <a:gd name="connsiteY170-1436" fmla="*/ 2171950 h 2323145"/>
              <a:gd name="connsiteX171-1437" fmla="*/ 4129569 w 11269336"/>
              <a:gd name="connsiteY171-1438" fmla="*/ 2163850 h 2323145"/>
              <a:gd name="connsiteX172-1439" fmla="*/ 4061250 w 11269336"/>
              <a:gd name="connsiteY172-1440" fmla="*/ 2159236 h 2323145"/>
              <a:gd name="connsiteX173-1441" fmla="*/ 3945480 w 11269336"/>
              <a:gd name="connsiteY173-1442" fmla="*/ 2158279 h 2323145"/>
              <a:gd name="connsiteX174-1443" fmla="*/ 3921468 w 11269336"/>
              <a:gd name="connsiteY174-1444" fmla="*/ 2156588 h 2323145"/>
              <a:gd name="connsiteX175-1445" fmla="*/ 3903348 w 11269336"/>
              <a:gd name="connsiteY175-1446" fmla="*/ 2149220 h 2323145"/>
              <a:gd name="connsiteX176-1447" fmla="*/ 3901342 w 11269336"/>
              <a:gd name="connsiteY176-1448" fmla="*/ 2142355 h 2323145"/>
              <a:gd name="connsiteX177-1449" fmla="*/ 3888539 w 11269336"/>
              <a:gd name="connsiteY177-1450" fmla="*/ 2140476 h 2323145"/>
              <a:gd name="connsiteX178-1451" fmla="*/ 3885662 w 11269336"/>
              <a:gd name="connsiteY178-1452" fmla="*/ 2138740 h 2323145"/>
              <a:gd name="connsiteX179-1453" fmla="*/ 3868627 w 11269336"/>
              <a:gd name="connsiteY179-1454" fmla="*/ 2130023 h 2323145"/>
              <a:gd name="connsiteX180-1455" fmla="*/ 3819177 w 11269336"/>
              <a:gd name="connsiteY180-1456" fmla="*/ 2142111 h 2323145"/>
              <a:gd name="connsiteX181-1457" fmla="*/ 3769100 w 11269336"/>
              <a:gd name="connsiteY181-1458" fmla="*/ 2131731 h 2323145"/>
              <a:gd name="connsiteX182-1459" fmla="*/ 3562752 w 11269336"/>
              <a:gd name="connsiteY182-1460" fmla="*/ 2131785 h 2323145"/>
              <a:gd name="connsiteX183-1461" fmla="*/ 3541402 w 11269336"/>
              <a:gd name="connsiteY183-1462" fmla="*/ 2106821 h 2323145"/>
              <a:gd name="connsiteX184-1463" fmla="*/ 3460591 w 11269336"/>
              <a:gd name="connsiteY184-1464" fmla="*/ 2097951 h 2323145"/>
              <a:gd name="connsiteX185-1465" fmla="*/ 3320348 w 11269336"/>
              <a:gd name="connsiteY185-1466" fmla="*/ 2130191 h 2323145"/>
              <a:gd name="connsiteX186-1467" fmla="*/ 3170922 w 11269336"/>
              <a:gd name="connsiteY186-1468" fmla="*/ 2115957 h 2323145"/>
              <a:gd name="connsiteX187-1469" fmla="*/ 3156256 w 11269336"/>
              <a:gd name="connsiteY187-1470" fmla="*/ 2124773 h 2323145"/>
              <a:gd name="connsiteX188-1471" fmla="*/ 3140298 w 11269336"/>
              <a:gd name="connsiteY188-1472" fmla="*/ 2129182 h 2323145"/>
              <a:gd name="connsiteX189-1473" fmla="*/ 3138514 w 11269336"/>
              <a:gd name="connsiteY189-1474" fmla="*/ 2128069 h 2323145"/>
              <a:gd name="connsiteX190-1475" fmla="*/ 3120467 w 11269336"/>
              <a:gd name="connsiteY190-1476" fmla="*/ 2128281 h 2323145"/>
              <a:gd name="connsiteX191-1477" fmla="*/ 3116175 w 11269336"/>
              <a:gd name="connsiteY191-1478" fmla="*/ 2131633 h 2323145"/>
              <a:gd name="connsiteX192-1479" fmla="*/ 3103685 w 11269336"/>
              <a:gd name="connsiteY192-1480" fmla="*/ 2132814 h 2323145"/>
              <a:gd name="connsiteX193-1481" fmla="*/ 3078794 w 11269336"/>
              <a:gd name="connsiteY193-1482" fmla="*/ 2137935 h 2323145"/>
              <a:gd name="connsiteX194-1483" fmla="*/ 3074407 w 11269336"/>
              <a:gd name="connsiteY194-1484" fmla="*/ 2136274 h 2323145"/>
              <a:gd name="connsiteX195-1485" fmla="*/ 3037285 w 11269336"/>
              <a:gd name="connsiteY195-1486" fmla="*/ 2139919 h 2323145"/>
              <a:gd name="connsiteX196-1487" fmla="*/ 3036901 w 11269336"/>
              <a:gd name="connsiteY196-1488" fmla="*/ 2138726 h 2323145"/>
              <a:gd name="connsiteX197-1489" fmla="*/ 3026996 w 11269336"/>
              <a:gd name="connsiteY197-1490" fmla="*/ 2134322 h 2323145"/>
              <a:gd name="connsiteX198-1491" fmla="*/ 3007772 w 11269336"/>
              <a:gd name="connsiteY198-1492" fmla="*/ 2128742 h 2323145"/>
              <a:gd name="connsiteX199-1493" fmla="*/ 2965030 w 11269336"/>
              <a:gd name="connsiteY199-1494" fmla="*/ 2100494 h 2323145"/>
              <a:gd name="connsiteX200-1495" fmla="*/ 2926342 w 11269336"/>
              <a:gd name="connsiteY200-1496" fmla="*/ 2104155 h 2323145"/>
              <a:gd name="connsiteX201-1497" fmla="*/ 2918608 w 11269336"/>
              <a:gd name="connsiteY201-1498" fmla="*/ 2104215 h 2323145"/>
              <a:gd name="connsiteX202-1499" fmla="*/ 2918475 w 11269336"/>
              <a:gd name="connsiteY202-1500" fmla="*/ 2103937 h 2323145"/>
              <a:gd name="connsiteX203-1501" fmla="*/ 2910360 w 11269336"/>
              <a:gd name="connsiteY203-1502" fmla="*/ 2103444 h 2323145"/>
              <a:gd name="connsiteX204-1503" fmla="*/ 2904507 w 11269336"/>
              <a:gd name="connsiteY204-1504" fmla="*/ 2104326 h 2323145"/>
              <a:gd name="connsiteX205-1505" fmla="*/ 2889503 w 11269336"/>
              <a:gd name="connsiteY205-1506" fmla="*/ 2104443 h 2323145"/>
              <a:gd name="connsiteX206-1507" fmla="*/ 2884480 w 11269336"/>
              <a:gd name="connsiteY206-1508" fmla="*/ 2102626 h 2323145"/>
              <a:gd name="connsiteX207-1509" fmla="*/ 2882689 w 11269336"/>
              <a:gd name="connsiteY207-1510" fmla="*/ 2099228 h 2323145"/>
              <a:gd name="connsiteX208-1511" fmla="*/ 2881291 w 11269336"/>
              <a:gd name="connsiteY208-1512" fmla="*/ 2099618 h 2323145"/>
              <a:gd name="connsiteX209-1513" fmla="*/ 2853979 w 11269336"/>
              <a:gd name="connsiteY209-1514" fmla="*/ 2090388 h 2323145"/>
              <a:gd name="connsiteX210-1515" fmla="*/ 2791790 w 11269336"/>
              <a:gd name="connsiteY210-1516" fmla="*/ 2080332 h 2323145"/>
              <a:gd name="connsiteX211-1517" fmla="*/ 2755844 w 11269336"/>
              <a:gd name="connsiteY211-1518" fmla="*/ 2078874 h 2323145"/>
              <a:gd name="connsiteX212-1519" fmla="*/ 2657742 w 11269336"/>
              <a:gd name="connsiteY212-1520" fmla="*/ 2070179 h 2323145"/>
              <a:gd name="connsiteX213-1521" fmla="*/ 2559549 w 11269336"/>
              <a:gd name="connsiteY213-1522" fmla="*/ 2057873 h 2323145"/>
              <a:gd name="connsiteX214-1523" fmla="*/ 2512054 w 11269336"/>
              <a:gd name="connsiteY214-1524" fmla="*/ 2031671 h 2323145"/>
              <a:gd name="connsiteX215-1525" fmla="*/ 2506437 w 11269336"/>
              <a:gd name="connsiteY215-1526" fmla="*/ 2030918 h 2323145"/>
              <a:gd name="connsiteX216-1527" fmla="*/ 2491752 w 11269336"/>
              <a:gd name="connsiteY216-1528" fmla="*/ 2033906 h 2323145"/>
              <a:gd name="connsiteX217-1529" fmla="*/ 2486338 w 11269336"/>
              <a:gd name="connsiteY217-1530" fmla="*/ 2035862 h 2323145"/>
              <a:gd name="connsiteX218-1531" fmla="*/ 2478186 w 11269336"/>
              <a:gd name="connsiteY218-1532" fmla="*/ 2036953 h 2323145"/>
              <a:gd name="connsiteX219-1533" fmla="*/ 2477950 w 11269336"/>
              <a:gd name="connsiteY219-1534" fmla="*/ 2036715 h 2323145"/>
              <a:gd name="connsiteX220-1535" fmla="*/ 2470381 w 11269336"/>
              <a:gd name="connsiteY220-1536" fmla="*/ 2038256 h 2323145"/>
              <a:gd name="connsiteX221-1537" fmla="*/ 2433781 w 11269336"/>
              <a:gd name="connsiteY221-1538" fmla="*/ 2049140 h 2323145"/>
              <a:gd name="connsiteX222-1539" fmla="*/ 2381172 w 11269336"/>
              <a:gd name="connsiteY222-1540" fmla="*/ 2030645 h 2323145"/>
              <a:gd name="connsiteX223-1541" fmla="*/ 2360198 w 11269336"/>
              <a:gd name="connsiteY223-1542" fmla="*/ 2029059 h 2323145"/>
              <a:gd name="connsiteX224-1543" fmla="*/ 2348815 w 11269336"/>
              <a:gd name="connsiteY224-1544" fmla="*/ 2026798 h 2323145"/>
              <a:gd name="connsiteX225-1545" fmla="*/ 2347988 w 11269336"/>
              <a:gd name="connsiteY225-1546" fmla="*/ 2025745 h 2323145"/>
              <a:gd name="connsiteX226-1547" fmla="*/ 2312920 w 11269336"/>
              <a:gd name="connsiteY226-1548" fmla="*/ 2036311 h 2323145"/>
              <a:gd name="connsiteX227-1549" fmla="*/ 2307986 w 11269336"/>
              <a:gd name="connsiteY227-1550" fmla="*/ 2035583 h 2323145"/>
              <a:gd name="connsiteX228-1551" fmla="*/ 2285481 w 11269336"/>
              <a:gd name="connsiteY228-1552" fmla="*/ 2045197 h 2323145"/>
              <a:gd name="connsiteX229-1553" fmla="*/ 2273666 w 11269336"/>
              <a:gd name="connsiteY229-1554" fmla="*/ 2048710 h 2323145"/>
              <a:gd name="connsiteX230-1555" fmla="*/ 2270719 w 11269336"/>
              <a:gd name="connsiteY230-1556" fmla="*/ 2052702 h 2323145"/>
              <a:gd name="connsiteX231-1557" fmla="*/ 2253080 w 11269336"/>
              <a:gd name="connsiteY231-1558" fmla="*/ 2056363 h 2323145"/>
              <a:gd name="connsiteX232-1559" fmla="*/ 2250906 w 11269336"/>
              <a:gd name="connsiteY232-1560" fmla="*/ 2055654 h 2323145"/>
              <a:gd name="connsiteX233-1561" fmla="*/ 2236905 w 11269336"/>
              <a:gd name="connsiteY233-1562" fmla="*/ 2062882 h 2323145"/>
              <a:gd name="connsiteX234-1563" fmla="*/ 2225830 w 11269336"/>
              <a:gd name="connsiteY234-1564" fmla="*/ 2074027 h 2323145"/>
              <a:gd name="connsiteX235-1565" fmla="*/ 2073776 w 11269336"/>
              <a:gd name="connsiteY235-1566" fmla="*/ 2089244 h 2323145"/>
              <a:gd name="connsiteX236-1567" fmla="*/ 1948256 w 11269336"/>
              <a:gd name="connsiteY236-1568" fmla="*/ 2146616 h 2323145"/>
              <a:gd name="connsiteX237-1569" fmla="*/ 1865582 w 11269336"/>
              <a:gd name="connsiteY237-1570" fmla="*/ 2153738 h 2323145"/>
              <a:gd name="connsiteX238-1571" fmla="*/ 1835210 w 11269336"/>
              <a:gd name="connsiteY238-1572" fmla="*/ 2134244 h 2323145"/>
              <a:gd name="connsiteX239-1573" fmla="*/ 1632661 w 11269336"/>
              <a:gd name="connsiteY239-1574" fmla="*/ 2173882 h 2323145"/>
              <a:gd name="connsiteX240-1575" fmla="*/ 1579590 w 11269336"/>
              <a:gd name="connsiteY240-1576" fmla="*/ 2173680 h 2323145"/>
              <a:gd name="connsiteX241-1577" fmla="*/ 1535601 w 11269336"/>
              <a:gd name="connsiteY241-1578" fmla="*/ 2194590 h 2323145"/>
              <a:gd name="connsiteX242-1579" fmla="*/ 1515594 w 11269336"/>
              <a:gd name="connsiteY242-1580" fmla="*/ 2189622 h 2323145"/>
              <a:gd name="connsiteX243-1581" fmla="*/ 1512113 w 11269336"/>
              <a:gd name="connsiteY243-1582" fmla="*/ 2188534 h 2323145"/>
              <a:gd name="connsiteX244-1583" fmla="*/ 1498838 w 11269336"/>
              <a:gd name="connsiteY244-1584" fmla="*/ 2189213 h 2323145"/>
              <a:gd name="connsiteX245-1585" fmla="*/ 1494279 w 11269336"/>
              <a:gd name="connsiteY245-1586" fmla="*/ 2183112 h 2323145"/>
              <a:gd name="connsiteX246-1587" fmla="*/ 1473714 w 11269336"/>
              <a:gd name="connsiteY246-1588" fmla="*/ 2179625 h 2323145"/>
              <a:gd name="connsiteX247-1589" fmla="*/ 1449503 w 11269336"/>
              <a:gd name="connsiteY247-1590" fmla="*/ 2182633 h 2323145"/>
              <a:gd name="connsiteX248-1591" fmla="*/ 1335495 w 11269336"/>
              <a:gd name="connsiteY248-1592" fmla="*/ 2203940 h 2323145"/>
              <a:gd name="connsiteX249-1593" fmla="*/ 1266687 w 11269336"/>
              <a:gd name="connsiteY249-1594" fmla="*/ 2212688 h 2323145"/>
              <a:gd name="connsiteX250-1595" fmla="*/ 1239614 w 11269336"/>
              <a:gd name="connsiteY250-1596" fmla="*/ 2209727 h 2323145"/>
              <a:gd name="connsiteX251-1597" fmla="*/ 1202436 w 11269336"/>
              <a:gd name="connsiteY251-1598" fmla="*/ 2209817 h 2323145"/>
              <a:gd name="connsiteX252-1599" fmla="*/ 1136097 w 11269336"/>
              <a:gd name="connsiteY252-1600" fmla="*/ 2205112 h 2323145"/>
              <a:gd name="connsiteX253-1601" fmla="*/ 1048229 w 11269336"/>
              <a:gd name="connsiteY253-1602" fmla="*/ 2207249 h 2323145"/>
              <a:gd name="connsiteX254-1603" fmla="*/ 988232 w 11269336"/>
              <a:gd name="connsiteY254-1604" fmla="*/ 2235635 h 2323145"/>
              <a:gd name="connsiteX255-1605" fmla="*/ 981959 w 11269336"/>
              <a:gd name="connsiteY255-1606" fmla="*/ 2231607 h 2323145"/>
              <a:gd name="connsiteX256-1607" fmla="*/ 938600 w 11269336"/>
              <a:gd name="connsiteY256-1608" fmla="*/ 2238113 h 2323145"/>
              <a:gd name="connsiteX257-1609" fmla="*/ 791788 w 11269336"/>
              <a:gd name="connsiteY257-1610" fmla="*/ 2293224 h 2323145"/>
              <a:gd name="connsiteX258-1611" fmla="*/ 706914 w 11269336"/>
              <a:gd name="connsiteY258-1612" fmla="*/ 2305046 h 2323145"/>
              <a:gd name="connsiteX259-1613" fmla="*/ 675971 w 11269336"/>
              <a:gd name="connsiteY259-1614" fmla="*/ 2304030 h 2323145"/>
              <a:gd name="connsiteX260-1615" fmla="*/ 624180 w 11269336"/>
              <a:gd name="connsiteY260-1616" fmla="*/ 2302650 h 2323145"/>
              <a:gd name="connsiteX261-1617" fmla="*/ 583453 w 11269336"/>
              <a:gd name="connsiteY261-1618" fmla="*/ 2288788 h 2323145"/>
              <a:gd name="connsiteX262-1619" fmla="*/ 540946 w 11269336"/>
              <a:gd name="connsiteY262-1620" fmla="*/ 2292721 h 2323145"/>
              <a:gd name="connsiteX263-1621" fmla="*/ 533680 w 11269336"/>
              <a:gd name="connsiteY263-1622" fmla="*/ 2310233 h 2323145"/>
              <a:gd name="connsiteX264-1623" fmla="*/ 487366 w 11269336"/>
              <a:gd name="connsiteY264-1624" fmla="*/ 2309053 h 2323145"/>
              <a:gd name="connsiteX265-1625" fmla="*/ 416820 w 11269336"/>
              <a:gd name="connsiteY265-1626" fmla="*/ 2305443 h 2323145"/>
              <a:gd name="connsiteX266-1627" fmla="*/ 376805 w 11269336"/>
              <a:gd name="connsiteY266-1628" fmla="*/ 2307647 h 2323145"/>
              <a:gd name="connsiteX267-1629" fmla="*/ 266777 w 11269336"/>
              <a:gd name="connsiteY267-1630" fmla="*/ 2309012 h 2323145"/>
              <a:gd name="connsiteX268-1631" fmla="*/ 156013 w 11269336"/>
              <a:gd name="connsiteY268-1632" fmla="*/ 2306832 h 2323145"/>
              <a:gd name="connsiteX269-1633" fmla="*/ 87258 w 11269336"/>
              <a:gd name="connsiteY269-1634" fmla="*/ 2285511 h 2323145"/>
              <a:gd name="connsiteX270-1635" fmla="*/ 23798 w 11269336"/>
              <a:gd name="connsiteY270-1636" fmla="*/ 2281822 h 2323145"/>
              <a:gd name="connsiteX271-1637" fmla="*/ 0 w 11269336"/>
              <a:gd name="connsiteY271-1638" fmla="*/ 2285369 h 2323145"/>
              <a:gd name="connsiteX272-1639" fmla="*/ 0 w 11269336"/>
              <a:gd name="connsiteY272-1640" fmla="*/ 0 h 2323145"/>
              <a:gd name="connsiteX0-1641" fmla="*/ 0 w 11269336"/>
              <a:gd name="connsiteY0-1642" fmla="*/ 0 h 2323145"/>
              <a:gd name="connsiteX1-1643" fmla="*/ 11269336 w 11269336"/>
              <a:gd name="connsiteY1-1644" fmla="*/ 0 h 2323145"/>
              <a:gd name="connsiteX2-1645" fmla="*/ 11268645 w 11269336"/>
              <a:gd name="connsiteY2-1646" fmla="*/ 511 h 2323145"/>
              <a:gd name="connsiteX3-1647" fmla="*/ 11230739 w 11269336"/>
              <a:gd name="connsiteY3-1648" fmla="*/ 37096 h 2323145"/>
              <a:gd name="connsiteX4-1649" fmla="*/ 11082485 w 11269336"/>
              <a:gd name="connsiteY4-1650" fmla="*/ 78590 h 2323145"/>
              <a:gd name="connsiteX5-1651" fmla="*/ 11031776 w 11269336"/>
              <a:gd name="connsiteY5-1652" fmla="*/ 79197 h 2323145"/>
              <a:gd name="connsiteX6-1653" fmla="*/ 10995894 w 11269336"/>
              <a:gd name="connsiteY6-1654" fmla="*/ 83459 h 2323145"/>
              <a:gd name="connsiteX7-1655" fmla="*/ 10861177 w 11269336"/>
              <a:gd name="connsiteY7-1656" fmla="*/ 147419 h 2323145"/>
              <a:gd name="connsiteX8-1657" fmla="*/ 10782732 w 11269336"/>
              <a:gd name="connsiteY8-1658" fmla="*/ 135645 h 2323145"/>
              <a:gd name="connsiteX9-1659" fmla="*/ 10660773 w 11269336"/>
              <a:gd name="connsiteY9-1660" fmla="*/ 179312 h 2323145"/>
              <a:gd name="connsiteX10-1661" fmla="*/ 10564442 w 11269336"/>
              <a:gd name="connsiteY10-1662" fmla="*/ 160738 h 2323145"/>
              <a:gd name="connsiteX11-1663" fmla="*/ 10490200 w 11269336"/>
              <a:gd name="connsiteY11-1664" fmla="*/ 183533 h 2323145"/>
              <a:gd name="connsiteX12-1665" fmla="*/ 10271351 w 11269336"/>
              <a:gd name="connsiteY12-1666" fmla="*/ 243104 h 2323145"/>
              <a:gd name="connsiteX13-1667" fmla="*/ 10061033 w 11269336"/>
              <a:gd name="connsiteY13-1668" fmla="*/ 364937 h 2323145"/>
              <a:gd name="connsiteX14-1669" fmla="*/ 9921770 w 11269336"/>
              <a:gd name="connsiteY14-1670" fmla="*/ 406154 h 2323145"/>
              <a:gd name="connsiteX15-1671" fmla="*/ 9858388 w 11269336"/>
              <a:gd name="connsiteY15-1672" fmla="*/ 439489 h 2323145"/>
              <a:gd name="connsiteX16-1673" fmla="*/ 9811914 w 11269336"/>
              <a:gd name="connsiteY16-1674" fmla="*/ 449865 h 2323145"/>
              <a:gd name="connsiteX17-1675" fmla="*/ 9784394 w 11269336"/>
              <a:gd name="connsiteY17-1676" fmla="*/ 457816 h 2323145"/>
              <a:gd name="connsiteX18-1677" fmla="*/ 9742561 w 11269336"/>
              <a:gd name="connsiteY18-1678" fmla="*/ 500437 h 2323145"/>
              <a:gd name="connsiteX19-1679" fmla="*/ 9561831 w 11269336"/>
              <a:gd name="connsiteY19-1680" fmla="*/ 547649 h 2323145"/>
              <a:gd name="connsiteX20-1681" fmla="*/ 9380600 w 11269336"/>
              <a:gd name="connsiteY20-1682" fmla="*/ 549821 h 2323145"/>
              <a:gd name="connsiteX21-1683" fmla="*/ 9139429 w 11269336"/>
              <a:gd name="connsiteY21-1684" fmla="*/ 696446 h 2323145"/>
              <a:gd name="connsiteX22-1685" fmla="*/ 9114263 w 11269336"/>
              <a:gd name="connsiteY22-1686" fmla="*/ 709213 h 2323145"/>
              <a:gd name="connsiteX23-1687" fmla="*/ 9028928 w 11269336"/>
              <a:gd name="connsiteY23-1688" fmla="*/ 745350 h 2323145"/>
              <a:gd name="connsiteX24-1689" fmla="*/ 8977138 w 11269336"/>
              <a:gd name="connsiteY24-1690" fmla="*/ 774970 h 2323145"/>
              <a:gd name="connsiteX25-1691" fmla="*/ 8947030 w 11269336"/>
              <a:gd name="connsiteY25-1692" fmla="*/ 814934 h 2323145"/>
              <a:gd name="connsiteX26-1693" fmla="*/ 8914746 w 11269336"/>
              <a:gd name="connsiteY26-1694" fmla="*/ 826428 h 2323145"/>
              <a:gd name="connsiteX27-1695" fmla="*/ 8917778 w 11269336"/>
              <a:gd name="connsiteY27-1696" fmla="*/ 835198 h 2323145"/>
              <a:gd name="connsiteX28-1697" fmla="*/ 8905560 w 11269336"/>
              <a:gd name="connsiteY28-1698" fmla="*/ 838358 h 2323145"/>
              <a:gd name="connsiteX29-1699" fmla="*/ 8897564 w 11269336"/>
              <a:gd name="connsiteY29-1700" fmla="*/ 834287 h 2323145"/>
              <a:gd name="connsiteX30-1701" fmla="*/ 8878040 w 11269336"/>
              <a:gd name="connsiteY30-1702" fmla="*/ 844150 h 2323145"/>
              <a:gd name="connsiteX31-1703" fmla="*/ 8882654 w 11269336"/>
              <a:gd name="connsiteY31-1704" fmla="*/ 892768 h 2323145"/>
              <a:gd name="connsiteX32-1705" fmla="*/ 8837498 w 11269336"/>
              <a:gd name="connsiteY32-1706" fmla="*/ 885664 h 2323145"/>
              <a:gd name="connsiteX33-1707" fmla="*/ 8795998 w 11269336"/>
              <a:gd name="connsiteY33-1708" fmla="*/ 863337 h 2323145"/>
              <a:gd name="connsiteX34-1709" fmla="*/ 8776970 w 11269336"/>
              <a:gd name="connsiteY34-1710" fmla="*/ 885177 h 2323145"/>
              <a:gd name="connsiteX35-1711" fmla="*/ 8755719 w 11269336"/>
              <a:gd name="connsiteY35-1712" fmla="*/ 889754 h 2323145"/>
              <a:gd name="connsiteX36-1713" fmla="*/ 8743257 w 11269336"/>
              <a:gd name="connsiteY36-1714" fmla="*/ 904723 h 2323145"/>
              <a:gd name="connsiteX37-1715" fmla="*/ 8721366 w 11269336"/>
              <a:gd name="connsiteY37-1716" fmla="*/ 904711 h 2323145"/>
              <a:gd name="connsiteX38-1717" fmla="*/ 8678353 w 11269336"/>
              <a:gd name="connsiteY38-1718" fmla="*/ 926318 h 2323145"/>
              <a:gd name="connsiteX39-1719" fmla="*/ 8636849 w 11269336"/>
              <a:gd name="connsiteY39-1720" fmla="*/ 937900 h 2323145"/>
              <a:gd name="connsiteX40-1721" fmla="*/ 8620213 w 11269336"/>
              <a:gd name="connsiteY40-1722" fmla="*/ 943068 h 2323145"/>
              <a:gd name="connsiteX41-1723" fmla="*/ 8612581 w 11269336"/>
              <a:gd name="connsiteY41-1724" fmla="*/ 952695 h 2323145"/>
              <a:gd name="connsiteX42-1725" fmla="*/ 8589038 w 11269336"/>
              <a:gd name="connsiteY42-1726" fmla="*/ 963892 h 2323145"/>
              <a:gd name="connsiteX43-1727" fmla="*/ 8579950 w 11269336"/>
              <a:gd name="connsiteY43-1728" fmla="*/ 960899 h 2323145"/>
              <a:gd name="connsiteX44-1729" fmla="*/ 8579319 w 11269336"/>
              <a:gd name="connsiteY44-1730" fmla="*/ 965630 h 2323145"/>
              <a:gd name="connsiteX45-1731" fmla="*/ 8547429 w 11269336"/>
              <a:gd name="connsiteY45-1732" fmla="*/ 984506 h 2323145"/>
              <a:gd name="connsiteX46-1733" fmla="*/ 8478704 w 11269336"/>
              <a:gd name="connsiteY46-1734" fmla="*/ 1025490 h 2323145"/>
              <a:gd name="connsiteX47-1735" fmla="*/ 8461421 w 11269336"/>
              <a:gd name="connsiteY47-1736" fmla="*/ 1035512 h 2323145"/>
              <a:gd name="connsiteX48-1737" fmla="*/ 8445003 w 11269336"/>
              <a:gd name="connsiteY48-1738" fmla="*/ 1036851 h 2323145"/>
              <a:gd name="connsiteX49-1739" fmla="*/ 8357350 w 11269336"/>
              <a:gd name="connsiteY49-1740" fmla="*/ 1060213 h 2323145"/>
              <a:gd name="connsiteX50-1741" fmla="*/ 8335565 w 11269336"/>
              <a:gd name="connsiteY50-1742" fmla="*/ 1061151 h 2323145"/>
              <a:gd name="connsiteX51-1743" fmla="*/ 8325267 w 11269336"/>
              <a:gd name="connsiteY51-1744" fmla="*/ 1055919 h 2323145"/>
              <a:gd name="connsiteX52-1745" fmla="*/ 8293586 w 11269336"/>
              <a:gd name="connsiteY52-1746" fmla="*/ 1076144 h 2323145"/>
              <a:gd name="connsiteX53-1747" fmla="*/ 8242405 w 11269336"/>
              <a:gd name="connsiteY53-1748" fmla="*/ 1095960 h 2323145"/>
              <a:gd name="connsiteX54-1749" fmla="*/ 8218531 w 11269336"/>
              <a:gd name="connsiteY54-1750" fmla="*/ 1107622 h 2323145"/>
              <a:gd name="connsiteX55-1751" fmla="*/ 8197391 w 11269336"/>
              <a:gd name="connsiteY55-1752" fmla="*/ 1107746 h 2323145"/>
              <a:gd name="connsiteX56-1753" fmla="*/ 8081474 w 11269336"/>
              <a:gd name="connsiteY56-1754" fmla="*/ 1130125 h 2323145"/>
              <a:gd name="connsiteX57-1755" fmla="*/ 8053585 w 11269336"/>
              <a:gd name="connsiteY57-1756" fmla="*/ 1129169 h 2323145"/>
              <a:gd name="connsiteX58-1757" fmla="*/ 8038422 w 11269336"/>
              <a:gd name="connsiteY58-1758" fmla="*/ 1119092 h 2323145"/>
              <a:gd name="connsiteX59-1759" fmla="*/ 8029450 w 11269336"/>
              <a:gd name="connsiteY59-1760" fmla="*/ 1125592 h 2323145"/>
              <a:gd name="connsiteX60-1761" fmla="*/ 7959552 w 11269336"/>
              <a:gd name="connsiteY60-1762" fmla="*/ 1140188 h 2323145"/>
              <a:gd name="connsiteX61-1763" fmla="*/ 7914188 w 11269336"/>
              <a:gd name="connsiteY61-1764" fmla="*/ 1150862 h 2323145"/>
              <a:gd name="connsiteX62-1765" fmla="*/ 7914918 w 11269336"/>
              <a:gd name="connsiteY62-1766" fmla="*/ 1168758 h 2323145"/>
              <a:gd name="connsiteX63-1767" fmla="*/ 7875510 w 11269336"/>
              <a:gd name="connsiteY63-1768" fmla="*/ 1183153 h 2323145"/>
              <a:gd name="connsiteX64-1769" fmla="*/ 7829932 w 11269336"/>
              <a:gd name="connsiteY64-1770" fmla="*/ 1180782 h 2323145"/>
              <a:gd name="connsiteX65-1771" fmla="*/ 7779182 w 11269336"/>
              <a:gd name="connsiteY65-1772" fmla="*/ 1192665 h 2323145"/>
              <a:gd name="connsiteX66-1773" fmla="*/ 7748774 w 11269336"/>
              <a:gd name="connsiteY66-1774" fmla="*/ 1199586 h 2323145"/>
              <a:gd name="connsiteX67-1775" fmla="*/ 7671846 w 11269336"/>
              <a:gd name="connsiteY67-1776" fmla="*/ 1231966 h 2323145"/>
              <a:gd name="connsiteX68-1777" fmla="*/ 7554146 w 11269336"/>
              <a:gd name="connsiteY68-1778" fmla="*/ 1319748 h 2323145"/>
              <a:gd name="connsiteX69-1779" fmla="*/ 7515052 w 11269336"/>
              <a:gd name="connsiteY69-1780" fmla="*/ 1336718 h 2323145"/>
              <a:gd name="connsiteX70-1781" fmla="*/ 7507193 w 11269336"/>
              <a:gd name="connsiteY70-1782" fmla="*/ 1334617 h 2323145"/>
              <a:gd name="connsiteX71-1783" fmla="*/ 7461694 w 11269336"/>
              <a:gd name="connsiteY71-1784" fmla="*/ 1375866 h 2323145"/>
              <a:gd name="connsiteX72-1785" fmla="*/ 7377571 w 11269336"/>
              <a:gd name="connsiteY72-1786" fmla="*/ 1400128 h 2323145"/>
              <a:gd name="connsiteX73-1787" fmla="*/ 7311261 w 11269336"/>
              <a:gd name="connsiteY73-1788" fmla="*/ 1412652 h 2323145"/>
              <a:gd name="connsiteX74-1789" fmla="*/ 7275307 w 11269336"/>
              <a:gd name="connsiteY74-1790" fmla="*/ 1422171 h 2323145"/>
              <a:gd name="connsiteX75-1791" fmla="*/ 7247783 w 11269336"/>
              <a:gd name="connsiteY75-1792" fmla="*/ 1426330 h 2323145"/>
              <a:gd name="connsiteX76-1793" fmla="*/ 7185047 w 11269336"/>
              <a:gd name="connsiteY76-1794" fmla="*/ 1451812 h 2323145"/>
              <a:gd name="connsiteX77-1795" fmla="*/ 7084117 w 11269336"/>
              <a:gd name="connsiteY77-1796" fmla="*/ 1500281 h 2323145"/>
              <a:gd name="connsiteX78-1797" fmla="*/ 7062011 w 11269336"/>
              <a:gd name="connsiteY78-1798" fmla="*/ 1509183 h 2323145"/>
              <a:gd name="connsiteX79-1799" fmla="*/ 7040555 w 11269336"/>
              <a:gd name="connsiteY79-1800" fmla="*/ 1511207 h 2323145"/>
              <a:gd name="connsiteX80-1801" fmla="*/ 7033438 w 11269336"/>
              <a:gd name="connsiteY80-1802" fmla="*/ 1506772 h 2323145"/>
              <a:gd name="connsiteX81-1803" fmla="*/ 7020886 w 11269336"/>
              <a:gd name="connsiteY81-1804" fmla="*/ 1510764 h 2323145"/>
              <a:gd name="connsiteX82-1805" fmla="*/ 7017033 w 11269336"/>
              <a:gd name="connsiteY82-1806" fmla="*/ 1510650 h 2323145"/>
              <a:gd name="connsiteX83-1807" fmla="*/ 6995460 w 11269336"/>
              <a:gd name="connsiteY83-1808" fmla="*/ 1511173 h 2323145"/>
              <a:gd name="connsiteX84-1809" fmla="*/ 6962144 w 11269336"/>
              <a:gd name="connsiteY84-1810" fmla="*/ 1541508 h 2323145"/>
              <a:gd name="connsiteX85-1811" fmla="*/ 6910674 w 11269336"/>
              <a:gd name="connsiteY85-1812" fmla="*/ 1554793 h 2323145"/>
              <a:gd name="connsiteX86-1813" fmla="*/ 6732152 w 11269336"/>
              <a:gd name="connsiteY86-1814" fmla="*/ 1642538 h 2323145"/>
              <a:gd name="connsiteX87-1815" fmla="*/ 6694106 w 11269336"/>
              <a:gd name="connsiteY87-1816" fmla="*/ 1632377 h 2323145"/>
              <a:gd name="connsiteX88-1817" fmla="*/ 6617223 w 11269336"/>
              <a:gd name="connsiteY88-1818" fmla="*/ 1659889 h 2323145"/>
              <a:gd name="connsiteX89-1819" fmla="*/ 6521138 w 11269336"/>
              <a:gd name="connsiteY89-1820" fmla="*/ 1744340 h 2323145"/>
              <a:gd name="connsiteX90-1821" fmla="*/ 6380677 w 11269336"/>
              <a:gd name="connsiteY90-1822" fmla="*/ 1796883 h 2323145"/>
              <a:gd name="connsiteX91-1823" fmla="*/ 6374897 w 11269336"/>
              <a:gd name="connsiteY91-1824" fmla="*/ 1809910 h 2323145"/>
              <a:gd name="connsiteX92-1825" fmla="*/ 6364545 w 11269336"/>
              <a:gd name="connsiteY92-1826" fmla="*/ 1820090 h 2323145"/>
              <a:gd name="connsiteX93-1827" fmla="*/ 6362126 w 11269336"/>
              <a:gd name="connsiteY93-1828" fmla="*/ 1819991 h 2323145"/>
              <a:gd name="connsiteX94-1829" fmla="*/ 6346673 w 11269336"/>
              <a:gd name="connsiteY94-1830" fmla="*/ 1827824 h 2323145"/>
              <a:gd name="connsiteX95-1831" fmla="*/ 6345588 w 11269336"/>
              <a:gd name="connsiteY95-1832" fmla="*/ 1832232 h 2323145"/>
              <a:gd name="connsiteX96-1833" fmla="*/ 6335708 w 11269336"/>
              <a:gd name="connsiteY96-1834" fmla="*/ 1838451 h 2323145"/>
              <a:gd name="connsiteX97-1835" fmla="*/ 6318182 w 11269336"/>
              <a:gd name="connsiteY97-1836" fmla="*/ 1852975 h 2323145"/>
              <a:gd name="connsiteX98-1837" fmla="*/ 6313084 w 11269336"/>
              <a:gd name="connsiteY98-1838" fmla="*/ 1853561 h 2323145"/>
              <a:gd name="connsiteX99-1839" fmla="*/ 6283816 w 11269336"/>
              <a:gd name="connsiteY99-1840" fmla="*/ 1872148 h 2323145"/>
              <a:gd name="connsiteX100-1841" fmla="*/ 6282550 w 11269336"/>
              <a:gd name="connsiteY100-1842" fmla="*/ 1871392 h 2323145"/>
              <a:gd name="connsiteX101-1843" fmla="*/ 6270527 w 11269336"/>
              <a:gd name="connsiteY101-1844" fmla="*/ 1872208 h 2323145"/>
              <a:gd name="connsiteX102-1845" fmla="*/ 6249518 w 11269336"/>
              <a:gd name="connsiteY102-1846" fmla="*/ 1876079 h 2323145"/>
              <a:gd name="connsiteX103-1847" fmla="*/ 6190386 w 11269336"/>
              <a:gd name="connsiteY103-1848" fmla="*/ 1872478 h 2323145"/>
              <a:gd name="connsiteX104-1849" fmla="*/ 6159777 w 11269336"/>
              <a:gd name="connsiteY104-1850" fmla="*/ 1891745 h 2323145"/>
              <a:gd name="connsiteX105-1851" fmla="*/ 6153131 w 11269336"/>
              <a:gd name="connsiteY105-1852" fmla="*/ 1895079 h 2323145"/>
              <a:gd name="connsiteX106-1853" fmla="*/ 6152798 w 11269336"/>
              <a:gd name="connsiteY106-1854" fmla="*/ 1894920 h 2323145"/>
              <a:gd name="connsiteX107-1855" fmla="*/ 6145388 w 11269336"/>
              <a:gd name="connsiteY107-1856" fmla="*/ 1897990 h 2323145"/>
              <a:gd name="connsiteX108-1857" fmla="*/ 6141014 w 11269336"/>
              <a:gd name="connsiteY108-1858" fmla="*/ 1901155 h 2323145"/>
              <a:gd name="connsiteX109-1859" fmla="*/ 6128122 w 11269336"/>
              <a:gd name="connsiteY109-1860" fmla="*/ 1907623 h 2323145"/>
              <a:gd name="connsiteX110-1861" fmla="*/ 6122351 w 11269336"/>
              <a:gd name="connsiteY110-1862" fmla="*/ 1908359 h 2323145"/>
              <a:gd name="connsiteX111-1863" fmla="*/ 6064750 w 11269336"/>
              <a:gd name="connsiteY111-1864" fmla="*/ 1896394 h 2323145"/>
              <a:gd name="connsiteX112-1865" fmla="*/ 5964230 w 11269336"/>
              <a:gd name="connsiteY112-1866" fmla="*/ 1910038 h 2323145"/>
              <a:gd name="connsiteX113-1867" fmla="*/ 5865399 w 11269336"/>
              <a:gd name="connsiteY113-1868" fmla="*/ 1926966 h 2323145"/>
              <a:gd name="connsiteX114-1869" fmla="*/ 5829951 w 11269336"/>
              <a:gd name="connsiteY114-1870" fmla="*/ 1934755 h 2323145"/>
              <a:gd name="connsiteX115-1871" fmla="*/ 5765285 w 11269336"/>
              <a:gd name="connsiteY115-1872" fmla="*/ 1941322 h 2323145"/>
              <a:gd name="connsiteX116-1873" fmla="*/ 5734750 w 11269336"/>
              <a:gd name="connsiteY116-1874" fmla="*/ 1939793 h 2323145"/>
              <a:gd name="connsiteX117-1875" fmla="*/ 5733569 w 11269336"/>
              <a:gd name="connsiteY117-1876" fmla="*/ 1940505 h 2323145"/>
              <a:gd name="connsiteX118-1877" fmla="*/ 5730329 w 11269336"/>
              <a:gd name="connsiteY118-1878" fmla="*/ 1937845 h 2323145"/>
              <a:gd name="connsiteX119-1879" fmla="*/ 5724661 w 11269336"/>
              <a:gd name="connsiteY119-1880" fmla="*/ 1937455 h 2323145"/>
              <a:gd name="connsiteX120-1881" fmla="*/ 5710186 w 11269336"/>
              <a:gd name="connsiteY120-1882" fmla="*/ 1941370 h 2323145"/>
              <a:gd name="connsiteX121-1883" fmla="*/ 5704910 w 11269336"/>
              <a:gd name="connsiteY121-1884" fmla="*/ 1943663 h 2323145"/>
              <a:gd name="connsiteX122-1885" fmla="*/ 5696836 w 11269336"/>
              <a:gd name="connsiteY122-1886" fmla="*/ 1945271 h 2323145"/>
              <a:gd name="connsiteX123-1887" fmla="*/ 5696583 w 11269336"/>
              <a:gd name="connsiteY123-1888" fmla="*/ 1945050 h 2323145"/>
              <a:gd name="connsiteX124-1889" fmla="*/ 5689123 w 11269336"/>
              <a:gd name="connsiteY124-1890" fmla="*/ 1947067 h 2323145"/>
              <a:gd name="connsiteX125-1891" fmla="*/ 5653291 w 11269336"/>
              <a:gd name="connsiteY125-1892" fmla="*/ 1960245 h 2323145"/>
              <a:gd name="connsiteX126-1893" fmla="*/ 5599385 w 11269336"/>
              <a:gd name="connsiteY126-1894" fmla="*/ 1945198 h 2323145"/>
              <a:gd name="connsiteX127-1895" fmla="*/ 5578300 w 11269336"/>
              <a:gd name="connsiteY127-1896" fmla="*/ 1944963 h 2323145"/>
              <a:gd name="connsiteX128-1897" fmla="*/ 5566758 w 11269336"/>
              <a:gd name="connsiteY128-1898" fmla="*/ 1943441 h 2323145"/>
              <a:gd name="connsiteX129-1899" fmla="*/ 5565857 w 11269336"/>
              <a:gd name="connsiteY129-1900" fmla="*/ 1942445 h 2323145"/>
              <a:gd name="connsiteX130-1901" fmla="*/ 5531534 w 11269336"/>
              <a:gd name="connsiteY130-1902" fmla="*/ 1955208 h 2323145"/>
              <a:gd name="connsiteX131-1903" fmla="*/ 5526552 w 11269336"/>
              <a:gd name="connsiteY131-1904" fmla="*/ 1954799 h 2323145"/>
              <a:gd name="connsiteX132-1905" fmla="*/ 5504723 w 11269336"/>
              <a:gd name="connsiteY132-1906" fmla="*/ 1965811 h 2323145"/>
              <a:gd name="connsiteX133-1907" fmla="*/ 5493156 w 11269336"/>
              <a:gd name="connsiteY133-1908" fmla="*/ 1970063 h 2323145"/>
              <a:gd name="connsiteX134-1909" fmla="*/ 5490486 w 11269336"/>
              <a:gd name="connsiteY134-1910" fmla="*/ 1974227 h 2323145"/>
              <a:gd name="connsiteX135-1911" fmla="*/ 5473107 w 11269336"/>
              <a:gd name="connsiteY135-1912" fmla="*/ 1979001 h 2323145"/>
              <a:gd name="connsiteX136-1913" fmla="*/ 5470885 w 11269336"/>
              <a:gd name="connsiteY136-1914" fmla="*/ 1978432 h 2323145"/>
              <a:gd name="connsiteX137-1915" fmla="*/ 5457393 w 11269336"/>
              <a:gd name="connsiteY137-1916" fmla="*/ 1986525 h 2323145"/>
              <a:gd name="connsiteX138-1917" fmla="*/ 5447102 w 11269336"/>
              <a:gd name="connsiteY138-1918" fmla="*/ 1998329 h 2323145"/>
              <a:gd name="connsiteX139-1919" fmla="*/ 5159151 w 11269336"/>
              <a:gd name="connsiteY139-1920" fmla="*/ 2029640 h 2323145"/>
              <a:gd name="connsiteX140-1921" fmla="*/ 5041688 w 11269336"/>
              <a:gd name="connsiteY140-1922" fmla="*/ 2022334 h 2323145"/>
              <a:gd name="connsiteX141-1923" fmla="*/ 4860988 w 11269336"/>
              <a:gd name="connsiteY141-1924" fmla="*/ 2135698 h 2323145"/>
              <a:gd name="connsiteX142-1925" fmla="*/ 4807902 w 11269336"/>
              <a:gd name="connsiteY142-1926" fmla="*/ 2138894 h 2323145"/>
              <a:gd name="connsiteX143-1927" fmla="*/ 4765388 w 11269336"/>
              <a:gd name="connsiteY143-1928" fmla="*/ 2162525 h 2323145"/>
              <a:gd name="connsiteX144-1929" fmla="*/ 4745033 w 11269336"/>
              <a:gd name="connsiteY144-1930" fmla="*/ 2158859 h 2323145"/>
              <a:gd name="connsiteX145-1931" fmla="*/ 4741475 w 11269336"/>
              <a:gd name="connsiteY145-1932" fmla="*/ 2157998 h 2323145"/>
              <a:gd name="connsiteX146-1933" fmla="*/ 4728247 w 11269336"/>
              <a:gd name="connsiteY146-1934" fmla="*/ 2159526 h 2323145"/>
              <a:gd name="connsiteX147-1935" fmla="*/ 4723263 w 11269336"/>
              <a:gd name="connsiteY147-1936" fmla="*/ 2153742 h 2323145"/>
              <a:gd name="connsiteX148-1937" fmla="*/ 4702453 w 11269336"/>
              <a:gd name="connsiteY148-1938" fmla="*/ 2151586 h 2323145"/>
              <a:gd name="connsiteX149-1939" fmla="*/ 4678455 w 11269336"/>
              <a:gd name="connsiteY149-1940" fmla="*/ 2156131 h 2323145"/>
              <a:gd name="connsiteX150-1941" fmla="*/ 4593061 w 11269336"/>
              <a:gd name="connsiteY150-1942" fmla="*/ 2171597 h 2323145"/>
              <a:gd name="connsiteX151-1943" fmla="*/ 4579902 w 11269336"/>
              <a:gd name="connsiteY151-1944" fmla="*/ 2177927 h 2323145"/>
              <a:gd name="connsiteX152-1945" fmla="*/ 4533444 w 11269336"/>
              <a:gd name="connsiteY152-1946" fmla="*/ 2181200 h 2323145"/>
              <a:gd name="connsiteX153-1947" fmla="*/ 4492832 w 11269336"/>
              <a:gd name="connsiteY153-1948" fmla="*/ 2188033 h 2323145"/>
              <a:gd name="connsiteX154-1949" fmla="*/ 4467257 w 11269336"/>
              <a:gd name="connsiteY154-1950" fmla="*/ 2196121 h 2323145"/>
              <a:gd name="connsiteX155-1951" fmla="*/ 4459937 w 11269336"/>
              <a:gd name="connsiteY155-1952" fmla="*/ 2195182 h 2323145"/>
              <a:gd name="connsiteX156-1953" fmla="*/ 4433312 w 11269336"/>
              <a:gd name="connsiteY156-1954" fmla="*/ 2199004 h 2323145"/>
              <a:gd name="connsiteX157-1955" fmla="*/ 4420601 w 11269336"/>
              <a:gd name="connsiteY157-1956" fmla="*/ 2205158 h 2323145"/>
              <a:gd name="connsiteX158-1957" fmla="*/ 4405765 w 11269336"/>
              <a:gd name="connsiteY158-1958" fmla="*/ 2199902 h 2323145"/>
              <a:gd name="connsiteX159-1959" fmla="*/ 4401354 w 11269336"/>
              <a:gd name="connsiteY159-1960" fmla="*/ 2194745 h 2323145"/>
              <a:gd name="connsiteX160-1961" fmla="*/ 4383151 w 11269336"/>
              <a:gd name="connsiteY160-1962" fmla="*/ 2201140 h 2323145"/>
              <a:gd name="connsiteX161-1963" fmla="*/ 4366646 w 11269336"/>
              <a:gd name="connsiteY161-1964" fmla="*/ 2198564 h 2323145"/>
              <a:gd name="connsiteX162-1965" fmla="*/ 4354009 w 11269336"/>
              <a:gd name="connsiteY162-1966" fmla="*/ 2204984 h 2323145"/>
              <a:gd name="connsiteX163-1967" fmla="*/ 4348284 w 11269336"/>
              <a:gd name="connsiteY163-1968" fmla="*/ 2205270 h 2323145"/>
              <a:gd name="connsiteX164-1969" fmla="*/ 4333906 w 11269336"/>
              <a:gd name="connsiteY164-1970" fmla="*/ 2205251 h 2323145"/>
              <a:gd name="connsiteX165-1971" fmla="*/ 4308819 w 11269336"/>
              <a:gd name="connsiteY165-1972" fmla="*/ 2203822 h 2323145"/>
              <a:gd name="connsiteX166-1973" fmla="*/ 4301210 w 11269336"/>
              <a:gd name="connsiteY166-1974" fmla="*/ 2204456 h 2323145"/>
              <a:gd name="connsiteX167-1975" fmla="*/ 4283095 w 11269336"/>
              <a:gd name="connsiteY167-1976" fmla="*/ 2198177 h 2323145"/>
              <a:gd name="connsiteX168-1977" fmla="*/ 4250119 w 11269336"/>
              <a:gd name="connsiteY168-1978" fmla="*/ 2196342 h 2323145"/>
              <a:gd name="connsiteX169-1979" fmla="*/ 4189203 w 11269336"/>
              <a:gd name="connsiteY169-1980" fmla="*/ 2178994 h 2323145"/>
              <a:gd name="connsiteX170-1981" fmla="*/ 4154035 w 11269336"/>
              <a:gd name="connsiteY170-1982" fmla="*/ 2171950 h 2323145"/>
              <a:gd name="connsiteX171-1983" fmla="*/ 4129569 w 11269336"/>
              <a:gd name="connsiteY171-1984" fmla="*/ 2163850 h 2323145"/>
              <a:gd name="connsiteX172-1985" fmla="*/ 4061250 w 11269336"/>
              <a:gd name="connsiteY172-1986" fmla="*/ 2159236 h 2323145"/>
              <a:gd name="connsiteX173-1987" fmla="*/ 3945480 w 11269336"/>
              <a:gd name="connsiteY173-1988" fmla="*/ 2158279 h 2323145"/>
              <a:gd name="connsiteX174-1989" fmla="*/ 3921468 w 11269336"/>
              <a:gd name="connsiteY174-1990" fmla="*/ 2156588 h 2323145"/>
              <a:gd name="connsiteX175-1991" fmla="*/ 3903348 w 11269336"/>
              <a:gd name="connsiteY175-1992" fmla="*/ 2149220 h 2323145"/>
              <a:gd name="connsiteX176-1993" fmla="*/ 3901342 w 11269336"/>
              <a:gd name="connsiteY176-1994" fmla="*/ 2142355 h 2323145"/>
              <a:gd name="connsiteX177-1995" fmla="*/ 3888539 w 11269336"/>
              <a:gd name="connsiteY177-1996" fmla="*/ 2140476 h 2323145"/>
              <a:gd name="connsiteX178-1997" fmla="*/ 3885662 w 11269336"/>
              <a:gd name="connsiteY178-1998" fmla="*/ 2138740 h 2323145"/>
              <a:gd name="connsiteX179-1999" fmla="*/ 3868627 w 11269336"/>
              <a:gd name="connsiteY179-2000" fmla="*/ 2130023 h 2323145"/>
              <a:gd name="connsiteX180-2001" fmla="*/ 3819177 w 11269336"/>
              <a:gd name="connsiteY180-2002" fmla="*/ 2142111 h 2323145"/>
              <a:gd name="connsiteX181-2003" fmla="*/ 3769100 w 11269336"/>
              <a:gd name="connsiteY181-2004" fmla="*/ 2131731 h 2323145"/>
              <a:gd name="connsiteX182-2005" fmla="*/ 3562752 w 11269336"/>
              <a:gd name="connsiteY182-2006" fmla="*/ 2131785 h 2323145"/>
              <a:gd name="connsiteX183-2007" fmla="*/ 3541402 w 11269336"/>
              <a:gd name="connsiteY183-2008" fmla="*/ 2106821 h 2323145"/>
              <a:gd name="connsiteX184-2009" fmla="*/ 3460591 w 11269336"/>
              <a:gd name="connsiteY184-2010" fmla="*/ 2097951 h 2323145"/>
              <a:gd name="connsiteX185-2011" fmla="*/ 3320348 w 11269336"/>
              <a:gd name="connsiteY185-2012" fmla="*/ 2130191 h 2323145"/>
              <a:gd name="connsiteX186-2013" fmla="*/ 3170922 w 11269336"/>
              <a:gd name="connsiteY186-2014" fmla="*/ 2115957 h 2323145"/>
              <a:gd name="connsiteX187-2015" fmla="*/ 3156256 w 11269336"/>
              <a:gd name="connsiteY187-2016" fmla="*/ 2124773 h 2323145"/>
              <a:gd name="connsiteX188-2017" fmla="*/ 3140298 w 11269336"/>
              <a:gd name="connsiteY188-2018" fmla="*/ 2129182 h 2323145"/>
              <a:gd name="connsiteX189-2019" fmla="*/ 3138514 w 11269336"/>
              <a:gd name="connsiteY189-2020" fmla="*/ 2128069 h 2323145"/>
              <a:gd name="connsiteX190-2021" fmla="*/ 3120467 w 11269336"/>
              <a:gd name="connsiteY190-2022" fmla="*/ 2128281 h 2323145"/>
              <a:gd name="connsiteX191-2023" fmla="*/ 3116175 w 11269336"/>
              <a:gd name="connsiteY191-2024" fmla="*/ 2131633 h 2323145"/>
              <a:gd name="connsiteX192-2025" fmla="*/ 3103685 w 11269336"/>
              <a:gd name="connsiteY192-2026" fmla="*/ 2132814 h 2323145"/>
              <a:gd name="connsiteX193-2027" fmla="*/ 3078794 w 11269336"/>
              <a:gd name="connsiteY193-2028" fmla="*/ 2137935 h 2323145"/>
              <a:gd name="connsiteX194-2029" fmla="*/ 3074407 w 11269336"/>
              <a:gd name="connsiteY194-2030" fmla="*/ 2136274 h 2323145"/>
              <a:gd name="connsiteX195-2031" fmla="*/ 3037285 w 11269336"/>
              <a:gd name="connsiteY195-2032" fmla="*/ 2139919 h 2323145"/>
              <a:gd name="connsiteX196-2033" fmla="*/ 3036901 w 11269336"/>
              <a:gd name="connsiteY196-2034" fmla="*/ 2138726 h 2323145"/>
              <a:gd name="connsiteX197-2035" fmla="*/ 3026996 w 11269336"/>
              <a:gd name="connsiteY197-2036" fmla="*/ 2134322 h 2323145"/>
              <a:gd name="connsiteX198-2037" fmla="*/ 3007772 w 11269336"/>
              <a:gd name="connsiteY198-2038" fmla="*/ 2128742 h 2323145"/>
              <a:gd name="connsiteX199-2039" fmla="*/ 2965030 w 11269336"/>
              <a:gd name="connsiteY199-2040" fmla="*/ 2100494 h 2323145"/>
              <a:gd name="connsiteX200-2041" fmla="*/ 2926342 w 11269336"/>
              <a:gd name="connsiteY200-2042" fmla="*/ 2104155 h 2323145"/>
              <a:gd name="connsiteX201-2043" fmla="*/ 2918608 w 11269336"/>
              <a:gd name="connsiteY201-2044" fmla="*/ 2104215 h 2323145"/>
              <a:gd name="connsiteX202-2045" fmla="*/ 2918475 w 11269336"/>
              <a:gd name="connsiteY202-2046" fmla="*/ 2103937 h 2323145"/>
              <a:gd name="connsiteX203-2047" fmla="*/ 2910360 w 11269336"/>
              <a:gd name="connsiteY203-2048" fmla="*/ 2103444 h 2323145"/>
              <a:gd name="connsiteX204-2049" fmla="*/ 2904507 w 11269336"/>
              <a:gd name="connsiteY204-2050" fmla="*/ 2104326 h 2323145"/>
              <a:gd name="connsiteX205-2051" fmla="*/ 2889503 w 11269336"/>
              <a:gd name="connsiteY205-2052" fmla="*/ 2104443 h 2323145"/>
              <a:gd name="connsiteX206-2053" fmla="*/ 2884480 w 11269336"/>
              <a:gd name="connsiteY206-2054" fmla="*/ 2102626 h 2323145"/>
              <a:gd name="connsiteX207-2055" fmla="*/ 2882689 w 11269336"/>
              <a:gd name="connsiteY207-2056" fmla="*/ 2099228 h 2323145"/>
              <a:gd name="connsiteX208-2057" fmla="*/ 2881291 w 11269336"/>
              <a:gd name="connsiteY208-2058" fmla="*/ 2099618 h 2323145"/>
              <a:gd name="connsiteX209-2059" fmla="*/ 2853979 w 11269336"/>
              <a:gd name="connsiteY209-2060" fmla="*/ 2090388 h 2323145"/>
              <a:gd name="connsiteX210-2061" fmla="*/ 2791790 w 11269336"/>
              <a:gd name="connsiteY210-2062" fmla="*/ 2080332 h 2323145"/>
              <a:gd name="connsiteX211-2063" fmla="*/ 2755844 w 11269336"/>
              <a:gd name="connsiteY211-2064" fmla="*/ 2078874 h 2323145"/>
              <a:gd name="connsiteX212-2065" fmla="*/ 2657742 w 11269336"/>
              <a:gd name="connsiteY212-2066" fmla="*/ 2070179 h 2323145"/>
              <a:gd name="connsiteX213-2067" fmla="*/ 2559549 w 11269336"/>
              <a:gd name="connsiteY213-2068" fmla="*/ 2057873 h 2323145"/>
              <a:gd name="connsiteX214-2069" fmla="*/ 2512054 w 11269336"/>
              <a:gd name="connsiteY214-2070" fmla="*/ 2031671 h 2323145"/>
              <a:gd name="connsiteX215-2071" fmla="*/ 2506437 w 11269336"/>
              <a:gd name="connsiteY215-2072" fmla="*/ 2030918 h 2323145"/>
              <a:gd name="connsiteX216-2073" fmla="*/ 2491752 w 11269336"/>
              <a:gd name="connsiteY216-2074" fmla="*/ 2033906 h 2323145"/>
              <a:gd name="connsiteX217-2075" fmla="*/ 2486338 w 11269336"/>
              <a:gd name="connsiteY217-2076" fmla="*/ 2035862 h 2323145"/>
              <a:gd name="connsiteX218-2077" fmla="*/ 2478186 w 11269336"/>
              <a:gd name="connsiteY218-2078" fmla="*/ 2036953 h 2323145"/>
              <a:gd name="connsiteX219-2079" fmla="*/ 2477950 w 11269336"/>
              <a:gd name="connsiteY219-2080" fmla="*/ 2036715 h 2323145"/>
              <a:gd name="connsiteX220-2081" fmla="*/ 2470381 w 11269336"/>
              <a:gd name="connsiteY220-2082" fmla="*/ 2038256 h 2323145"/>
              <a:gd name="connsiteX221-2083" fmla="*/ 2433781 w 11269336"/>
              <a:gd name="connsiteY221-2084" fmla="*/ 2049140 h 2323145"/>
              <a:gd name="connsiteX222-2085" fmla="*/ 2381172 w 11269336"/>
              <a:gd name="connsiteY222-2086" fmla="*/ 2030645 h 2323145"/>
              <a:gd name="connsiteX223-2087" fmla="*/ 2360198 w 11269336"/>
              <a:gd name="connsiteY223-2088" fmla="*/ 2029059 h 2323145"/>
              <a:gd name="connsiteX224-2089" fmla="*/ 2348815 w 11269336"/>
              <a:gd name="connsiteY224-2090" fmla="*/ 2026798 h 2323145"/>
              <a:gd name="connsiteX225-2091" fmla="*/ 2347988 w 11269336"/>
              <a:gd name="connsiteY225-2092" fmla="*/ 2025745 h 2323145"/>
              <a:gd name="connsiteX226-2093" fmla="*/ 2312920 w 11269336"/>
              <a:gd name="connsiteY226-2094" fmla="*/ 2036311 h 2323145"/>
              <a:gd name="connsiteX227-2095" fmla="*/ 2307986 w 11269336"/>
              <a:gd name="connsiteY227-2096" fmla="*/ 2035583 h 2323145"/>
              <a:gd name="connsiteX228-2097" fmla="*/ 2285481 w 11269336"/>
              <a:gd name="connsiteY228-2098" fmla="*/ 2045197 h 2323145"/>
              <a:gd name="connsiteX229-2099" fmla="*/ 2273666 w 11269336"/>
              <a:gd name="connsiteY229-2100" fmla="*/ 2048710 h 2323145"/>
              <a:gd name="connsiteX230-2101" fmla="*/ 2270719 w 11269336"/>
              <a:gd name="connsiteY230-2102" fmla="*/ 2052702 h 2323145"/>
              <a:gd name="connsiteX231-2103" fmla="*/ 2253080 w 11269336"/>
              <a:gd name="connsiteY231-2104" fmla="*/ 2056363 h 2323145"/>
              <a:gd name="connsiteX232-2105" fmla="*/ 2250906 w 11269336"/>
              <a:gd name="connsiteY232-2106" fmla="*/ 2055654 h 2323145"/>
              <a:gd name="connsiteX233-2107" fmla="*/ 2236905 w 11269336"/>
              <a:gd name="connsiteY233-2108" fmla="*/ 2062882 h 2323145"/>
              <a:gd name="connsiteX234-2109" fmla="*/ 2225830 w 11269336"/>
              <a:gd name="connsiteY234-2110" fmla="*/ 2074027 h 2323145"/>
              <a:gd name="connsiteX235-2111" fmla="*/ 2073776 w 11269336"/>
              <a:gd name="connsiteY235-2112" fmla="*/ 2089244 h 2323145"/>
              <a:gd name="connsiteX236-2113" fmla="*/ 1948256 w 11269336"/>
              <a:gd name="connsiteY236-2114" fmla="*/ 2146616 h 2323145"/>
              <a:gd name="connsiteX237-2115" fmla="*/ 1865582 w 11269336"/>
              <a:gd name="connsiteY237-2116" fmla="*/ 2153738 h 2323145"/>
              <a:gd name="connsiteX238-2117" fmla="*/ 1835210 w 11269336"/>
              <a:gd name="connsiteY238-2118" fmla="*/ 2134244 h 2323145"/>
              <a:gd name="connsiteX239-2119" fmla="*/ 1632661 w 11269336"/>
              <a:gd name="connsiteY239-2120" fmla="*/ 2173882 h 2323145"/>
              <a:gd name="connsiteX240-2121" fmla="*/ 1579590 w 11269336"/>
              <a:gd name="connsiteY240-2122" fmla="*/ 2173680 h 2323145"/>
              <a:gd name="connsiteX241-2123" fmla="*/ 1535601 w 11269336"/>
              <a:gd name="connsiteY241-2124" fmla="*/ 2194590 h 2323145"/>
              <a:gd name="connsiteX242-2125" fmla="*/ 1515594 w 11269336"/>
              <a:gd name="connsiteY242-2126" fmla="*/ 2189622 h 2323145"/>
              <a:gd name="connsiteX243-2127" fmla="*/ 1512113 w 11269336"/>
              <a:gd name="connsiteY243-2128" fmla="*/ 2188534 h 2323145"/>
              <a:gd name="connsiteX244-2129" fmla="*/ 1498838 w 11269336"/>
              <a:gd name="connsiteY244-2130" fmla="*/ 2189213 h 2323145"/>
              <a:gd name="connsiteX245-2131" fmla="*/ 1494279 w 11269336"/>
              <a:gd name="connsiteY245-2132" fmla="*/ 2183112 h 2323145"/>
              <a:gd name="connsiteX246-2133" fmla="*/ 1473714 w 11269336"/>
              <a:gd name="connsiteY246-2134" fmla="*/ 2179625 h 2323145"/>
              <a:gd name="connsiteX247-2135" fmla="*/ 1449503 w 11269336"/>
              <a:gd name="connsiteY247-2136" fmla="*/ 2182633 h 2323145"/>
              <a:gd name="connsiteX248-2137" fmla="*/ 1335495 w 11269336"/>
              <a:gd name="connsiteY248-2138" fmla="*/ 2203940 h 2323145"/>
              <a:gd name="connsiteX249-2139" fmla="*/ 1266687 w 11269336"/>
              <a:gd name="connsiteY249-2140" fmla="*/ 2212688 h 2323145"/>
              <a:gd name="connsiteX250-2141" fmla="*/ 1239614 w 11269336"/>
              <a:gd name="connsiteY250-2142" fmla="*/ 2209727 h 2323145"/>
              <a:gd name="connsiteX251-2143" fmla="*/ 1202436 w 11269336"/>
              <a:gd name="connsiteY251-2144" fmla="*/ 2209817 h 2323145"/>
              <a:gd name="connsiteX252-2145" fmla="*/ 1136097 w 11269336"/>
              <a:gd name="connsiteY252-2146" fmla="*/ 2205112 h 2323145"/>
              <a:gd name="connsiteX253-2147" fmla="*/ 1048229 w 11269336"/>
              <a:gd name="connsiteY253-2148" fmla="*/ 2207249 h 2323145"/>
              <a:gd name="connsiteX254-2149" fmla="*/ 988232 w 11269336"/>
              <a:gd name="connsiteY254-2150" fmla="*/ 2235635 h 2323145"/>
              <a:gd name="connsiteX255-2151" fmla="*/ 981959 w 11269336"/>
              <a:gd name="connsiteY255-2152" fmla="*/ 2231607 h 2323145"/>
              <a:gd name="connsiteX256-2153" fmla="*/ 938600 w 11269336"/>
              <a:gd name="connsiteY256-2154" fmla="*/ 2238113 h 2323145"/>
              <a:gd name="connsiteX257-2155" fmla="*/ 791788 w 11269336"/>
              <a:gd name="connsiteY257-2156" fmla="*/ 2293224 h 2323145"/>
              <a:gd name="connsiteX258-2157" fmla="*/ 706914 w 11269336"/>
              <a:gd name="connsiteY258-2158" fmla="*/ 2305046 h 2323145"/>
              <a:gd name="connsiteX259-2159" fmla="*/ 675971 w 11269336"/>
              <a:gd name="connsiteY259-2160" fmla="*/ 2304030 h 2323145"/>
              <a:gd name="connsiteX260-2161" fmla="*/ 624180 w 11269336"/>
              <a:gd name="connsiteY260-2162" fmla="*/ 2302650 h 2323145"/>
              <a:gd name="connsiteX261-2163" fmla="*/ 583453 w 11269336"/>
              <a:gd name="connsiteY261-2164" fmla="*/ 2288788 h 2323145"/>
              <a:gd name="connsiteX262-2165" fmla="*/ 540946 w 11269336"/>
              <a:gd name="connsiteY262-2166" fmla="*/ 2292721 h 2323145"/>
              <a:gd name="connsiteX263-2167" fmla="*/ 533680 w 11269336"/>
              <a:gd name="connsiteY263-2168" fmla="*/ 2310233 h 2323145"/>
              <a:gd name="connsiteX264-2169" fmla="*/ 487366 w 11269336"/>
              <a:gd name="connsiteY264-2170" fmla="*/ 2309053 h 2323145"/>
              <a:gd name="connsiteX265-2171" fmla="*/ 416820 w 11269336"/>
              <a:gd name="connsiteY265-2172" fmla="*/ 2305443 h 2323145"/>
              <a:gd name="connsiteX266-2173" fmla="*/ 376805 w 11269336"/>
              <a:gd name="connsiteY266-2174" fmla="*/ 2307647 h 2323145"/>
              <a:gd name="connsiteX267-2175" fmla="*/ 266777 w 11269336"/>
              <a:gd name="connsiteY267-2176" fmla="*/ 2309012 h 2323145"/>
              <a:gd name="connsiteX268-2177" fmla="*/ 156013 w 11269336"/>
              <a:gd name="connsiteY268-2178" fmla="*/ 2306832 h 2323145"/>
              <a:gd name="connsiteX269-2179" fmla="*/ 87258 w 11269336"/>
              <a:gd name="connsiteY269-2180" fmla="*/ 2285511 h 2323145"/>
              <a:gd name="connsiteX270-2181" fmla="*/ 23798 w 11269336"/>
              <a:gd name="connsiteY270-2182" fmla="*/ 2281822 h 2323145"/>
              <a:gd name="connsiteX271-2183" fmla="*/ 0 w 11269336"/>
              <a:gd name="connsiteY271-2184" fmla="*/ 2285369 h 2323145"/>
              <a:gd name="connsiteX272-2185" fmla="*/ 0 w 11269336"/>
              <a:gd name="connsiteY272-2186" fmla="*/ 0 h 2323145"/>
              <a:gd name="connsiteX0-2187" fmla="*/ 0 w 11269336"/>
              <a:gd name="connsiteY0-2188" fmla="*/ 0 h 2323145"/>
              <a:gd name="connsiteX1-2189" fmla="*/ 11269336 w 11269336"/>
              <a:gd name="connsiteY1-2190" fmla="*/ 0 h 2323145"/>
              <a:gd name="connsiteX2-2191" fmla="*/ 11268645 w 11269336"/>
              <a:gd name="connsiteY2-2192" fmla="*/ 511 h 2323145"/>
              <a:gd name="connsiteX3-2193" fmla="*/ 11230739 w 11269336"/>
              <a:gd name="connsiteY3-2194" fmla="*/ 37096 h 2323145"/>
              <a:gd name="connsiteX4-2195" fmla="*/ 11082485 w 11269336"/>
              <a:gd name="connsiteY4-2196" fmla="*/ 78590 h 2323145"/>
              <a:gd name="connsiteX5-2197" fmla="*/ 11031776 w 11269336"/>
              <a:gd name="connsiteY5-2198" fmla="*/ 79197 h 2323145"/>
              <a:gd name="connsiteX6-2199" fmla="*/ 10995894 w 11269336"/>
              <a:gd name="connsiteY6-2200" fmla="*/ 83459 h 2323145"/>
              <a:gd name="connsiteX7-2201" fmla="*/ 10861177 w 11269336"/>
              <a:gd name="connsiteY7-2202" fmla="*/ 147419 h 2323145"/>
              <a:gd name="connsiteX8-2203" fmla="*/ 10782732 w 11269336"/>
              <a:gd name="connsiteY8-2204" fmla="*/ 135645 h 2323145"/>
              <a:gd name="connsiteX9-2205" fmla="*/ 10660773 w 11269336"/>
              <a:gd name="connsiteY9-2206" fmla="*/ 179312 h 2323145"/>
              <a:gd name="connsiteX10-2207" fmla="*/ 10564442 w 11269336"/>
              <a:gd name="connsiteY10-2208" fmla="*/ 160738 h 2323145"/>
              <a:gd name="connsiteX11-2209" fmla="*/ 10490200 w 11269336"/>
              <a:gd name="connsiteY11-2210" fmla="*/ 183533 h 2323145"/>
              <a:gd name="connsiteX12-2211" fmla="*/ 10271351 w 11269336"/>
              <a:gd name="connsiteY12-2212" fmla="*/ 243104 h 2323145"/>
              <a:gd name="connsiteX13-2213" fmla="*/ 10061033 w 11269336"/>
              <a:gd name="connsiteY13-2214" fmla="*/ 364937 h 2323145"/>
              <a:gd name="connsiteX14-2215" fmla="*/ 9921770 w 11269336"/>
              <a:gd name="connsiteY14-2216" fmla="*/ 406154 h 2323145"/>
              <a:gd name="connsiteX15-2217" fmla="*/ 9858388 w 11269336"/>
              <a:gd name="connsiteY15-2218" fmla="*/ 439489 h 2323145"/>
              <a:gd name="connsiteX16-2219" fmla="*/ 9811914 w 11269336"/>
              <a:gd name="connsiteY16-2220" fmla="*/ 449865 h 2323145"/>
              <a:gd name="connsiteX17-2221" fmla="*/ 9784394 w 11269336"/>
              <a:gd name="connsiteY17-2222" fmla="*/ 457816 h 2323145"/>
              <a:gd name="connsiteX18-2223" fmla="*/ 9742561 w 11269336"/>
              <a:gd name="connsiteY18-2224" fmla="*/ 500437 h 2323145"/>
              <a:gd name="connsiteX19-2225" fmla="*/ 9561831 w 11269336"/>
              <a:gd name="connsiteY19-2226" fmla="*/ 547649 h 2323145"/>
              <a:gd name="connsiteX20-2227" fmla="*/ 9380600 w 11269336"/>
              <a:gd name="connsiteY20-2228" fmla="*/ 549821 h 2323145"/>
              <a:gd name="connsiteX21-2229" fmla="*/ 9139429 w 11269336"/>
              <a:gd name="connsiteY21-2230" fmla="*/ 696446 h 2323145"/>
              <a:gd name="connsiteX22-2231" fmla="*/ 9114263 w 11269336"/>
              <a:gd name="connsiteY22-2232" fmla="*/ 709213 h 2323145"/>
              <a:gd name="connsiteX23-2233" fmla="*/ 9028928 w 11269336"/>
              <a:gd name="connsiteY23-2234" fmla="*/ 745350 h 2323145"/>
              <a:gd name="connsiteX24-2235" fmla="*/ 8977138 w 11269336"/>
              <a:gd name="connsiteY24-2236" fmla="*/ 774970 h 2323145"/>
              <a:gd name="connsiteX25-2237" fmla="*/ 8947030 w 11269336"/>
              <a:gd name="connsiteY25-2238" fmla="*/ 814934 h 2323145"/>
              <a:gd name="connsiteX26-2239" fmla="*/ 8914746 w 11269336"/>
              <a:gd name="connsiteY26-2240" fmla="*/ 826428 h 2323145"/>
              <a:gd name="connsiteX27-2241" fmla="*/ 8917778 w 11269336"/>
              <a:gd name="connsiteY27-2242" fmla="*/ 835198 h 2323145"/>
              <a:gd name="connsiteX28-2243" fmla="*/ 8905560 w 11269336"/>
              <a:gd name="connsiteY28-2244" fmla="*/ 838358 h 2323145"/>
              <a:gd name="connsiteX29-2245" fmla="*/ 8897564 w 11269336"/>
              <a:gd name="connsiteY29-2246" fmla="*/ 834287 h 2323145"/>
              <a:gd name="connsiteX30-2247" fmla="*/ 8878040 w 11269336"/>
              <a:gd name="connsiteY30-2248" fmla="*/ 844150 h 2323145"/>
              <a:gd name="connsiteX31-2249" fmla="*/ 8882654 w 11269336"/>
              <a:gd name="connsiteY31-2250" fmla="*/ 892768 h 2323145"/>
              <a:gd name="connsiteX32-2251" fmla="*/ 8837498 w 11269336"/>
              <a:gd name="connsiteY32-2252" fmla="*/ 885664 h 2323145"/>
              <a:gd name="connsiteX33-2253" fmla="*/ 8795998 w 11269336"/>
              <a:gd name="connsiteY33-2254" fmla="*/ 863337 h 2323145"/>
              <a:gd name="connsiteX34-2255" fmla="*/ 8776970 w 11269336"/>
              <a:gd name="connsiteY34-2256" fmla="*/ 885177 h 2323145"/>
              <a:gd name="connsiteX35-2257" fmla="*/ 8755719 w 11269336"/>
              <a:gd name="connsiteY35-2258" fmla="*/ 889754 h 2323145"/>
              <a:gd name="connsiteX36-2259" fmla="*/ 8743257 w 11269336"/>
              <a:gd name="connsiteY36-2260" fmla="*/ 904723 h 2323145"/>
              <a:gd name="connsiteX37-2261" fmla="*/ 8721366 w 11269336"/>
              <a:gd name="connsiteY37-2262" fmla="*/ 904711 h 2323145"/>
              <a:gd name="connsiteX38-2263" fmla="*/ 8678353 w 11269336"/>
              <a:gd name="connsiteY38-2264" fmla="*/ 926318 h 2323145"/>
              <a:gd name="connsiteX39-2265" fmla="*/ 8636849 w 11269336"/>
              <a:gd name="connsiteY39-2266" fmla="*/ 937900 h 2323145"/>
              <a:gd name="connsiteX40-2267" fmla="*/ 8620213 w 11269336"/>
              <a:gd name="connsiteY40-2268" fmla="*/ 943068 h 2323145"/>
              <a:gd name="connsiteX41-2269" fmla="*/ 8612581 w 11269336"/>
              <a:gd name="connsiteY41-2270" fmla="*/ 952695 h 2323145"/>
              <a:gd name="connsiteX42-2271" fmla="*/ 8589038 w 11269336"/>
              <a:gd name="connsiteY42-2272" fmla="*/ 963892 h 2323145"/>
              <a:gd name="connsiteX43-2273" fmla="*/ 8579950 w 11269336"/>
              <a:gd name="connsiteY43-2274" fmla="*/ 960899 h 2323145"/>
              <a:gd name="connsiteX44-2275" fmla="*/ 8579319 w 11269336"/>
              <a:gd name="connsiteY44-2276" fmla="*/ 965630 h 2323145"/>
              <a:gd name="connsiteX45-2277" fmla="*/ 8547429 w 11269336"/>
              <a:gd name="connsiteY45-2278" fmla="*/ 984506 h 2323145"/>
              <a:gd name="connsiteX46-2279" fmla="*/ 8478704 w 11269336"/>
              <a:gd name="connsiteY46-2280" fmla="*/ 1025490 h 2323145"/>
              <a:gd name="connsiteX47-2281" fmla="*/ 8461421 w 11269336"/>
              <a:gd name="connsiteY47-2282" fmla="*/ 1035512 h 2323145"/>
              <a:gd name="connsiteX48-2283" fmla="*/ 8445003 w 11269336"/>
              <a:gd name="connsiteY48-2284" fmla="*/ 1036851 h 2323145"/>
              <a:gd name="connsiteX49-2285" fmla="*/ 8357350 w 11269336"/>
              <a:gd name="connsiteY49-2286" fmla="*/ 1060213 h 2323145"/>
              <a:gd name="connsiteX50-2287" fmla="*/ 8335565 w 11269336"/>
              <a:gd name="connsiteY50-2288" fmla="*/ 1061151 h 2323145"/>
              <a:gd name="connsiteX51-2289" fmla="*/ 8325267 w 11269336"/>
              <a:gd name="connsiteY51-2290" fmla="*/ 1055919 h 2323145"/>
              <a:gd name="connsiteX52-2291" fmla="*/ 8293586 w 11269336"/>
              <a:gd name="connsiteY52-2292" fmla="*/ 1076144 h 2323145"/>
              <a:gd name="connsiteX53-2293" fmla="*/ 8242405 w 11269336"/>
              <a:gd name="connsiteY53-2294" fmla="*/ 1095960 h 2323145"/>
              <a:gd name="connsiteX54-2295" fmla="*/ 8218531 w 11269336"/>
              <a:gd name="connsiteY54-2296" fmla="*/ 1107622 h 2323145"/>
              <a:gd name="connsiteX55-2297" fmla="*/ 8197391 w 11269336"/>
              <a:gd name="connsiteY55-2298" fmla="*/ 1107746 h 2323145"/>
              <a:gd name="connsiteX56-2299" fmla="*/ 8081474 w 11269336"/>
              <a:gd name="connsiteY56-2300" fmla="*/ 1130125 h 2323145"/>
              <a:gd name="connsiteX57-2301" fmla="*/ 8053585 w 11269336"/>
              <a:gd name="connsiteY57-2302" fmla="*/ 1129169 h 2323145"/>
              <a:gd name="connsiteX58-2303" fmla="*/ 8038422 w 11269336"/>
              <a:gd name="connsiteY58-2304" fmla="*/ 1119092 h 2323145"/>
              <a:gd name="connsiteX59-2305" fmla="*/ 8029450 w 11269336"/>
              <a:gd name="connsiteY59-2306" fmla="*/ 1125592 h 2323145"/>
              <a:gd name="connsiteX60-2307" fmla="*/ 7959552 w 11269336"/>
              <a:gd name="connsiteY60-2308" fmla="*/ 1140188 h 2323145"/>
              <a:gd name="connsiteX61-2309" fmla="*/ 7914188 w 11269336"/>
              <a:gd name="connsiteY61-2310" fmla="*/ 1150862 h 2323145"/>
              <a:gd name="connsiteX62-2311" fmla="*/ 7914918 w 11269336"/>
              <a:gd name="connsiteY62-2312" fmla="*/ 1168758 h 2323145"/>
              <a:gd name="connsiteX63-2313" fmla="*/ 7875510 w 11269336"/>
              <a:gd name="connsiteY63-2314" fmla="*/ 1183153 h 2323145"/>
              <a:gd name="connsiteX64-2315" fmla="*/ 7829932 w 11269336"/>
              <a:gd name="connsiteY64-2316" fmla="*/ 1180782 h 2323145"/>
              <a:gd name="connsiteX65-2317" fmla="*/ 7779182 w 11269336"/>
              <a:gd name="connsiteY65-2318" fmla="*/ 1192665 h 2323145"/>
              <a:gd name="connsiteX66-2319" fmla="*/ 7748774 w 11269336"/>
              <a:gd name="connsiteY66-2320" fmla="*/ 1199586 h 2323145"/>
              <a:gd name="connsiteX67-2321" fmla="*/ 7671846 w 11269336"/>
              <a:gd name="connsiteY67-2322" fmla="*/ 1231966 h 2323145"/>
              <a:gd name="connsiteX68-2323" fmla="*/ 7554146 w 11269336"/>
              <a:gd name="connsiteY68-2324" fmla="*/ 1319748 h 2323145"/>
              <a:gd name="connsiteX69-2325" fmla="*/ 7515052 w 11269336"/>
              <a:gd name="connsiteY69-2326" fmla="*/ 1336718 h 2323145"/>
              <a:gd name="connsiteX70-2327" fmla="*/ 7507193 w 11269336"/>
              <a:gd name="connsiteY70-2328" fmla="*/ 1334617 h 2323145"/>
              <a:gd name="connsiteX71-2329" fmla="*/ 7461694 w 11269336"/>
              <a:gd name="connsiteY71-2330" fmla="*/ 1375866 h 2323145"/>
              <a:gd name="connsiteX72-2331" fmla="*/ 7377571 w 11269336"/>
              <a:gd name="connsiteY72-2332" fmla="*/ 1400128 h 2323145"/>
              <a:gd name="connsiteX73-2333" fmla="*/ 7311261 w 11269336"/>
              <a:gd name="connsiteY73-2334" fmla="*/ 1412652 h 2323145"/>
              <a:gd name="connsiteX74-2335" fmla="*/ 7275307 w 11269336"/>
              <a:gd name="connsiteY74-2336" fmla="*/ 1422171 h 2323145"/>
              <a:gd name="connsiteX75-2337" fmla="*/ 7247783 w 11269336"/>
              <a:gd name="connsiteY75-2338" fmla="*/ 1426330 h 2323145"/>
              <a:gd name="connsiteX76-2339" fmla="*/ 7185047 w 11269336"/>
              <a:gd name="connsiteY76-2340" fmla="*/ 1451812 h 2323145"/>
              <a:gd name="connsiteX77-2341" fmla="*/ 7084117 w 11269336"/>
              <a:gd name="connsiteY77-2342" fmla="*/ 1500281 h 2323145"/>
              <a:gd name="connsiteX78-2343" fmla="*/ 7062011 w 11269336"/>
              <a:gd name="connsiteY78-2344" fmla="*/ 1509183 h 2323145"/>
              <a:gd name="connsiteX79-2345" fmla="*/ 7040555 w 11269336"/>
              <a:gd name="connsiteY79-2346" fmla="*/ 1511207 h 2323145"/>
              <a:gd name="connsiteX80-2347" fmla="*/ 7033438 w 11269336"/>
              <a:gd name="connsiteY80-2348" fmla="*/ 1506772 h 2323145"/>
              <a:gd name="connsiteX81-2349" fmla="*/ 7020886 w 11269336"/>
              <a:gd name="connsiteY81-2350" fmla="*/ 1510764 h 2323145"/>
              <a:gd name="connsiteX82-2351" fmla="*/ 7017033 w 11269336"/>
              <a:gd name="connsiteY82-2352" fmla="*/ 1510650 h 2323145"/>
              <a:gd name="connsiteX83-2353" fmla="*/ 6995460 w 11269336"/>
              <a:gd name="connsiteY83-2354" fmla="*/ 1511173 h 2323145"/>
              <a:gd name="connsiteX84-2355" fmla="*/ 6962144 w 11269336"/>
              <a:gd name="connsiteY84-2356" fmla="*/ 1541508 h 2323145"/>
              <a:gd name="connsiteX85-2357" fmla="*/ 6910674 w 11269336"/>
              <a:gd name="connsiteY85-2358" fmla="*/ 1554793 h 2323145"/>
              <a:gd name="connsiteX86-2359" fmla="*/ 6732152 w 11269336"/>
              <a:gd name="connsiteY86-2360" fmla="*/ 1642538 h 2323145"/>
              <a:gd name="connsiteX87-2361" fmla="*/ 6694106 w 11269336"/>
              <a:gd name="connsiteY87-2362" fmla="*/ 1632377 h 2323145"/>
              <a:gd name="connsiteX88-2363" fmla="*/ 6617223 w 11269336"/>
              <a:gd name="connsiteY88-2364" fmla="*/ 1659889 h 2323145"/>
              <a:gd name="connsiteX89-2365" fmla="*/ 6521138 w 11269336"/>
              <a:gd name="connsiteY89-2366" fmla="*/ 1744340 h 2323145"/>
              <a:gd name="connsiteX90-2367" fmla="*/ 6380677 w 11269336"/>
              <a:gd name="connsiteY90-2368" fmla="*/ 1796883 h 2323145"/>
              <a:gd name="connsiteX91-2369" fmla="*/ 6374897 w 11269336"/>
              <a:gd name="connsiteY91-2370" fmla="*/ 1809910 h 2323145"/>
              <a:gd name="connsiteX92-2371" fmla="*/ 6364545 w 11269336"/>
              <a:gd name="connsiteY92-2372" fmla="*/ 1820090 h 2323145"/>
              <a:gd name="connsiteX93-2373" fmla="*/ 6362126 w 11269336"/>
              <a:gd name="connsiteY93-2374" fmla="*/ 1819991 h 2323145"/>
              <a:gd name="connsiteX94-2375" fmla="*/ 6346673 w 11269336"/>
              <a:gd name="connsiteY94-2376" fmla="*/ 1827824 h 2323145"/>
              <a:gd name="connsiteX95-2377" fmla="*/ 6345588 w 11269336"/>
              <a:gd name="connsiteY95-2378" fmla="*/ 1832232 h 2323145"/>
              <a:gd name="connsiteX96-2379" fmla="*/ 6335708 w 11269336"/>
              <a:gd name="connsiteY96-2380" fmla="*/ 1838451 h 2323145"/>
              <a:gd name="connsiteX97-2381" fmla="*/ 6318182 w 11269336"/>
              <a:gd name="connsiteY97-2382" fmla="*/ 1852975 h 2323145"/>
              <a:gd name="connsiteX98-2383" fmla="*/ 6313084 w 11269336"/>
              <a:gd name="connsiteY98-2384" fmla="*/ 1853561 h 2323145"/>
              <a:gd name="connsiteX99-2385" fmla="*/ 6283816 w 11269336"/>
              <a:gd name="connsiteY99-2386" fmla="*/ 1872148 h 2323145"/>
              <a:gd name="connsiteX100-2387" fmla="*/ 6282550 w 11269336"/>
              <a:gd name="connsiteY100-2388" fmla="*/ 1871392 h 2323145"/>
              <a:gd name="connsiteX101-2389" fmla="*/ 6270527 w 11269336"/>
              <a:gd name="connsiteY101-2390" fmla="*/ 1872208 h 2323145"/>
              <a:gd name="connsiteX102-2391" fmla="*/ 6249518 w 11269336"/>
              <a:gd name="connsiteY102-2392" fmla="*/ 1876079 h 2323145"/>
              <a:gd name="connsiteX103-2393" fmla="*/ 6190386 w 11269336"/>
              <a:gd name="connsiteY103-2394" fmla="*/ 1872478 h 2323145"/>
              <a:gd name="connsiteX104-2395" fmla="*/ 6159777 w 11269336"/>
              <a:gd name="connsiteY104-2396" fmla="*/ 1891745 h 2323145"/>
              <a:gd name="connsiteX105-2397" fmla="*/ 6153131 w 11269336"/>
              <a:gd name="connsiteY105-2398" fmla="*/ 1895079 h 2323145"/>
              <a:gd name="connsiteX106-2399" fmla="*/ 6152798 w 11269336"/>
              <a:gd name="connsiteY106-2400" fmla="*/ 1894920 h 2323145"/>
              <a:gd name="connsiteX107-2401" fmla="*/ 6145388 w 11269336"/>
              <a:gd name="connsiteY107-2402" fmla="*/ 1897990 h 2323145"/>
              <a:gd name="connsiteX108-2403" fmla="*/ 6141014 w 11269336"/>
              <a:gd name="connsiteY108-2404" fmla="*/ 1901155 h 2323145"/>
              <a:gd name="connsiteX109-2405" fmla="*/ 6128122 w 11269336"/>
              <a:gd name="connsiteY109-2406" fmla="*/ 1907623 h 2323145"/>
              <a:gd name="connsiteX110-2407" fmla="*/ 6122351 w 11269336"/>
              <a:gd name="connsiteY110-2408" fmla="*/ 1908359 h 2323145"/>
              <a:gd name="connsiteX111-2409" fmla="*/ 6064750 w 11269336"/>
              <a:gd name="connsiteY111-2410" fmla="*/ 1896394 h 2323145"/>
              <a:gd name="connsiteX112-2411" fmla="*/ 5964230 w 11269336"/>
              <a:gd name="connsiteY112-2412" fmla="*/ 1910038 h 2323145"/>
              <a:gd name="connsiteX113-2413" fmla="*/ 5865399 w 11269336"/>
              <a:gd name="connsiteY113-2414" fmla="*/ 1926966 h 2323145"/>
              <a:gd name="connsiteX114-2415" fmla="*/ 5829951 w 11269336"/>
              <a:gd name="connsiteY114-2416" fmla="*/ 1934755 h 2323145"/>
              <a:gd name="connsiteX115-2417" fmla="*/ 5765285 w 11269336"/>
              <a:gd name="connsiteY115-2418" fmla="*/ 1941322 h 2323145"/>
              <a:gd name="connsiteX116-2419" fmla="*/ 5734750 w 11269336"/>
              <a:gd name="connsiteY116-2420" fmla="*/ 1939793 h 2323145"/>
              <a:gd name="connsiteX117-2421" fmla="*/ 5733569 w 11269336"/>
              <a:gd name="connsiteY117-2422" fmla="*/ 1940505 h 2323145"/>
              <a:gd name="connsiteX118-2423" fmla="*/ 5730329 w 11269336"/>
              <a:gd name="connsiteY118-2424" fmla="*/ 1937845 h 2323145"/>
              <a:gd name="connsiteX119-2425" fmla="*/ 5724661 w 11269336"/>
              <a:gd name="connsiteY119-2426" fmla="*/ 1937455 h 2323145"/>
              <a:gd name="connsiteX120-2427" fmla="*/ 5710186 w 11269336"/>
              <a:gd name="connsiteY120-2428" fmla="*/ 1941370 h 2323145"/>
              <a:gd name="connsiteX121-2429" fmla="*/ 5704910 w 11269336"/>
              <a:gd name="connsiteY121-2430" fmla="*/ 1943663 h 2323145"/>
              <a:gd name="connsiteX122-2431" fmla="*/ 5696836 w 11269336"/>
              <a:gd name="connsiteY122-2432" fmla="*/ 1945271 h 2323145"/>
              <a:gd name="connsiteX123-2433" fmla="*/ 5696583 w 11269336"/>
              <a:gd name="connsiteY123-2434" fmla="*/ 1945050 h 2323145"/>
              <a:gd name="connsiteX124-2435" fmla="*/ 5689123 w 11269336"/>
              <a:gd name="connsiteY124-2436" fmla="*/ 1947067 h 2323145"/>
              <a:gd name="connsiteX125-2437" fmla="*/ 5653291 w 11269336"/>
              <a:gd name="connsiteY125-2438" fmla="*/ 1960245 h 2323145"/>
              <a:gd name="connsiteX126-2439" fmla="*/ 5599385 w 11269336"/>
              <a:gd name="connsiteY126-2440" fmla="*/ 1945198 h 2323145"/>
              <a:gd name="connsiteX127-2441" fmla="*/ 5578300 w 11269336"/>
              <a:gd name="connsiteY127-2442" fmla="*/ 1944963 h 2323145"/>
              <a:gd name="connsiteX128-2443" fmla="*/ 5566758 w 11269336"/>
              <a:gd name="connsiteY128-2444" fmla="*/ 1943441 h 2323145"/>
              <a:gd name="connsiteX129-2445" fmla="*/ 5565857 w 11269336"/>
              <a:gd name="connsiteY129-2446" fmla="*/ 1942445 h 2323145"/>
              <a:gd name="connsiteX130-2447" fmla="*/ 5531534 w 11269336"/>
              <a:gd name="connsiteY130-2448" fmla="*/ 1955208 h 2323145"/>
              <a:gd name="connsiteX131-2449" fmla="*/ 5526552 w 11269336"/>
              <a:gd name="connsiteY131-2450" fmla="*/ 1954799 h 2323145"/>
              <a:gd name="connsiteX132-2451" fmla="*/ 5504723 w 11269336"/>
              <a:gd name="connsiteY132-2452" fmla="*/ 1965811 h 2323145"/>
              <a:gd name="connsiteX133-2453" fmla="*/ 5493156 w 11269336"/>
              <a:gd name="connsiteY133-2454" fmla="*/ 1970063 h 2323145"/>
              <a:gd name="connsiteX134-2455" fmla="*/ 5490486 w 11269336"/>
              <a:gd name="connsiteY134-2456" fmla="*/ 1974227 h 2323145"/>
              <a:gd name="connsiteX135-2457" fmla="*/ 5473107 w 11269336"/>
              <a:gd name="connsiteY135-2458" fmla="*/ 1979001 h 2323145"/>
              <a:gd name="connsiteX136-2459" fmla="*/ 5470885 w 11269336"/>
              <a:gd name="connsiteY136-2460" fmla="*/ 1978432 h 2323145"/>
              <a:gd name="connsiteX137-2461" fmla="*/ 5457393 w 11269336"/>
              <a:gd name="connsiteY137-2462" fmla="*/ 1986525 h 2323145"/>
              <a:gd name="connsiteX138-2463" fmla="*/ 5447102 w 11269336"/>
              <a:gd name="connsiteY138-2464" fmla="*/ 1998329 h 2323145"/>
              <a:gd name="connsiteX139-2465" fmla="*/ 5159151 w 11269336"/>
              <a:gd name="connsiteY139-2466" fmla="*/ 2029640 h 2323145"/>
              <a:gd name="connsiteX140-2467" fmla="*/ 5041688 w 11269336"/>
              <a:gd name="connsiteY140-2468" fmla="*/ 2022334 h 2323145"/>
              <a:gd name="connsiteX141-2469" fmla="*/ 4860988 w 11269336"/>
              <a:gd name="connsiteY141-2470" fmla="*/ 2135698 h 2323145"/>
              <a:gd name="connsiteX142-2471" fmla="*/ 4807902 w 11269336"/>
              <a:gd name="connsiteY142-2472" fmla="*/ 2138894 h 2323145"/>
              <a:gd name="connsiteX143-2473" fmla="*/ 4765388 w 11269336"/>
              <a:gd name="connsiteY143-2474" fmla="*/ 2162525 h 2323145"/>
              <a:gd name="connsiteX144-2475" fmla="*/ 4745033 w 11269336"/>
              <a:gd name="connsiteY144-2476" fmla="*/ 2158859 h 2323145"/>
              <a:gd name="connsiteX145-2477" fmla="*/ 4741475 w 11269336"/>
              <a:gd name="connsiteY145-2478" fmla="*/ 2157998 h 2323145"/>
              <a:gd name="connsiteX146-2479" fmla="*/ 4728247 w 11269336"/>
              <a:gd name="connsiteY146-2480" fmla="*/ 2159526 h 2323145"/>
              <a:gd name="connsiteX147-2481" fmla="*/ 4723263 w 11269336"/>
              <a:gd name="connsiteY147-2482" fmla="*/ 2153742 h 2323145"/>
              <a:gd name="connsiteX148-2483" fmla="*/ 4702453 w 11269336"/>
              <a:gd name="connsiteY148-2484" fmla="*/ 2151586 h 2323145"/>
              <a:gd name="connsiteX149-2485" fmla="*/ 4678455 w 11269336"/>
              <a:gd name="connsiteY149-2486" fmla="*/ 2156131 h 2323145"/>
              <a:gd name="connsiteX150-2487" fmla="*/ 4593061 w 11269336"/>
              <a:gd name="connsiteY150-2488" fmla="*/ 2171597 h 2323145"/>
              <a:gd name="connsiteX151-2489" fmla="*/ 4579902 w 11269336"/>
              <a:gd name="connsiteY151-2490" fmla="*/ 2177927 h 2323145"/>
              <a:gd name="connsiteX152-2491" fmla="*/ 4533444 w 11269336"/>
              <a:gd name="connsiteY152-2492" fmla="*/ 2181200 h 2323145"/>
              <a:gd name="connsiteX153-2493" fmla="*/ 4492832 w 11269336"/>
              <a:gd name="connsiteY153-2494" fmla="*/ 2188033 h 2323145"/>
              <a:gd name="connsiteX154-2495" fmla="*/ 4467257 w 11269336"/>
              <a:gd name="connsiteY154-2496" fmla="*/ 2196121 h 2323145"/>
              <a:gd name="connsiteX155-2497" fmla="*/ 4459937 w 11269336"/>
              <a:gd name="connsiteY155-2498" fmla="*/ 2195182 h 2323145"/>
              <a:gd name="connsiteX156-2499" fmla="*/ 4433312 w 11269336"/>
              <a:gd name="connsiteY156-2500" fmla="*/ 2199004 h 2323145"/>
              <a:gd name="connsiteX157-2501" fmla="*/ 4420601 w 11269336"/>
              <a:gd name="connsiteY157-2502" fmla="*/ 2205158 h 2323145"/>
              <a:gd name="connsiteX158-2503" fmla="*/ 4405765 w 11269336"/>
              <a:gd name="connsiteY158-2504" fmla="*/ 2199902 h 2323145"/>
              <a:gd name="connsiteX159-2505" fmla="*/ 4401354 w 11269336"/>
              <a:gd name="connsiteY159-2506" fmla="*/ 2194745 h 2323145"/>
              <a:gd name="connsiteX160-2507" fmla="*/ 4383151 w 11269336"/>
              <a:gd name="connsiteY160-2508" fmla="*/ 2201140 h 2323145"/>
              <a:gd name="connsiteX161-2509" fmla="*/ 4366646 w 11269336"/>
              <a:gd name="connsiteY161-2510" fmla="*/ 2198564 h 2323145"/>
              <a:gd name="connsiteX162-2511" fmla="*/ 4354009 w 11269336"/>
              <a:gd name="connsiteY162-2512" fmla="*/ 2204984 h 2323145"/>
              <a:gd name="connsiteX163-2513" fmla="*/ 4348284 w 11269336"/>
              <a:gd name="connsiteY163-2514" fmla="*/ 2205270 h 2323145"/>
              <a:gd name="connsiteX164-2515" fmla="*/ 4333906 w 11269336"/>
              <a:gd name="connsiteY164-2516" fmla="*/ 2205251 h 2323145"/>
              <a:gd name="connsiteX165-2517" fmla="*/ 4308819 w 11269336"/>
              <a:gd name="connsiteY165-2518" fmla="*/ 2203822 h 2323145"/>
              <a:gd name="connsiteX166-2519" fmla="*/ 4301210 w 11269336"/>
              <a:gd name="connsiteY166-2520" fmla="*/ 2204456 h 2323145"/>
              <a:gd name="connsiteX167-2521" fmla="*/ 4283095 w 11269336"/>
              <a:gd name="connsiteY167-2522" fmla="*/ 2198177 h 2323145"/>
              <a:gd name="connsiteX168-2523" fmla="*/ 4250119 w 11269336"/>
              <a:gd name="connsiteY168-2524" fmla="*/ 2196342 h 2323145"/>
              <a:gd name="connsiteX169-2525" fmla="*/ 4189203 w 11269336"/>
              <a:gd name="connsiteY169-2526" fmla="*/ 2178994 h 2323145"/>
              <a:gd name="connsiteX170-2527" fmla="*/ 4154035 w 11269336"/>
              <a:gd name="connsiteY170-2528" fmla="*/ 2171950 h 2323145"/>
              <a:gd name="connsiteX171-2529" fmla="*/ 4129569 w 11269336"/>
              <a:gd name="connsiteY171-2530" fmla="*/ 2163850 h 2323145"/>
              <a:gd name="connsiteX172-2531" fmla="*/ 4061250 w 11269336"/>
              <a:gd name="connsiteY172-2532" fmla="*/ 2159236 h 2323145"/>
              <a:gd name="connsiteX173-2533" fmla="*/ 3945480 w 11269336"/>
              <a:gd name="connsiteY173-2534" fmla="*/ 2158279 h 2323145"/>
              <a:gd name="connsiteX174-2535" fmla="*/ 3921468 w 11269336"/>
              <a:gd name="connsiteY174-2536" fmla="*/ 2156588 h 2323145"/>
              <a:gd name="connsiteX175-2537" fmla="*/ 3903348 w 11269336"/>
              <a:gd name="connsiteY175-2538" fmla="*/ 2149220 h 2323145"/>
              <a:gd name="connsiteX176-2539" fmla="*/ 3901342 w 11269336"/>
              <a:gd name="connsiteY176-2540" fmla="*/ 2142355 h 2323145"/>
              <a:gd name="connsiteX177-2541" fmla="*/ 3888539 w 11269336"/>
              <a:gd name="connsiteY177-2542" fmla="*/ 2140476 h 2323145"/>
              <a:gd name="connsiteX178-2543" fmla="*/ 3885662 w 11269336"/>
              <a:gd name="connsiteY178-2544" fmla="*/ 2138740 h 2323145"/>
              <a:gd name="connsiteX179-2545" fmla="*/ 3868627 w 11269336"/>
              <a:gd name="connsiteY179-2546" fmla="*/ 2130023 h 2323145"/>
              <a:gd name="connsiteX180-2547" fmla="*/ 3819177 w 11269336"/>
              <a:gd name="connsiteY180-2548" fmla="*/ 2142111 h 2323145"/>
              <a:gd name="connsiteX181-2549" fmla="*/ 3769100 w 11269336"/>
              <a:gd name="connsiteY181-2550" fmla="*/ 2131731 h 2323145"/>
              <a:gd name="connsiteX182-2551" fmla="*/ 3562752 w 11269336"/>
              <a:gd name="connsiteY182-2552" fmla="*/ 2131785 h 2323145"/>
              <a:gd name="connsiteX183-2553" fmla="*/ 3541402 w 11269336"/>
              <a:gd name="connsiteY183-2554" fmla="*/ 2106821 h 2323145"/>
              <a:gd name="connsiteX184-2555" fmla="*/ 3460591 w 11269336"/>
              <a:gd name="connsiteY184-2556" fmla="*/ 2097951 h 2323145"/>
              <a:gd name="connsiteX185-2557" fmla="*/ 3170922 w 11269336"/>
              <a:gd name="connsiteY185-2558" fmla="*/ 2115957 h 2323145"/>
              <a:gd name="connsiteX186-2559" fmla="*/ 3156256 w 11269336"/>
              <a:gd name="connsiteY186-2560" fmla="*/ 2124773 h 2323145"/>
              <a:gd name="connsiteX187-2561" fmla="*/ 3140298 w 11269336"/>
              <a:gd name="connsiteY187-2562" fmla="*/ 2129182 h 2323145"/>
              <a:gd name="connsiteX188-2563" fmla="*/ 3138514 w 11269336"/>
              <a:gd name="connsiteY188-2564" fmla="*/ 2128069 h 2323145"/>
              <a:gd name="connsiteX189-2565" fmla="*/ 3120467 w 11269336"/>
              <a:gd name="connsiteY189-2566" fmla="*/ 2128281 h 2323145"/>
              <a:gd name="connsiteX190-2567" fmla="*/ 3116175 w 11269336"/>
              <a:gd name="connsiteY190-2568" fmla="*/ 2131633 h 2323145"/>
              <a:gd name="connsiteX191-2569" fmla="*/ 3103685 w 11269336"/>
              <a:gd name="connsiteY191-2570" fmla="*/ 2132814 h 2323145"/>
              <a:gd name="connsiteX192-2571" fmla="*/ 3078794 w 11269336"/>
              <a:gd name="connsiteY192-2572" fmla="*/ 2137935 h 2323145"/>
              <a:gd name="connsiteX193-2573" fmla="*/ 3074407 w 11269336"/>
              <a:gd name="connsiteY193-2574" fmla="*/ 2136274 h 2323145"/>
              <a:gd name="connsiteX194-2575" fmla="*/ 3037285 w 11269336"/>
              <a:gd name="connsiteY194-2576" fmla="*/ 2139919 h 2323145"/>
              <a:gd name="connsiteX195-2577" fmla="*/ 3036901 w 11269336"/>
              <a:gd name="connsiteY195-2578" fmla="*/ 2138726 h 2323145"/>
              <a:gd name="connsiteX196-2579" fmla="*/ 3026996 w 11269336"/>
              <a:gd name="connsiteY196-2580" fmla="*/ 2134322 h 2323145"/>
              <a:gd name="connsiteX197-2581" fmla="*/ 3007772 w 11269336"/>
              <a:gd name="connsiteY197-2582" fmla="*/ 2128742 h 2323145"/>
              <a:gd name="connsiteX198-2583" fmla="*/ 2965030 w 11269336"/>
              <a:gd name="connsiteY198-2584" fmla="*/ 2100494 h 2323145"/>
              <a:gd name="connsiteX199-2585" fmla="*/ 2926342 w 11269336"/>
              <a:gd name="connsiteY199-2586" fmla="*/ 2104155 h 2323145"/>
              <a:gd name="connsiteX200-2587" fmla="*/ 2918608 w 11269336"/>
              <a:gd name="connsiteY200-2588" fmla="*/ 2104215 h 2323145"/>
              <a:gd name="connsiteX201-2589" fmla="*/ 2918475 w 11269336"/>
              <a:gd name="connsiteY201-2590" fmla="*/ 2103937 h 2323145"/>
              <a:gd name="connsiteX202-2591" fmla="*/ 2910360 w 11269336"/>
              <a:gd name="connsiteY202-2592" fmla="*/ 2103444 h 2323145"/>
              <a:gd name="connsiteX203-2593" fmla="*/ 2904507 w 11269336"/>
              <a:gd name="connsiteY203-2594" fmla="*/ 2104326 h 2323145"/>
              <a:gd name="connsiteX204-2595" fmla="*/ 2889503 w 11269336"/>
              <a:gd name="connsiteY204-2596" fmla="*/ 2104443 h 2323145"/>
              <a:gd name="connsiteX205-2597" fmla="*/ 2884480 w 11269336"/>
              <a:gd name="connsiteY205-2598" fmla="*/ 2102626 h 2323145"/>
              <a:gd name="connsiteX206-2599" fmla="*/ 2882689 w 11269336"/>
              <a:gd name="connsiteY206-2600" fmla="*/ 2099228 h 2323145"/>
              <a:gd name="connsiteX207-2601" fmla="*/ 2881291 w 11269336"/>
              <a:gd name="connsiteY207-2602" fmla="*/ 2099618 h 2323145"/>
              <a:gd name="connsiteX208-2603" fmla="*/ 2853979 w 11269336"/>
              <a:gd name="connsiteY208-2604" fmla="*/ 2090388 h 2323145"/>
              <a:gd name="connsiteX209-2605" fmla="*/ 2791790 w 11269336"/>
              <a:gd name="connsiteY209-2606" fmla="*/ 2080332 h 2323145"/>
              <a:gd name="connsiteX210-2607" fmla="*/ 2755844 w 11269336"/>
              <a:gd name="connsiteY210-2608" fmla="*/ 2078874 h 2323145"/>
              <a:gd name="connsiteX211-2609" fmla="*/ 2657742 w 11269336"/>
              <a:gd name="connsiteY211-2610" fmla="*/ 2070179 h 2323145"/>
              <a:gd name="connsiteX212-2611" fmla="*/ 2559549 w 11269336"/>
              <a:gd name="connsiteY212-2612" fmla="*/ 2057873 h 2323145"/>
              <a:gd name="connsiteX213-2613" fmla="*/ 2512054 w 11269336"/>
              <a:gd name="connsiteY213-2614" fmla="*/ 2031671 h 2323145"/>
              <a:gd name="connsiteX214-2615" fmla="*/ 2506437 w 11269336"/>
              <a:gd name="connsiteY214-2616" fmla="*/ 2030918 h 2323145"/>
              <a:gd name="connsiteX215-2617" fmla="*/ 2491752 w 11269336"/>
              <a:gd name="connsiteY215-2618" fmla="*/ 2033906 h 2323145"/>
              <a:gd name="connsiteX216-2619" fmla="*/ 2486338 w 11269336"/>
              <a:gd name="connsiteY216-2620" fmla="*/ 2035862 h 2323145"/>
              <a:gd name="connsiteX217-2621" fmla="*/ 2478186 w 11269336"/>
              <a:gd name="connsiteY217-2622" fmla="*/ 2036953 h 2323145"/>
              <a:gd name="connsiteX218-2623" fmla="*/ 2477950 w 11269336"/>
              <a:gd name="connsiteY218-2624" fmla="*/ 2036715 h 2323145"/>
              <a:gd name="connsiteX219-2625" fmla="*/ 2470381 w 11269336"/>
              <a:gd name="connsiteY219-2626" fmla="*/ 2038256 h 2323145"/>
              <a:gd name="connsiteX220-2627" fmla="*/ 2433781 w 11269336"/>
              <a:gd name="connsiteY220-2628" fmla="*/ 2049140 h 2323145"/>
              <a:gd name="connsiteX221-2629" fmla="*/ 2381172 w 11269336"/>
              <a:gd name="connsiteY221-2630" fmla="*/ 2030645 h 2323145"/>
              <a:gd name="connsiteX222-2631" fmla="*/ 2360198 w 11269336"/>
              <a:gd name="connsiteY222-2632" fmla="*/ 2029059 h 2323145"/>
              <a:gd name="connsiteX223-2633" fmla="*/ 2348815 w 11269336"/>
              <a:gd name="connsiteY223-2634" fmla="*/ 2026798 h 2323145"/>
              <a:gd name="connsiteX224-2635" fmla="*/ 2347988 w 11269336"/>
              <a:gd name="connsiteY224-2636" fmla="*/ 2025745 h 2323145"/>
              <a:gd name="connsiteX225-2637" fmla="*/ 2312920 w 11269336"/>
              <a:gd name="connsiteY225-2638" fmla="*/ 2036311 h 2323145"/>
              <a:gd name="connsiteX226-2639" fmla="*/ 2307986 w 11269336"/>
              <a:gd name="connsiteY226-2640" fmla="*/ 2035583 h 2323145"/>
              <a:gd name="connsiteX227-2641" fmla="*/ 2285481 w 11269336"/>
              <a:gd name="connsiteY227-2642" fmla="*/ 2045197 h 2323145"/>
              <a:gd name="connsiteX228-2643" fmla="*/ 2273666 w 11269336"/>
              <a:gd name="connsiteY228-2644" fmla="*/ 2048710 h 2323145"/>
              <a:gd name="connsiteX229-2645" fmla="*/ 2270719 w 11269336"/>
              <a:gd name="connsiteY229-2646" fmla="*/ 2052702 h 2323145"/>
              <a:gd name="connsiteX230-2647" fmla="*/ 2253080 w 11269336"/>
              <a:gd name="connsiteY230-2648" fmla="*/ 2056363 h 2323145"/>
              <a:gd name="connsiteX231-2649" fmla="*/ 2250906 w 11269336"/>
              <a:gd name="connsiteY231-2650" fmla="*/ 2055654 h 2323145"/>
              <a:gd name="connsiteX232-2651" fmla="*/ 2236905 w 11269336"/>
              <a:gd name="connsiteY232-2652" fmla="*/ 2062882 h 2323145"/>
              <a:gd name="connsiteX233-2653" fmla="*/ 2225830 w 11269336"/>
              <a:gd name="connsiteY233-2654" fmla="*/ 2074027 h 2323145"/>
              <a:gd name="connsiteX234-2655" fmla="*/ 2073776 w 11269336"/>
              <a:gd name="connsiteY234-2656" fmla="*/ 2089244 h 2323145"/>
              <a:gd name="connsiteX235-2657" fmla="*/ 1948256 w 11269336"/>
              <a:gd name="connsiteY235-2658" fmla="*/ 2146616 h 2323145"/>
              <a:gd name="connsiteX236-2659" fmla="*/ 1865582 w 11269336"/>
              <a:gd name="connsiteY236-2660" fmla="*/ 2153738 h 2323145"/>
              <a:gd name="connsiteX237-2661" fmla="*/ 1835210 w 11269336"/>
              <a:gd name="connsiteY237-2662" fmla="*/ 2134244 h 2323145"/>
              <a:gd name="connsiteX238-2663" fmla="*/ 1632661 w 11269336"/>
              <a:gd name="connsiteY238-2664" fmla="*/ 2173882 h 2323145"/>
              <a:gd name="connsiteX239-2665" fmla="*/ 1579590 w 11269336"/>
              <a:gd name="connsiteY239-2666" fmla="*/ 2173680 h 2323145"/>
              <a:gd name="connsiteX240-2667" fmla="*/ 1535601 w 11269336"/>
              <a:gd name="connsiteY240-2668" fmla="*/ 2194590 h 2323145"/>
              <a:gd name="connsiteX241-2669" fmla="*/ 1515594 w 11269336"/>
              <a:gd name="connsiteY241-2670" fmla="*/ 2189622 h 2323145"/>
              <a:gd name="connsiteX242-2671" fmla="*/ 1512113 w 11269336"/>
              <a:gd name="connsiteY242-2672" fmla="*/ 2188534 h 2323145"/>
              <a:gd name="connsiteX243-2673" fmla="*/ 1498838 w 11269336"/>
              <a:gd name="connsiteY243-2674" fmla="*/ 2189213 h 2323145"/>
              <a:gd name="connsiteX244-2675" fmla="*/ 1494279 w 11269336"/>
              <a:gd name="connsiteY244-2676" fmla="*/ 2183112 h 2323145"/>
              <a:gd name="connsiteX245-2677" fmla="*/ 1473714 w 11269336"/>
              <a:gd name="connsiteY245-2678" fmla="*/ 2179625 h 2323145"/>
              <a:gd name="connsiteX246-2679" fmla="*/ 1449503 w 11269336"/>
              <a:gd name="connsiteY246-2680" fmla="*/ 2182633 h 2323145"/>
              <a:gd name="connsiteX247-2681" fmla="*/ 1335495 w 11269336"/>
              <a:gd name="connsiteY247-2682" fmla="*/ 2203940 h 2323145"/>
              <a:gd name="connsiteX248-2683" fmla="*/ 1266687 w 11269336"/>
              <a:gd name="connsiteY248-2684" fmla="*/ 2212688 h 2323145"/>
              <a:gd name="connsiteX249-2685" fmla="*/ 1239614 w 11269336"/>
              <a:gd name="connsiteY249-2686" fmla="*/ 2209727 h 2323145"/>
              <a:gd name="connsiteX250-2687" fmla="*/ 1202436 w 11269336"/>
              <a:gd name="connsiteY250-2688" fmla="*/ 2209817 h 2323145"/>
              <a:gd name="connsiteX251-2689" fmla="*/ 1136097 w 11269336"/>
              <a:gd name="connsiteY251-2690" fmla="*/ 2205112 h 2323145"/>
              <a:gd name="connsiteX252-2691" fmla="*/ 1048229 w 11269336"/>
              <a:gd name="connsiteY252-2692" fmla="*/ 2207249 h 2323145"/>
              <a:gd name="connsiteX253-2693" fmla="*/ 988232 w 11269336"/>
              <a:gd name="connsiteY253-2694" fmla="*/ 2235635 h 2323145"/>
              <a:gd name="connsiteX254-2695" fmla="*/ 981959 w 11269336"/>
              <a:gd name="connsiteY254-2696" fmla="*/ 2231607 h 2323145"/>
              <a:gd name="connsiteX255-2697" fmla="*/ 938600 w 11269336"/>
              <a:gd name="connsiteY255-2698" fmla="*/ 2238113 h 2323145"/>
              <a:gd name="connsiteX256-2699" fmla="*/ 791788 w 11269336"/>
              <a:gd name="connsiteY256-2700" fmla="*/ 2293224 h 2323145"/>
              <a:gd name="connsiteX257-2701" fmla="*/ 706914 w 11269336"/>
              <a:gd name="connsiteY257-2702" fmla="*/ 2305046 h 2323145"/>
              <a:gd name="connsiteX258-2703" fmla="*/ 675971 w 11269336"/>
              <a:gd name="connsiteY258-2704" fmla="*/ 2304030 h 2323145"/>
              <a:gd name="connsiteX259-2705" fmla="*/ 624180 w 11269336"/>
              <a:gd name="connsiteY259-2706" fmla="*/ 2302650 h 2323145"/>
              <a:gd name="connsiteX260-2707" fmla="*/ 583453 w 11269336"/>
              <a:gd name="connsiteY260-2708" fmla="*/ 2288788 h 2323145"/>
              <a:gd name="connsiteX261-2709" fmla="*/ 540946 w 11269336"/>
              <a:gd name="connsiteY261-2710" fmla="*/ 2292721 h 2323145"/>
              <a:gd name="connsiteX262-2711" fmla="*/ 533680 w 11269336"/>
              <a:gd name="connsiteY262-2712" fmla="*/ 2310233 h 2323145"/>
              <a:gd name="connsiteX263-2713" fmla="*/ 487366 w 11269336"/>
              <a:gd name="connsiteY263-2714" fmla="*/ 2309053 h 2323145"/>
              <a:gd name="connsiteX264-2715" fmla="*/ 416820 w 11269336"/>
              <a:gd name="connsiteY264-2716" fmla="*/ 2305443 h 2323145"/>
              <a:gd name="connsiteX265-2717" fmla="*/ 376805 w 11269336"/>
              <a:gd name="connsiteY265-2718" fmla="*/ 2307647 h 2323145"/>
              <a:gd name="connsiteX266-2719" fmla="*/ 266777 w 11269336"/>
              <a:gd name="connsiteY266-2720" fmla="*/ 2309012 h 2323145"/>
              <a:gd name="connsiteX267-2721" fmla="*/ 156013 w 11269336"/>
              <a:gd name="connsiteY267-2722" fmla="*/ 2306832 h 2323145"/>
              <a:gd name="connsiteX268-2723" fmla="*/ 87258 w 11269336"/>
              <a:gd name="connsiteY268-2724" fmla="*/ 2285511 h 2323145"/>
              <a:gd name="connsiteX269-2725" fmla="*/ 23798 w 11269336"/>
              <a:gd name="connsiteY269-2726" fmla="*/ 2281822 h 2323145"/>
              <a:gd name="connsiteX270-2727" fmla="*/ 0 w 11269336"/>
              <a:gd name="connsiteY270-2728" fmla="*/ 2285369 h 2323145"/>
              <a:gd name="connsiteX271-2729" fmla="*/ 0 w 11269336"/>
              <a:gd name="connsiteY271-2730" fmla="*/ 0 h 2323145"/>
              <a:gd name="connsiteX0-2731" fmla="*/ 0 w 11269336"/>
              <a:gd name="connsiteY0-2732" fmla="*/ 0 h 2323145"/>
              <a:gd name="connsiteX1-2733" fmla="*/ 11269336 w 11269336"/>
              <a:gd name="connsiteY1-2734" fmla="*/ 0 h 2323145"/>
              <a:gd name="connsiteX2-2735" fmla="*/ 11268645 w 11269336"/>
              <a:gd name="connsiteY2-2736" fmla="*/ 511 h 2323145"/>
              <a:gd name="connsiteX3-2737" fmla="*/ 11230739 w 11269336"/>
              <a:gd name="connsiteY3-2738" fmla="*/ 37096 h 2323145"/>
              <a:gd name="connsiteX4-2739" fmla="*/ 11082485 w 11269336"/>
              <a:gd name="connsiteY4-2740" fmla="*/ 78590 h 2323145"/>
              <a:gd name="connsiteX5-2741" fmla="*/ 11031776 w 11269336"/>
              <a:gd name="connsiteY5-2742" fmla="*/ 79197 h 2323145"/>
              <a:gd name="connsiteX6-2743" fmla="*/ 10995894 w 11269336"/>
              <a:gd name="connsiteY6-2744" fmla="*/ 83459 h 2323145"/>
              <a:gd name="connsiteX7-2745" fmla="*/ 10861177 w 11269336"/>
              <a:gd name="connsiteY7-2746" fmla="*/ 147419 h 2323145"/>
              <a:gd name="connsiteX8-2747" fmla="*/ 10782732 w 11269336"/>
              <a:gd name="connsiteY8-2748" fmla="*/ 135645 h 2323145"/>
              <a:gd name="connsiteX9-2749" fmla="*/ 10660773 w 11269336"/>
              <a:gd name="connsiteY9-2750" fmla="*/ 179312 h 2323145"/>
              <a:gd name="connsiteX10-2751" fmla="*/ 10564442 w 11269336"/>
              <a:gd name="connsiteY10-2752" fmla="*/ 160738 h 2323145"/>
              <a:gd name="connsiteX11-2753" fmla="*/ 10490200 w 11269336"/>
              <a:gd name="connsiteY11-2754" fmla="*/ 183533 h 2323145"/>
              <a:gd name="connsiteX12-2755" fmla="*/ 10271351 w 11269336"/>
              <a:gd name="connsiteY12-2756" fmla="*/ 243104 h 2323145"/>
              <a:gd name="connsiteX13-2757" fmla="*/ 10061033 w 11269336"/>
              <a:gd name="connsiteY13-2758" fmla="*/ 364937 h 2323145"/>
              <a:gd name="connsiteX14-2759" fmla="*/ 9921770 w 11269336"/>
              <a:gd name="connsiteY14-2760" fmla="*/ 406154 h 2323145"/>
              <a:gd name="connsiteX15-2761" fmla="*/ 9858388 w 11269336"/>
              <a:gd name="connsiteY15-2762" fmla="*/ 439489 h 2323145"/>
              <a:gd name="connsiteX16-2763" fmla="*/ 9811914 w 11269336"/>
              <a:gd name="connsiteY16-2764" fmla="*/ 449865 h 2323145"/>
              <a:gd name="connsiteX17-2765" fmla="*/ 9784394 w 11269336"/>
              <a:gd name="connsiteY17-2766" fmla="*/ 457816 h 2323145"/>
              <a:gd name="connsiteX18-2767" fmla="*/ 9742561 w 11269336"/>
              <a:gd name="connsiteY18-2768" fmla="*/ 500437 h 2323145"/>
              <a:gd name="connsiteX19-2769" fmla="*/ 9561831 w 11269336"/>
              <a:gd name="connsiteY19-2770" fmla="*/ 547649 h 2323145"/>
              <a:gd name="connsiteX20-2771" fmla="*/ 9380600 w 11269336"/>
              <a:gd name="connsiteY20-2772" fmla="*/ 549821 h 2323145"/>
              <a:gd name="connsiteX21-2773" fmla="*/ 9139429 w 11269336"/>
              <a:gd name="connsiteY21-2774" fmla="*/ 696446 h 2323145"/>
              <a:gd name="connsiteX22-2775" fmla="*/ 9114263 w 11269336"/>
              <a:gd name="connsiteY22-2776" fmla="*/ 709213 h 2323145"/>
              <a:gd name="connsiteX23-2777" fmla="*/ 9028928 w 11269336"/>
              <a:gd name="connsiteY23-2778" fmla="*/ 745350 h 2323145"/>
              <a:gd name="connsiteX24-2779" fmla="*/ 8977138 w 11269336"/>
              <a:gd name="connsiteY24-2780" fmla="*/ 774970 h 2323145"/>
              <a:gd name="connsiteX25-2781" fmla="*/ 8947030 w 11269336"/>
              <a:gd name="connsiteY25-2782" fmla="*/ 814934 h 2323145"/>
              <a:gd name="connsiteX26-2783" fmla="*/ 8914746 w 11269336"/>
              <a:gd name="connsiteY26-2784" fmla="*/ 826428 h 2323145"/>
              <a:gd name="connsiteX27-2785" fmla="*/ 8917778 w 11269336"/>
              <a:gd name="connsiteY27-2786" fmla="*/ 835198 h 2323145"/>
              <a:gd name="connsiteX28-2787" fmla="*/ 8905560 w 11269336"/>
              <a:gd name="connsiteY28-2788" fmla="*/ 838358 h 2323145"/>
              <a:gd name="connsiteX29-2789" fmla="*/ 8897564 w 11269336"/>
              <a:gd name="connsiteY29-2790" fmla="*/ 834287 h 2323145"/>
              <a:gd name="connsiteX30-2791" fmla="*/ 8878040 w 11269336"/>
              <a:gd name="connsiteY30-2792" fmla="*/ 844150 h 2323145"/>
              <a:gd name="connsiteX31-2793" fmla="*/ 8882654 w 11269336"/>
              <a:gd name="connsiteY31-2794" fmla="*/ 892768 h 2323145"/>
              <a:gd name="connsiteX32-2795" fmla="*/ 8837498 w 11269336"/>
              <a:gd name="connsiteY32-2796" fmla="*/ 885664 h 2323145"/>
              <a:gd name="connsiteX33-2797" fmla="*/ 8795998 w 11269336"/>
              <a:gd name="connsiteY33-2798" fmla="*/ 863337 h 2323145"/>
              <a:gd name="connsiteX34-2799" fmla="*/ 8776970 w 11269336"/>
              <a:gd name="connsiteY34-2800" fmla="*/ 885177 h 2323145"/>
              <a:gd name="connsiteX35-2801" fmla="*/ 8755719 w 11269336"/>
              <a:gd name="connsiteY35-2802" fmla="*/ 889754 h 2323145"/>
              <a:gd name="connsiteX36-2803" fmla="*/ 8743257 w 11269336"/>
              <a:gd name="connsiteY36-2804" fmla="*/ 904723 h 2323145"/>
              <a:gd name="connsiteX37-2805" fmla="*/ 8721366 w 11269336"/>
              <a:gd name="connsiteY37-2806" fmla="*/ 904711 h 2323145"/>
              <a:gd name="connsiteX38-2807" fmla="*/ 8678353 w 11269336"/>
              <a:gd name="connsiteY38-2808" fmla="*/ 926318 h 2323145"/>
              <a:gd name="connsiteX39-2809" fmla="*/ 8636849 w 11269336"/>
              <a:gd name="connsiteY39-2810" fmla="*/ 937900 h 2323145"/>
              <a:gd name="connsiteX40-2811" fmla="*/ 8620213 w 11269336"/>
              <a:gd name="connsiteY40-2812" fmla="*/ 943068 h 2323145"/>
              <a:gd name="connsiteX41-2813" fmla="*/ 8612581 w 11269336"/>
              <a:gd name="connsiteY41-2814" fmla="*/ 952695 h 2323145"/>
              <a:gd name="connsiteX42-2815" fmla="*/ 8589038 w 11269336"/>
              <a:gd name="connsiteY42-2816" fmla="*/ 963892 h 2323145"/>
              <a:gd name="connsiteX43-2817" fmla="*/ 8579950 w 11269336"/>
              <a:gd name="connsiteY43-2818" fmla="*/ 960899 h 2323145"/>
              <a:gd name="connsiteX44-2819" fmla="*/ 8579319 w 11269336"/>
              <a:gd name="connsiteY44-2820" fmla="*/ 965630 h 2323145"/>
              <a:gd name="connsiteX45-2821" fmla="*/ 8547429 w 11269336"/>
              <a:gd name="connsiteY45-2822" fmla="*/ 984506 h 2323145"/>
              <a:gd name="connsiteX46-2823" fmla="*/ 8478704 w 11269336"/>
              <a:gd name="connsiteY46-2824" fmla="*/ 1025490 h 2323145"/>
              <a:gd name="connsiteX47-2825" fmla="*/ 8461421 w 11269336"/>
              <a:gd name="connsiteY47-2826" fmla="*/ 1035512 h 2323145"/>
              <a:gd name="connsiteX48-2827" fmla="*/ 8445003 w 11269336"/>
              <a:gd name="connsiteY48-2828" fmla="*/ 1036851 h 2323145"/>
              <a:gd name="connsiteX49-2829" fmla="*/ 8357350 w 11269336"/>
              <a:gd name="connsiteY49-2830" fmla="*/ 1060213 h 2323145"/>
              <a:gd name="connsiteX50-2831" fmla="*/ 8335565 w 11269336"/>
              <a:gd name="connsiteY50-2832" fmla="*/ 1061151 h 2323145"/>
              <a:gd name="connsiteX51-2833" fmla="*/ 8325267 w 11269336"/>
              <a:gd name="connsiteY51-2834" fmla="*/ 1055919 h 2323145"/>
              <a:gd name="connsiteX52-2835" fmla="*/ 8293586 w 11269336"/>
              <a:gd name="connsiteY52-2836" fmla="*/ 1076144 h 2323145"/>
              <a:gd name="connsiteX53-2837" fmla="*/ 8242405 w 11269336"/>
              <a:gd name="connsiteY53-2838" fmla="*/ 1095960 h 2323145"/>
              <a:gd name="connsiteX54-2839" fmla="*/ 8218531 w 11269336"/>
              <a:gd name="connsiteY54-2840" fmla="*/ 1107622 h 2323145"/>
              <a:gd name="connsiteX55-2841" fmla="*/ 8197391 w 11269336"/>
              <a:gd name="connsiteY55-2842" fmla="*/ 1107746 h 2323145"/>
              <a:gd name="connsiteX56-2843" fmla="*/ 8081474 w 11269336"/>
              <a:gd name="connsiteY56-2844" fmla="*/ 1130125 h 2323145"/>
              <a:gd name="connsiteX57-2845" fmla="*/ 8053585 w 11269336"/>
              <a:gd name="connsiteY57-2846" fmla="*/ 1129169 h 2323145"/>
              <a:gd name="connsiteX58-2847" fmla="*/ 8038422 w 11269336"/>
              <a:gd name="connsiteY58-2848" fmla="*/ 1119092 h 2323145"/>
              <a:gd name="connsiteX59-2849" fmla="*/ 8029450 w 11269336"/>
              <a:gd name="connsiteY59-2850" fmla="*/ 1125592 h 2323145"/>
              <a:gd name="connsiteX60-2851" fmla="*/ 7959552 w 11269336"/>
              <a:gd name="connsiteY60-2852" fmla="*/ 1140188 h 2323145"/>
              <a:gd name="connsiteX61-2853" fmla="*/ 7914188 w 11269336"/>
              <a:gd name="connsiteY61-2854" fmla="*/ 1150862 h 2323145"/>
              <a:gd name="connsiteX62-2855" fmla="*/ 7914918 w 11269336"/>
              <a:gd name="connsiteY62-2856" fmla="*/ 1168758 h 2323145"/>
              <a:gd name="connsiteX63-2857" fmla="*/ 7875510 w 11269336"/>
              <a:gd name="connsiteY63-2858" fmla="*/ 1183153 h 2323145"/>
              <a:gd name="connsiteX64-2859" fmla="*/ 7829932 w 11269336"/>
              <a:gd name="connsiteY64-2860" fmla="*/ 1180782 h 2323145"/>
              <a:gd name="connsiteX65-2861" fmla="*/ 7779182 w 11269336"/>
              <a:gd name="connsiteY65-2862" fmla="*/ 1192665 h 2323145"/>
              <a:gd name="connsiteX66-2863" fmla="*/ 7748774 w 11269336"/>
              <a:gd name="connsiteY66-2864" fmla="*/ 1199586 h 2323145"/>
              <a:gd name="connsiteX67-2865" fmla="*/ 7671846 w 11269336"/>
              <a:gd name="connsiteY67-2866" fmla="*/ 1231966 h 2323145"/>
              <a:gd name="connsiteX68-2867" fmla="*/ 7554146 w 11269336"/>
              <a:gd name="connsiteY68-2868" fmla="*/ 1319748 h 2323145"/>
              <a:gd name="connsiteX69-2869" fmla="*/ 7515052 w 11269336"/>
              <a:gd name="connsiteY69-2870" fmla="*/ 1336718 h 2323145"/>
              <a:gd name="connsiteX70-2871" fmla="*/ 7507193 w 11269336"/>
              <a:gd name="connsiteY70-2872" fmla="*/ 1334617 h 2323145"/>
              <a:gd name="connsiteX71-2873" fmla="*/ 7461694 w 11269336"/>
              <a:gd name="connsiteY71-2874" fmla="*/ 1375866 h 2323145"/>
              <a:gd name="connsiteX72-2875" fmla="*/ 7377571 w 11269336"/>
              <a:gd name="connsiteY72-2876" fmla="*/ 1400128 h 2323145"/>
              <a:gd name="connsiteX73-2877" fmla="*/ 7311261 w 11269336"/>
              <a:gd name="connsiteY73-2878" fmla="*/ 1412652 h 2323145"/>
              <a:gd name="connsiteX74-2879" fmla="*/ 7275307 w 11269336"/>
              <a:gd name="connsiteY74-2880" fmla="*/ 1422171 h 2323145"/>
              <a:gd name="connsiteX75-2881" fmla="*/ 7247783 w 11269336"/>
              <a:gd name="connsiteY75-2882" fmla="*/ 1426330 h 2323145"/>
              <a:gd name="connsiteX76-2883" fmla="*/ 7185047 w 11269336"/>
              <a:gd name="connsiteY76-2884" fmla="*/ 1451812 h 2323145"/>
              <a:gd name="connsiteX77-2885" fmla="*/ 7084117 w 11269336"/>
              <a:gd name="connsiteY77-2886" fmla="*/ 1500281 h 2323145"/>
              <a:gd name="connsiteX78-2887" fmla="*/ 7062011 w 11269336"/>
              <a:gd name="connsiteY78-2888" fmla="*/ 1509183 h 2323145"/>
              <a:gd name="connsiteX79-2889" fmla="*/ 7040555 w 11269336"/>
              <a:gd name="connsiteY79-2890" fmla="*/ 1511207 h 2323145"/>
              <a:gd name="connsiteX80-2891" fmla="*/ 7033438 w 11269336"/>
              <a:gd name="connsiteY80-2892" fmla="*/ 1506772 h 2323145"/>
              <a:gd name="connsiteX81-2893" fmla="*/ 7020886 w 11269336"/>
              <a:gd name="connsiteY81-2894" fmla="*/ 1510764 h 2323145"/>
              <a:gd name="connsiteX82-2895" fmla="*/ 7017033 w 11269336"/>
              <a:gd name="connsiteY82-2896" fmla="*/ 1510650 h 2323145"/>
              <a:gd name="connsiteX83-2897" fmla="*/ 6995460 w 11269336"/>
              <a:gd name="connsiteY83-2898" fmla="*/ 1511173 h 2323145"/>
              <a:gd name="connsiteX84-2899" fmla="*/ 6962144 w 11269336"/>
              <a:gd name="connsiteY84-2900" fmla="*/ 1541508 h 2323145"/>
              <a:gd name="connsiteX85-2901" fmla="*/ 6910674 w 11269336"/>
              <a:gd name="connsiteY85-2902" fmla="*/ 1554793 h 2323145"/>
              <a:gd name="connsiteX86-2903" fmla="*/ 6732152 w 11269336"/>
              <a:gd name="connsiteY86-2904" fmla="*/ 1642538 h 2323145"/>
              <a:gd name="connsiteX87-2905" fmla="*/ 6694106 w 11269336"/>
              <a:gd name="connsiteY87-2906" fmla="*/ 1632377 h 2323145"/>
              <a:gd name="connsiteX88-2907" fmla="*/ 6617223 w 11269336"/>
              <a:gd name="connsiteY88-2908" fmla="*/ 1659889 h 2323145"/>
              <a:gd name="connsiteX89-2909" fmla="*/ 6521138 w 11269336"/>
              <a:gd name="connsiteY89-2910" fmla="*/ 1744340 h 2323145"/>
              <a:gd name="connsiteX90-2911" fmla="*/ 6380677 w 11269336"/>
              <a:gd name="connsiteY90-2912" fmla="*/ 1796883 h 2323145"/>
              <a:gd name="connsiteX91-2913" fmla="*/ 6374897 w 11269336"/>
              <a:gd name="connsiteY91-2914" fmla="*/ 1809910 h 2323145"/>
              <a:gd name="connsiteX92-2915" fmla="*/ 6364545 w 11269336"/>
              <a:gd name="connsiteY92-2916" fmla="*/ 1820090 h 2323145"/>
              <a:gd name="connsiteX93-2917" fmla="*/ 6362126 w 11269336"/>
              <a:gd name="connsiteY93-2918" fmla="*/ 1819991 h 2323145"/>
              <a:gd name="connsiteX94-2919" fmla="*/ 6346673 w 11269336"/>
              <a:gd name="connsiteY94-2920" fmla="*/ 1827824 h 2323145"/>
              <a:gd name="connsiteX95-2921" fmla="*/ 6345588 w 11269336"/>
              <a:gd name="connsiteY95-2922" fmla="*/ 1832232 h 2323145"/>
              <a:gd name="connsiteX96-2923" fmla="*/ 6335708 w 11269336"/>
              <a:gd name="connsiteY96-2924" fmla="*/ 1838451 h 2323145"/>
              <a:gd name="connsiteX97-2925" fmla="*/ 6318182 w 11269336"/>
              <a:gd name="connsiteY97-2926" fmla="*/ 1852975 h 2323145"/>
              <a:gd name="connsiteX98-2927" fmla="*/ 6313084 w 11269336"/>
              <a:gd name="connsiteY98-2928" fmla="*/ 1853561 h 2323145"/>
              <a:gd name="connsiteX99-2929" fmla="*/ 6283816 w 11269336"/>
              <a:gd name="connsiteY99-2930" fmla="*/ 1872148 h 2323145"/>
              <a:gd name="connsiteX100-2931" fmla="*/ 6282550 w 11269336"/>
              <a:gd name="connsiteY100-2932" fmla="*/ 1871392 h 2323145"/>
              <a:gd name="connsiteX101-2933" fmla="*/ 6270527 w 11269336"/>
              <a:gd name="connsiteY101-2934" fmla="*/ 1872208 h 2323145"/>
              <a:gd name="connsiteX102-2935" fmla="*/ 6249518 w 11269336"/>
              <a:gd name="connsiteY102-2936" fmla="*/ 1876079 h 2323145"/>
              <a:gd name="connsiteX103-2937" fmla="*/ 6190386 w 11269336"/>
              <a:gd name="connsiteY103-2938" fmla="*/ 1872478 h 2323145"/>
              <a:gd name="connsiteX104-2939" fmla="*/ 6159777 w 11269336"/>
              <a:gd name="connsiteY104-2940" fmla="*/ 1891745 h 2323145"/>
              <a:gd name="connsiteX105-2941" fmla="*/ 6153131 w 11269336"/>
              <a:gd name="connsiteY105-2942" fmla="*/ 1895079 h 2323145"/>
              <a:gd name="connsiteX106-2943" fmla="*/ 6152798 w 11269336"/>
              <a:gd name="connsiteY106-2944" fmla="*/ 1894920 h 2323145"/>
              <a:gd name="connsiteX107-2945" fmla="*/ 6145388 w 11269336"/>
              <a:gd name="connsiteY107-2946" fmla="*/ 1897990 h 2323145"/>
              <a:gd name="connsiteX108-2947" fmla="*/ 6141014 w 11269336"/>
              <a:gd name="connsiteY108-2948" fmla="*/ 1901155 h 2323145"/>
              <a:gd name="connsiteX109-2949" fmla="*/ 6128122 w 11269336"/>
              <a:gd name="connsiteY109-2950" fmla="*/ 1907623 h 2323145"/>
              <a:gd name="connsiteX110-2951" fmla="*/ 6122351 w 11269336"/>
              <a:gd name="connsiteY110-2952" fmla="*/ 1908359 h 2323145"/>
              <a:gd name="connsiteX111-2953" fmla="*/ 6064750 w 11269336"/>
              <a:gd name="connsiteY111-2954" fmla="*/ 1896394 h 2323145"/>
              <a:gd name="connsiteX112-2955" fmla="*/ 5964230 w 11269336"/>
              <a:gd name="connsiteY112-2956" fmla="*/ 1910038 h 2323145"/>
              <a:gd name="connsiteX113-2957" fmla="*/ 5865399 w 11269336"/>
              <a:gd name="connsiteY113-2958" fmla="*/ 1926966 h 2323145"/>
              <a:gd name="connsiteX114-2959" fmla="*/ 5829951 w 11269336"/>
              <a:gd name="connsiteY114-2960" fmla="*/ 1934755 h 2323145"/>
              <a:gd name="connsiteX115-2961" fmla="*/ 5765285 w 11269336"/>
              <a:gd name="connsiteY115-2962" fmla="*/ 1941322 h 2323145"/>
              <a:gd name="connsiteX116-2963" fmla="*/ 5734750 w 11269336"/>
              <a:gd name="connsiteY116-2964" fmla="*/ 1939793 h 2323145"/>
              <a:gd name="connsiteX117-2965" fmla="*/ 5733569 w 11269336"/>
              <a:gd name="connsiteY117-2966" fmla="*/ 1940505 h 2323145"/>
              <a:gd name="connsiteX118-2967" fmla="*/ 5730329 w 11269336"/>
              <a:gd name="connsiteY118-2968" fmla="*/ 1937845 h 2323145"/>
              <a:gd name="connsiteX119-2969" fmla="*/ 5724661 w 11269336"/>
              <a:gd name="connsiteY119-2970" fmla="*/ 1937455 h 2323145"/>
              <a:gd name="connsiteX120-2971" fmla="*/ 5710186 w 11269336"/>
              <a:gd name="connsiteY120-2972" fmla="*/ 1941370 h 2323145"/>
              <a:gd name="connsiteX121-2973" fmla="*/ 5704910 w 11269336"/>
              <a:gd name="connsiteY121-2974" fmla="*/ 1943663 h 2323145"/>
              <a:gd name="connsiteX122-2975" fmla="*/ 5696836 w 11269336"/>
              <a:gd name="connsiteY122-2976" fmla="*/ 1945271 h 2323145"/>
              <a:gd name="connsiteX123-2977" fmla="*/ 5696583 w 11269336"/>
              <a:gd name="connsiteY123-2978" fmla="*/ 1945050 h 2323145"/>
              <a:gd name="connsiteX124-2979" fmla="*/ 5689123 w 11269336"/>
              <a:gd name="connsiteY124-2980" fmla="*/ 1947067 h 2323145"/>
              <a:gd name="connsiteX125-2981" fmla="*/ 5653291 w 11269336"/>
              <a:gd name="connsiteY125-2982" fmla="*/ 1960245 h 2323145"/>
              <a:gd name="connsiteX126-2983" fmla="*/ 5599385 w 11269336"/>
              <a:gd name="connsiteY126-2984" fmla="*/ 1945198 h 2323145"/>
              <a:gd name="connsiteX127-2985" fmla="*/ 5578300 w 11269336"/>
              <a:gd name="connsiteY127-2986" fmla="*/ 1944963 h 2323145"/>
              <a:gd name="connsiteX128-2987" fmla="*/ 5566758 w 11269336"/>
              <a:gd name="connsiteY128-2988" fmla="*/ 1943441 h 2323145"/>
              <a:gd name="connsiteX129-2989" fmla="*/ 5565857 w 11269336"/>
              <a:gd name="connsiteY129-2990" fmla="*/ 1942445 h 2323145"/>
              <a:gd name="connsiteX130-2991" fmla="*/ 5531534 w 11269336"/>
              <a:gd name="connsiteY130-2992" fmla="*/ 1955208 h 2323145"/>
              <a:gd name="connsiteX131-2993" fmla="*/ 5526552 w 11269336"/>
              <a:gd name="connsiteY131-2994" fmla="*/ 1954799 h 2323145"/>
              <a:gd name="connsiteX132-2995" fmla="*/ 5504723 w 11269336"/>
              <a:gd name="connsiteY132-2996" fmla="*/ 1965811 h 2323145"/>
              <a:gd name="connsiteX133-2997" fmla="*/ 5493156 w 11269336"/>
              <a:gd name="connsiteY133-2998" fmla="*/ 1970063 h 2323145"/>
              <a:gd name="connsiteX134-2999" fmla="*/ 5490486 w 11269336"/>
              <a:gd name="connsiteY134-3000" fmla="*/ 1974227 h 2323145"/>
              <a:gd name="connsiteX135-3001" fmla="*/ 5473107 w 11269336"/>
              <a:gd name="connsiteY135-3002" fmla="*/ 1979001 h 2323145"/>
              <a:gd name="connsiteX136-3003" fmla="*/ 5470885 w 11269336"/>
              <a:gd name="connsiteY136-3004" fmla="*/ 1978432 h 2323145"/>
              <a:gd name="connsiteX137-3005" fmla="*/ 5457393 w 11269336"/>
              <a:gd name="connsiteY137-3006" fmla="*/ 1986525 h 2323145"/>
              <a:gd name="connsiteX138-3007" fmla="*/ 5447102 w 11269336"/>
              <a:gd name="connsiteY138-3008" fmla="*/ 1998329 h 2323145"/>
              <a:gd name="connsiteX139-3009" fmla="*/ 5159151 w 11269336"/>
              <a:gd name="connsiteY139-3010" fmla="*/ 2029640 h 2323145"/>
              <a:gd name="connsiteX140-3011" fmla="*/ 5041688 w 11269336"/>
              <a:gd name="connsiteY140-3012" fmla="*/ 2022334 h 2323145"/>
              <a:gd name="connsiteX141-3013" fmla="*/ 4860988 w 11269336"/>
              <a:gd name="connsiteY141-3014" fmla="*/ 2135698 h 2323145"/>
              <a:gd name="connsiteX142-3015" fmla="*/ 4807902 w 11269336"/>
              <a:gd name="connsiteY142-3016" fmla="*/ 2138894 h 2323145"/>
              <a:gd name="connsiteX143-3017" fmla="*/ 4765388 w 11269336"/>
              <a:gd name="connsiteY143-3018" fmla="*/ 2162525 h 2323145"/>
              <a:gd name="connsiteX144-3019" fmla="*/ 4745033 w 11269336"/>
              <a:gd name="connsiteY144-3020" fmla="*/ 2158859 h 2323145"/>
              <a:gd name="connsiteX145-3021" fmla="*/ 4741475 w 11269336"/>
              <a:gd name="connsiteY145-3022" fmla="*/ 2157998 h 2323145"/>
              <a:gd name="connsiteX146-3023" fmla="*/ 4728247 w 11269336"/>
              <a:gd name="connsiteY146-3024" fmla="*/ 2159526 h 2323145"/>
              <a:gd name="connsiteX147-3025" fmla="*/ 4723263 w 11269336"/>
              <a:gd name="connsiteY147-3026" fmla="*/ 2153742 h 2323145"/>
              <a:gd name="connsiteX148-3027" fmla="*/ 4702453 w 11269336"/>
              <a:gd name="connsiteY148-3028" fmla="*/ 2151586 h 2323145"/>
              <a:gd name="connsiteX149-3029" fmla="*/ 4678455 w 11269336"/>
              <a:gd name="connsiteY149-3030" fmla="*/ 2156131 h 2323145"/>
              <a:gd name="connsiteX150-3031" fmla="*/ 4593061 w 11269336"/>
              <a:gd name="connsiteY150-3032" fmla="*/ 2171597 h 2323145"/>
              <a:gd name="connsiteX151-3033" fmla="*/ 4579902 w 11269336"/>
              <a:gd name="connsiteY151-3034" fmla="*/ 2177927 h 2323145"/>
              <a:gd name="connsiteX152-3035" fmla="*/ 4533444 w 11269336"/>
              <a:gd name="connsiteY152-3036" fmla="*/ 2181200 h 2323145"/>
              <a:gd name="connsiteX153-3037" fmla="*/ 4492832 w 11269336"/>
              <a:gd name="connsiteY153-3038" fmla="*/ 2188033 h 2323145"/>
              <a:gd name="connsiteX154-3039" fmla="*/ 4467257 w 11269336"/>
              <a:gd name="connsiteY154-3040" fmla="*/ 2196121 h 2323145"/>
              <a:gd name="connsiteX155-3041" fmla="*/ 4459937 w 11269336"/>
              <a:gd name="connsiteY155-3042" fmla="*/ 2195182 h 2323145"/>
              <a:gd name="connsiteX156-3043" fmla="*/ 4433312 w 11269336"/>
              <a:gd name="connsiteY156-3044" fmla="*/ 2199004 h 2323145"/>
              <a:gd name="connsiteX157-3045" fmla="*/ 4420601 w 11269336"/>
              <a:gd name="connsiteY157-3046" fmla="*/ 2205158 h 2323145"/>
              <a:gd name="connsiteX158-3047" fmla="*/ 4405765 w 11269336"/>
              <a:gd name="connsiteY158-3048" fmla="*/ 2199902 h 2323145"/>
              <a:gd name="connsiteX159-3049" fmla="*/ 4401354 w 11269336"/>
              <a:gd name="connsiteY159-3050" fmla="*/ 2194745 h 2323145"/>
              <a:gd name="connsiteX160-3051" fmla="*/ 4383151 w 11269336"/>
              <a:gd name="connsiteY160-3052" fmla="*/ 2201140 h 2323145"/>
              <a:gd name="connsiteX161-3053" fmla="*/ 4366646 w 11269336"/>
              <a:gd name="connsiteY161-3054" fmla="*/ 2198564 h 2323145"/>
              <a:gd name="connsiteX162-3055" fmla="*/ 4354009 w 11269336"/>
              <a:gd name="connsiteY162-3056" fmla="*/ 2204984 h 2323145"/>
              <a:gd name="connsiteX163-3057" fmla="*/ 4348284 w 11269336"/>
              <a:gd name="connsiteY163-3058" fmla="*/ 2205270 h 2323145"/>
              <a:gd name="connsiteX164-3059" fmla="*/ 4333906 w 11269336"/>
              <a:gd name="connsiteY164-3060" fmla="*/ 2205251 h 2323145"/>
              <a:gd name="connsiteX165-3061" fmla="*/ 4308819 w 11269336"/>
              <a:gd name="connsiteY165-3062" fmla="*/ 2203822 h 2323145"/>
              <a:gd name="connsiteX166-3063" fmla="*/ 4301210 w 11269336"/>
              <a:gd name="connsiteY166-3064" fmla="*/ 2204456 h 2323145"/>
              <a:gd name="connsiteX167-3065" fmla="*/ 4283095 w 11269336"/>
              <a:gd name="connsiteY167-3066" fmla="*/ 2198177 h 2323145"/>
              <a:gd name="connsiteX168-3067" fmla="*/ 4250119 w 11269336"/>
              <a:gd name="connsiteY168-3068" fmla="*/ 2196342 h 2323145"/>
              <a:gd name="connsiteX169-3069" fmla="*/ 4189203 w 11269336"/>
              <a:gd name="connsiteY169-3070" fmla="*/ 2178994 h 2323145"/>
              <a:gd name="connsiteX170-3071" fmla="*/ 4154035 w 11269336"/>
              <a:gd name="connsiteY170-3072" fmla="*/ 2171950 h 2323145"/>
              <a:gd name="connsiteX171-3073" fmla="*/ 4129569 w 11269336"/>
              <a:gd name="connsiteY171-3074" fmla="*/ 2163850 h 2323145"/>
              <a:gd name="connsiteX172-3075" fmla="*/ 4061250 w 11269336"/>
              <a:gd name="connsiteY172-3076" fmla="*/ 2159236 h 2323145"/>
              <a:gd name="connsiteX173-3077" fmla="*/ 3945480 w 11269336"/>
              <a:gd name="connsiteY173-3078" fmla="*/ 2158279 h 2323145"/>
              <a:gd name="connsiteX174-3079" fmla="*/ 3921468 w 11269336"/>
              <a:gd name="connsiteY174-3080" fmla="*/ 2156588 h 2323145"/>
              <a:gd name="connsiteX175-3081" fmla="*/ 3903348 w 11269336"/>
              <a:gd name="connsiteY175-3082" fmla="*/ 2149220 h 2323145"/>
              <a:gd name="connsiteX176-3083" fmla="*/ 3901342 w 11269336"/>
              <a:gd name="connsiteY176-3084" fmla="*/ 2142355 h 2323145"/>
              <a:gd name="connsiteX177-3085" fmla="*/ 3888539 w 11269336"/>
              <a:gd name="connsiteY177-3086" fmla="*/ 2140476 h 2323145"/>
              <a:gd name="connsiteX178-3087" fmla="*/ 3885662 w 11269336"/>
              <a:gd name="connsiteY178-3088" fmla="*/ 2138740 h 2323145"/>
              <a:gd name="connsiteX179-3089" fmla="*/ 3868627 w 11269336"/>
              <a:gd name="connsiteY179-3090" fmla="*/ 2130023 h 2323145"/>
              <a:gd name="connsiteX180-3091" fmla="*/ 3819177 w 11269336"/>
              <a:gd name="connsiteY180-3092" fmla="*/ 2142111 h 2323145"/>
              <a:gd name="connsiteX181-3093" fmla="*/ 3769100 w 11269336"/>
              <a:gd name="connsiteY181-3094" fmla="*/ 2131731 h 2323145"/>
              <a:gd name="connsiteX182-3095" fmla="*/ 3562752 w 11269336"/>
              <a:gd name="connsiteY182-3096" fmla="*/ 2131785 h 2323145"/>
              <a:gd name="connsiteX183-3097" fmla="*/ 3541402 w 11269336"/>
              <a:gd name="connsiteY183-3098" fmla="*/ 2106821 h 2323145"/>
              <a:gd name="connsiteX184-3099" fmla="*/ 3365341 w 11269336"/>
              <a:gd name="connsiteY184-3100" fmla="*/ 2077638 h 2323145"/>
              <a:gd name="connsiteX185-3101" fmla="*/ 3170922 w 11269336"/>
              <a:gd name="connsiteY185-3102" fmla="*/ 2115957 h 2323145"/>
              <a:gd name="connsiteX186-3103" fmla="*/ 3156256 w 11269336"/>
              <a:gd name="connsiteY186-3104" fmla="*/ 2124773 h 2323145"/>
              <a:gd name="connsiteX187-3105" fmla="*/ 3140298 w 11269336"/>
              <a:gd name="connsiteY187-3106" fmla="*/ 2129182 h 2323145"/>
              <a:gd name="connsiteX188-3107" fmla="*/ 3138514 w 11269336"/>
              <a:gd name="connsiteY188-3108" fmla="*/ 2128069 h 2323145"/>
              <a:gd name="connsiteX189-3109" fmla="*/ 3120467 w 11269336"/>
              <a:gd name="connsiteY189-3110" fmla="*/ 2128281 h 2323145"/>
              <a:gd name="connsiteX190-3111" fmla="*/ 3116175 w 11269336"/>
              <a:gd name="connsiteY190-3112" fmla="*/ 2131633 h 2323145"/>
              <a:gd name="connsiteX191-3113" fmla="*/ 3103685 w 11269336"/>
              <a:gd name="connsiteY191-3114" fmla="*/ 2132814 h 2323145"/>
              <a:gd name="connsiteX192-3115" fmla="*/ 3078794 w 11269336"/>
              <a:gd name="connsiteY192-3116" fmla="*/ 2137935 h 2323145"/>
              <a:gd name="connsiteX193-3117" fmla="*/ 3074407 w 11269336"/>
              <a:gd name="connsiteY193-3118" fmla="*/ 2136274 h 2323145"/>
              <a:gd name="connsiteX194-3119" fmla="*/ 3037285 w 11269336"/>
              <a:gd name="connsiteY194-3120" fmla="*/ 2139919 h 2323145"/>
              <a:gd name="connsiteX195-3121" fmla="*/ 3036901 w 11269336"/>
              <a:gd name="connsiteY195-3122" fmla="*/ 2138726 h 2323145"/>
              <a:gd name="connsiteX196-3123" fmla="*/ 3026996 w 11269336"/>
              <a:gd name="connsiteY196-3124" fmla="*/ 2134322 h 2323145"/>
              <a:gd name="connsiteX197-3125" fmla="*/ 3007772 w 11269336"/>
              <a:gd name="connsiteY197-3126" fmla="*/ 2128742 h 2323145"/>
              <a:gd name="connsiteX198-3127" fmla="*/ 2965030 w 11269336"/>
              <a:gd name="connsiteY198-3128" fmla="*/ 2100494 h 2323145"/>
              <a:gd name="connsiteX199-3129" fmla="*/ 2926342 w 11269336"/>
              <a:gd name="connsiteY199-3130" fmla="*/ 2104155 h 2323145"/>
              <a:gd name="connsiteX200-3131" fmla="*/ 2918608 w 11269336"/>
              <a:gd name="connsiteY200-3132" fmla="*/ 2104215 h 2323145"/>
              <a:gd name="connsiteX201-3133" fmla="*/ 2918475 w 11269336"/>
              <a:gd name="connsiteY201-3134" fmla="*/ 2103937 h 2323145"/>
              <a:gd name="connsiteX202-3135" fmla="*/ 2910360 w 11269336"/>
              <a:gd name="connsiteY202-3136" fmla="*/ 2103444 h 2323145"/>
              <a:gd name="connsiteX203-3137" fmla="*/ 2904507 w 11269336"/>
              <a:gd name="connsiteY203-3138" fmla="*/ 2104326 h 2323145"/>
              <a:gd name="connsiteX204-3139" fmla="*/ 2889503 w 11269336"/>
              <a:gd name="connsiteY204-3140" fmla="*/ 2104443 h 2323145"/>
              <a:gd name="connsiteX205-3141" fmla="*/ 2884480 w 11269336"/>
              <a:gd name="connsiteY205-3142" fmla="*/ 2102626 h 2323145"/>
              <a:gd name="connsiteX206-3143" fmla="*/ 2882689 w 11269336"/>
              <a:gd name="connsiteY206-3144" fmla="*/ 2099228 h 2323145"/>
              <a:gd name="connsiteX207-3145" fmla="*/ 2881291 w 11269336"/>
              <a:gd name="connsiteY207-3146" fmla="*/ 2099618 h 2323145"/>
              <a:gd name="connsiteX208-3147" fmla="*/ 2853979 w 11269336"/>
              <a:gd name="connsiteY208-3148" fmla="*/ 2090388 h 2323145"/>
              <a:gd name="connsiteX209-3149" fmla="*/ 2791790 w 11269336"/>
              <a:gd name="connsiteY209-3150" fmla="*/ 2080332 h 2323145"/>
              <a:gd name="connsiteX210-3151" fmla="*/ 2755844 w 11269336"/>
              <a:gd name="connsiteY210-3152" fmla="*/ 2078874 h 2323145"/>
              <a:gd name="connsiteX211-3153" fmla="*/ 2657742 w 11269336"/>
              <a:gd name="connsiteY211-3154" fmla="*/ 2070179 h 2323145"/>
              <a:gd name="connsiteX212-3155" fmla="*/ 2559549 w 11269336"/>
              <a:gd name="connsiteY212-3156" fmla="*/ 2057873 h 2323145"/>
              <a:gd name="connsiteX213-3157" fmla="*/ 2512054 w 11269336"/>
              <a:gd name="connsiteY213-3158" fmla="*/ 2031671 h 2323145"/>
              <a:gd name="connsiteX214-3159" fmla="*/ 2506437 w 11269336"/>
              <a:gd name="connsiteY214-3160" fmla="*/ 2030918 h 2323145"/>
              <a:gd name="connsiteX215-3161" fmla="*/ 2491752 w 11269336"/>
              <a:gd name="connsiteY215-3162" fmla="*/ 2033906 h 2323145"/>
              <a:gd name="connsiteX216-3163" fmla="*/ 2486338 w 11269336"/>
              <a:gd name="connsiteY216-3164" fmla="*/ 2035862 h 2323145"/>
              <a:gd name="connsiteX217-3165" fmla="*/ 2478186 w 11269336"/>
              <a:gd name="connsiteY217-3166" fmla="*/ 2036953 h 2323145"/>
              <a:gd name="connsiteX218-3167" fmla="*/ 2477950 w 11269336"/>
              <a:gd name="connsiteY218-3168" fmla="*/ 2036715 h 2323145"/>
              <a:gd name="connsiteX219-3169" fmla="*/ 2470381 w 11269336"/>
              <a:gd name="connsiteY219-3170" fmla="*/ 2038256 h 2323145"/>
              <a:gd name="connsiteX220-3171" fmla="*/ 2433781 w 11269336"/>
              <a:gd name="connsiteY220-3172" fmla="*/ 2049140 h 2323145"/>
              <a:gd name="connsiteX221-3173" fmla="*/ 2381172 w 11269336"/>
              <a:gd name="connsiteY221-3174" fmla="*/ 2030645 h 2323145"/>
              <a:gd name="connsiteX222-3175" fmla="*/ 2360198 w 11269336"/>
              <a:gd name="connsiteY222-3176" fmla="*/ 2029059 h 2323145"/>
              <a:gd name="connsiteX223-3177" fmla="*/ 2348815 w 11269336"/>
              <a:gd name="connsiteY223-3178" fmla="*/ 2026798 h 2323145"/>
              <a:gd name="connsiteX224-3179" fmla="*/ 2347988 w 11269336"/>
              <a:gd name="connsiteY224-3180" fmla="*/ 2025745 h 2323145"/>
              <a:gd name="connsiteX225-3181" fmla="*/ 2312920 w 11269336"/>
              <a:gd name="connsiteY225-3182" fmla="*/ 2036311 h 2323145"/>
              <a:gd name="connsiteX226-3183" fmla="*/ 2307986 w 11269336"/>
              <a:gd name="connsiteY226-3184" fmla="*/ 2035583 h 2323145"/>
              <a:gd name="connsiteX227-3185" fmla="*/ 2285481 w 11269336"/>
              <a:gd name="connsiteY227-3186" fmla="*/ 2045197 h 2323145"/>
              <a:gd name="connsiteX228-3187" fmla="*/ 2273666 w 11269336"/>
              <a:gd name="connsiteY228-3188" fmla="*/ 2048710 h 2323145"/>
              <a:gd name="connsiteX229-3189" fmla="*/ 2270719 w 11269336"/>
              <a:gd name="connsiteY229-3190" fmla="*/ 2052702 h 2323145"/>
              <a:gd name="connsiteX230-3191" fmla="*/ 2253080 w 11269336"/>
              <a:gd name="connsiteY230-3192" fmla="*/ 2056363 h 2323145"/>
              <a:gd name="connsiteX231-3193" fmla="*/ 2250906 w 11269336"/>
              <a:gd name="connsiteY231-3194" fmla="*/ 2055654 h 2323145"/>
              <a:gd name="connsiteX232-3195" fmla="*/ 2236905 w 11269336"/>
              <a:gd name="connsiteY232-3196" fmla="*/ 2062882 h 2323145"/>
              <a:gd name="connsiteX233-3197" fmla="*/ 2225830 w 11269336"/>
              <a:gd name="connsiteY233-3198" fmla="*/ 2074027 h 2323145"/>
              <a:gd name="connsiteX234-3199" fmla="*/ 2073776 w 11269336"/>
              <a:gd name="connsiteY234-3200" fmla="*/ 2089244 h 2323145"/>
              <a:gd name="connsiteX235-3201" fmla="*/ 1948256 w 11269336"/>
              <a:gd name="connsiteY235-3202" fmla="*/ 2146616 h 2323145"/>
              <a:gd name="connsiteX236-3203" fmla="*/ 1865582 w 11269336"/>
              <a:gd name="connsiteY236-3204" fmla="*/ 2153738 h 2323145"/>
              <a:gd name="connsiteX237-3205" fmla="*/ 1835210 w 11269336"/>
              <a:gd name="connsiteY237-3206" fmla="*/ 2134244 h 2323145"/>
              <a:gd name="connsiteX238-3207" fmla="*/ 1632661 w 11269336"/>
              <a:gd name="connsiteY238-3208" fmla="*/ 2173882 h 2323145"/>
              <a:gd name="connsiteX239-3209" fmla="*/ 1579590 w 11269336"/>
              <a:gd name="connsiteY239-3210" fmla="*/ 2173680 h 2323145"/>
              <a:gd name="connsiteX240-3211" fmla="*/ 1535601 w 11269336"/>
              <a:gd name="connsiteY240-3212" fmla="*/ 2194590 h 2323145"/>
              <a:gd name="connsiteX241-3213" fmla="*/ 1515594 w 11269336"/>
              <a:gd name="connsiteY241-3214" fmla="*/ 2189622 h 2323145"/>
              <a:gd name="connsiteX242-3215" fmla="*/ 1512113 w 11269336"/>
              <a:gd name="connsiteY242-3216" fmla="*/ 2188534 h 2323145"/>
              <a:gd name="connsiteX243-3217" fmla="*/ 1498838 w 11269336"/>
              <a:gd name="connsiteY243-3218" fmla="*/ 2189213 h 2323145"/>
              <a:gd name="connsiteX244-3219" fmla="*/ 1494279 w 11269336"/>
              <a:gd name="connsiteY244-3220" fmla="*/ 2183112 h 2323145"/>
              <a:gd name="connsiteX245-3221" fmla="*/ 1473714 w 11269336"/>
              <a:gd name="connsiteY245-3222" fmla="*/ 2179625 h 2323145"/>
              <a:gd name="connsiteX246-3223" fmla="*/ 1449503 w 11269336"/>
              <a:gd name="connsiteY246-3224" fmla="*/ 2182633 h 2323145"/>
              <a:gd name="connsiteX247-3225" fmla="*/ 1335495 w 11269336"/>
              <a:gd name="connsiteY247-3226" fmla="*/ 2203940 h 2323145"/>
              <a:gd name="connsiteX248-3227" fmla="*/ 1266687 w 11269336"/>
              <a:gd name="connsiteY248-3228" fmla="*/ 2212688 h 2323145"/>
              <a:gd name="connsiteX249-3229" fmla="*/ 1239614 w 11269336"/>
              <a:gd name="connsiteY249-3230" fmla="*/ 2209727 h 2323145"/>
              <a:gd name="connsiteX250-3231" fmla="*/ 1202436 w 11269336"/>
              <a:gd name="connsiteY250-3232" fmla="*/ 2209817 h 2323145"/>
              <a:gd name="connsiteX251-3233" fmla="*/ 1136097 w 11269336"/>
              <a:gd name="connsiteY251-3234" fmla="*/ 2205112 h 2323145"/>
              <a:gd name="connsiteX252-3235" fmla="*/ 1048229 w 11269336"/>
              <a:gd name="connsiteY252-3236" fmla="*/ 2207249 h 2323145"/>
              <a:gd name="connsiteX253-3237" fmla="*/ 988232 w 11269336"/>
              <a:gd name="connsiteY253-3238" fmla="*/ 2235635 h 2323145"/>
              <a:gd name="connsiteX254-3239" fmla="*/ 981959 w 11269336"/>
              <a:gd name="connsiteY254-3240" fmla="*/ 2231607 h 2323145"/>
              <a:gd name="connsiteX255-3241" fmla="*/ 938600 w 11269336"/>
              <a:gd name="connsiteY255-3242" fmla="*/ 2238113 h 2323145"/>
              <a:gd name="connsiteX256-3243" fmla="*/ 791788 w 11269336"/>
              <a:gd name="connsiteY256-3244" fmla="*/ 2293224 h 2323145"/>
              <a:gd name="connsiteX257-3245" fmla="*/ 706914 w 11269336"/>
              <a:gd name="connsiteY257-3246" fmla="*/ 2305046 h 2323145"/>
              <a:gd name="connsiteX258-3247" fmla="*/ 675971 w 11269336"/>
              <a:gd name="connsiteY258-3248" fmla="*/ 2304030 h 2323145"/>
              <a:gd name="connsiteX259-3249" fmla="*/ 624180 w 11269336"/>
              <a:gd name="connsiteY259-3250" fmla="*/ 2302650 h 2323145"/>
              <a:gd name="connsiteX260-3251" fmla="*/ 583453 w 11269336"/>
              <a:gd name="connsiteY260-3252" fmla="*/ 2288788 h 2323145"/>
              <a:gd name="connsiteX261-3253" fmla="*/ 540946 w 11269336"/>
              <a:gd name="connsiteY261-3254" fmla="*/ 2292721 h 2323145"/>
              <a:gd name="connsiteX262-3255" fmla="*/ 533680 w 11269336"/>
              <a:gd name="connsiteY262-3256" fmla="*/ 2310233 h 2323145"/>
              <a:gd name="connsiteX263-3257" fmla="*/ 487366 w 11269336"/>
              <a:gd name="connsiteY263-3258" fmla="*/ 2309053 h 2323145"/>
              <a:gd name="connsiteX264-3259" fmla="*/ 416820 w 11269336"/>
              <a:gd name="connsiteY264-3260" fmla="*/ 2305443 h 2323145"/>
              <a:gd name="connsiteX265-3261" fmla="*/ 376805 w 11269336"/>
              <a:gd name="connsiteY265-3262" fmla="*/ 2307647 h 2323145"/>
              <a:gd name="connsiteX266-3263" fmla="*/ 266777 w 11269336"/>
              <a:gd name="connsiteY266-3264" fmla="*/ 2309012 h 2323145"/>
              <a:gd name="connsiteX267-3265" fmla="*/ 156013 w 11269336"/>
              <a:gd name="connsiteY267-3266" fmla="*/ 2306832 h 2323145"/>
              <a:gd name="connsiteX268-3267" fmla="*/ 87258 w 11269336"/>
              <a:gd name="connsiteY268-3268" fmla="*/ 2285511 h 2323145"/>
              <a:gd name="connsiteX269-3269" fmla="*/ 23798 w 11269336"/>
              <a:gd name="connsiteY269-3270" fmla="*/ 2281822 h 2323145"/>
              <a:gd name="connsiteX270-3271" fmla="*/ 0 w 11269336"/>
              <a:gd name="connsiteY270-3272" fmla="*/ 2285369 h 2323145"/>
              <a:gd name="connsiteX271-3273" fmla="*/ 0 w 11269336"/>
              <a:gd name="connsiteY271-3274" fmla="*/ 0 h 2323145"/>
              <a:gd name="connsiteX0-3275" fmla="*/ 0 w 11269336"/>
              <a:gd name="connsiteY0-3276" fmla="*/ 0 h 2323145"/>
              <a:gd name="connsiteX1-3277" fmla="*/ 11269336 w 11269336"/>
              <a:gd name="connsiteY1-3278" fmla="*/ 0 h 2323145"/>
              <a:gd name="connsiteX2-3279" fmla="*/ 11268645 w 11269336"/>
              <a:gd name="connsiteY2-3280" fmla="*/ 511 h 2323145"/>
              <a:gd name="connsiteX3-3281" fmla="*/ 11230739 w 11269336"/>
              <a:gd name="connsiteY3-3282" fmla="*/ 37096 h 2323145"/>
              <a:gd name="connsiteX4-3283" fmla="*/ 11082485 w 11269336"/>
              <a:gd name="connsiteY4-3284" fmla="*/ 78590 h 2323145"/>
              <a:gd name="connsiteX5-3285" fmla="*/ 11031776 w 11269336"/>
              <a:gd name="connsiteY5-3286" fmla="*/ 79197 h 2323145"/>
              <a:gd name="connsiteX6-3287" fmla="*/ 10995894 w 11269336"/>
              <a:gd name="connsiteY6-3288" fmla="*/ 83459 h 2323145"/>
              <a:gd name="connsiteX7-3289" fmla="*/ 10861177 w 11269336"/>
              <a:gd name="connsiteY7-3290" fmla="*/ 147419 h 2323145"/>
              <a:gd name="connsiteX8-3291" fmla="*/ 10782732 w 11269336"/>
              <a:gd name="connsiteY8-3292" fmla="*/ 135645 h 2323145"/>
              <a:gd name="connsiteX9-3293" fmla="*/ 10660773 w 11269336"/>
              <a:gd name="connsiteY9-3294" fmla="*/ 179312 h 2323145"/>
              <a:gd name="connsiteX10-3295" fmla="*/ 10564442 w 11269336"/>
              <a:gd name="connsiteY10-3296" fmla="*/ 160738 h 2323145"/>
              <a:gd name="connsiteX11-3297" fmla="*/ 10490200 w 11269336"/>
              <a:gd name="connsiteY11-3298" fmla="*/ 183533 h 2323145"/>
              <a:gd name="connsiteX12-3299" fmla="*/ 10271351 w 11269336"/>
              <a:gd name="connsiteY12-3300" fmla="*/ 243104 h 2323145"/>
              <a:gd name="connsiteX13-3301" fmla="*/ 10061033 w 11269336"/>
              <a:gd name="connsiteY13-3302" fmla="*/ 364937 h 2323145"/>
              <a:gd name="connsiteX14-3303" fmla="*/ 9921770 w 11269336"/>
              <a:gd name="connsiteY14-3304" fmla="*/ 406154 h 2323145"/>
              <a:gd name="connsiteX15-3305" fmla="*/ 9858388 w 11269336"/>
              <a:gd name="connsiteY15-3306" fmla="*/ 439489 h 2323145"/>
              <a:gd name="connsiteX16-3307" fmla="*/ 9811914 w 11269336"/>
              <a:gd name="connsiteY16-3308" fmla="*/ 449865 h 2323145"/>
              <a:gd name="connsiteX17-3309" fmla="*/ 9784394 w 11269336"/>
              <a:gd name="connsiteY17-3310" fmla="*/ 457816 h 2323145"/>
              <a:gd name="connsiteX18-3311" fmla="*/ 9742561 w 11269336"/>
              <a:gd name="connsiteY18-3312" fmla="*/ 500437 h 2323145"/>
              <a:gd name="connsiteX19-3313" fmla="*/ 9561831 w 11269336"/>
              <a:gd name="connsiteY19-3314" fmla="*/ 547649 h 2323145"/>
              <a:gd name="connsiteX20-3315" fmla="*/ 9380600 w 11269336"/>
              <a:gd name="connsiteY20-3316" fmla="*/ 549821 h 2323145"/>
              <a:gd name="connsiteX21-3317" fmla="*/ 9139429 w 11269336"/>
              <a:gd name="connsiteY21-3318" fmla="*/ 696446 h 2323145"/>
              <a:gd name="connsiteX22-3319" fmla="*/ 9114263 w 11269336"/>
              <a:gd name="connsiteY22-3320" fmla="*/ 709213 h 2323145"/>
              <a:gd name="connsiteX23-3321" fmla="*/ 9028928 w 11269336"/>
              <a:gd name="connsiteY23-3322" fmla="*/ 745350 h 2323145"/>
              <a:gd name="connsiteX24-3323" fmla="*/ 8977138 w 11269336"/>
              <a:gd name="connsiteY24-3324" fmla="*/ 774970 h 2323145"/>
              <a:gd name="connsiteX25-3325" fmla="*/ 8947030 w 11269336"/>
              <a:gd name="connsiteY25-3326" fmla="*/ 814934 h 2323145"/>
              <a:gd name="connsiteX26-3327" fmla="*/ 8914746 w 11269336"/>
              <a:gd name="connsiteY26-3328" fmla="*/ 826428 h 2323145"/>
              <a:gd name="connsiteX27-3329" fmla="*/ 8917778 w 11269336"/>
              <a:gd name="connsiteY27-3330" fmla="*/ 835198 h 2323145"/>
              <a:gd name="connsiteX28-3331" fmla="*/ 8905560 w 11269336"/>
              <a:gd name="connsiteY28-3332" fmla="*/ 838358 h 2323145"/>
              <a:gd name="connsiteX29-3333" fmla="*/ 8897564 w 11269336"/>
              <a:gd name="connsiteY29-3334" fmla="*/ 834287 h 2323145"/>
              <a:gd name="connsiteX30-3335" fmla="*/ 8878040 w 11269336"/>
              <a:gd name="connsiteY30-3336" fmla="*/ 844150 h 2323145"/>
              <a:gd name="connsiteX31-3337" fmla="*/ 8882654 w 11269336"/>
              <a:gd name="connsiteY31-3338" fmla="*/ 892768 h 2323145"/>
              <a:gd name="connsiteX32-3339" fmla="*/ 8837498 w 11269336"/>
              <a:gd name="connsiteY32-3340" fmla="*/ 885664 h 2323145"/>
              <a:gd name="connsiteX33-3341" fmla="*/ 8795998 w 11269336"/>
              <a:gd name="connsiteY33-3342" fmla="*/ 863337 h 2323145"/>
              <a:gd name="connsiteX34-3343" fmla="*/ 8776970 w 11269336"/>
              <a:gd name="connsiteY34-3344" fmla="*/ 885177 h 2323145"/>
              <a:gd name="connsiteX35-3345" fmla="*/ 8755719 w 11269336"/>
              <a:gd name="connsiteY35-3346" fmla="*/ 889754 h 2323145"/>
              <a:gd name="connsiteX36-3347" fmla="*/ 8743257 w 11269336"/>
              <a:gd name="connsiteY36-3348" fmla="*/ 904723 h 2323145"/>
              <a:gd name="connsiteX37-3349" fmla="*/ 8721366 w 11269336"/>
              <a:gd name="connsiteY37-3350" fmla="*/ 904711 h 2323145"/>
              <a:gd name="connsiteX38-3351" fmla="*/ 8678353 w 11269336"/>
              <a:gd name="connsiteY38-3352" fmla="*/ 926318 h 2323145"/>
              <a:gd name="connsiteX39-3353" fmla="*/ 8636849 w 11269336"/>
              <a:gd name="connsiteY39-3354" fmla="*/ 937900 h 2323145"/>
              <a:gd name="connsiteX40-3355" fmla="*/ 8620213 w 11269336"/>
              <a:gd name="connsiteY40-3356" fmla="*/ 943068 h 2323145"/>
              <a:gd name="connsiteX41-3357" fmla="*/ 8612581 w 11269336"/>
              <a:gd name="connsiteY41-3358" fmla="*/ 952695 h 2323145"/>
              <a:gd name="connsiteX42-3359" fmla="*/ 8589038 w 11269336"/>
              <a:gd name="connsiteY42-3360" fmla="*/ 963892 h 2323145"/>
              <a:gd name="connsiteX43-3361" fmla="*/ 8579950 w 11269336"/>
              <a:gd name="connsiteY43-3362" fmla="*/ 960899 h 2323145"/>
              <a:gd name="connsiteX44-3363" fmla="*/ 8579319 w 11269336"/>
              <a:gd name="connsiteY44-3364" fmla="*/ 965630 h 2323145"/>
              <a:gd name="connsiteX45-3365" fmla="*/ 8547429 w 11269336"/>
              <a:gd name="connsiteY45-3366" fmla="*/ 984506 h 2323145"/>
              <a:gd name="connsiteX46-3367" fmla="*/ 8478704 w 11269336"/>
              <a:gd name="connsiteY46-3368" fmla="*/ 1025490 h 2323145"/>
              <a:gd name="connsiteX47-3369" fmla="*/ 8461421 w 11269336"/>
              <a:gd name="connsiteY47-3370" fmla="*/ 1035512 h 2323145"/>
              <a:gd name="connsiteX48-3371" fmla="*/ 8445003 w 11269336"/>
              <a:gd name="connsiteY48-3372" fmla="*/ 1036851 h 2323145"/>
              <a:gd name="connsiteX49-3373" fmla="*/ 8357350 w 11269336"/>
              <a:gd name="connsiteY49-3374" fmla="*/ 1060213 h 2323145"/>
              <a:gd name="connsiteX50-3375" fmla="*/ 8335565 w 11269336"/>
              <a:gd name="connsiteY50-3376" fmla="*/ 1061151 h 2323145"/>
              <a:gd name="connsiteX51-3377" fmla="*/ 8325267 w 11269336"/>
              <a:gd name="connsiteY51-3378" fmla="*/ 1055919 h 2323145"/>
              <a:gd name="connsiteX52-3379" fmla="*/ 8293586 w 11269336"/>
              <a:gd name="connsiteY52-3380" fmla="*/ 1076144 h 2323145"/>
              <a:gd name="connsiteX53-3381" fmla="*/ 8242405 w 11269336"/>
              <a:gd name="connsiteY53-3382" fmla="*/ 1095960 h 2323145"/>
              <a:gd name="connsiteX54-3383" fmla="*/ 8218531 w 11269336"/>
              <a:gd name="connsiteY54-3384" fmla="*/ 1107622 h 2323145"/>
              <a:gd name="connsiteX55-3385" fmla="*/ 8197391 w 11269336"/>
              <a:gd name="connsiteY55-3386" fmla="*/ 1107746 h 2323145"/>
              <a:gd name="connsiteX56-3387" fmla="*/ 8081474 w 11269336"/>
              <a:gd name="connsiteY56-3388" fmla="*/ 1130125 h 2323145"/>
              <a:gd name="connsiteX57-3389" fmla="*/ 8053585 w 11269336"/>
              <a:gd name="connsiteY57-3390" fmla="*/ 1129169 h 2323145"/>
              <a:gd name="connsiteX58-3391" fmla="*/ 8038422 w 11269336"/>
              <a:gd name="connsiteY58-3392" fmla="*/ 1119092 h 2323145"/>
              <a:gd name="connsiteX59-3393" fmla="*/ 8029450 w 11269336"/>
              <a:gd name="connsiteY59-3394" fmla="*/ 1125592 h 2323145"/>
              <a:gd name="connsiteX60-3395" fmla="*/ 7959552 w 11269336"/>
              <a:gd name="connsiteY60-3396" fmla="*/ 1140188 h 2323145"/>
              <a:gd name="connsiteX61-3397" fmla="*/ 7914188 w 11269336"/>
              <a:gd name="connsiteY61-3398" fmla="*/ 1150862 h 2323145"/>
              <a:gd name="connsiteX62-3399" fmla="*/ 7914918 w 11269336"/>
              <a:gd name="connsiteY62-3400" fmla="*/ 1168758 h 2323145"/>
              <a:gd name="connsiteX63-3401" fmla="*/ 7875510 w 11269336"/>
              <a:gd name="connsiteY63-3402" fmla="*/ 1183153 h 2323145"/>
              <a:gd name="connsiteX64-3403" fmla="*/ 7829932 w 11269336"/>
              <a:gd name="connsiteY64-3404" fmla="*/ 1180782 h 2323145"/>
              <a:gd name="connsiteX65-3405" fmla="*/ 7779182 w 11269336"/>
              <a:gd name="connsiteY65-3406" fmla="*/ 1192665 h 2323145"/>
              <a:gd name="connsiteX66-3407" fmla="*/ 7748774 w 11269336"/>
              <a:gd name="connsiteY66-3408" fmla="*/ 1199586 h 2323145"/>
              <a:gd name="connsiteX67-3409" fmla="*/ 7671846 w 11269336"/>
              <a:gd name="connsiteY67-3410" fmla="*/ 1231966 h 2323145"/>
              <a:gd name="connsiteX68-3411" fmla="*/ 7554146 w 11269336"/>
              <a:gd name="connsiteY68-3412" fmla="*/ 1319748 h 2323145"/>
              <a:gd name="connsiteX69-3413" fmla="*/ 7515052 w 11269336"/>
              <a:gd name="connsiteY69-3414" fmla="*/ 1336718 h 2323145"/>
              <a:gd name="connsiteX70-3415" fmla="*/ 7507193 w 11269336"/>
              <a:gd name="connsiteY70-3416" fmla="*/ 1334617 h 2323145"/>
              <a:gd name="connsiteX71-3417" fmla="*/ 7461694 w 11269336"/>
              <a:gd name="connsiteY71-3418" fmla="*/ 1375866 h 2323145"/>
              <a:gd name="connsiteX72-3419" fmla="*/ 7377571 w 11269336"/>
              <a:gd name="connsiteY72-3420" fmla="*/ 1400128 h 2323145"/>
              <a:gd name="connsiteX73-3421" fmla="*/ 7311261 w 11269336"/>
              <a:gd name="connsiteY73-3422" fmla="*/ 1412652 h 2323145"/>
              <a:gd name="connsiteX74-3423" fmla="*/ 7275307 w 11269336"/>
              <a:gd name="connsiteY74-3424" fmla="*/ 1422171 h 2323145"/>
              <a:gd name="connsiteX75-3425" fmla="*/ 7247783 w 11269336"/>
              <a:gd name="connsiteY75-3426" fmla="*/ 1426330 h 2323145"/>
              <a:gd name="connsiteX76-3427" fmla="*/ 7185047 w 11269336"/>
              <a:gd name="connsiteY76-3428" fmla="*/ 1451812 h 2323145"/>
              <a:gd name="connsiteX77-3429" fmla="*/ 7084117 w 11269336"/>
              <a:gd name="connsiteY77-3430" fmla="*/ 1500281 h 2323145"/>
              <a:gd name="connsiteX78-3431" fmla="*/ 7062011 w 11269336"/>
              <a:gd name="connsiteY78-3432" fmla="*/ 1509183 h 2323145"/>
              <a:gd name="connsiteX79-3433" fmla="*/ 7040555 w 11269336"/>
              <a:gd name="connsiteY79-3434" fmla="*/ 1511207 h 2323145"/>
              <a:gd name="connsiteX80-3435" fmla="*/ 7033438 w 11269336"/>
              <a:gd name="connsiteY80-3436" fmla="*/ 1506772 h 2323145"/>
              <a:gd name="connsiteX81-3437" fmla="*/ 7020886 w 11269336"/>
              <a:gd name="connsiteY81-3438" fmla="*/ 1510764 h 2323145"/>
              <a:gd name="connsiteX82-3439" fmla="*/ 7017033 w 11269336"/>
              <a:gd name="connsiteY82-3440" fmla="*/ 1510650 h 2323145"/>
              <a:gd name="connsiteX83-3441" fmla="*/ 6995460 w 11269336"/>
              <a:gd name="connsiteY83-3442" fmla="*/ 1511173 h 2323145"/>
              <a:gd name="connsiteX84-3443" fmla="*/ 6962144 w 11269336"/>
              <a:gd name="connsiteY84-3444" fmla="*/ 1541508 h 2323145"/>
              <a:gd name="connsiteX85-3445" fmla="*/ 6910674 w 11269336"/>
              <a:gd name="connsiteY85-3446" fmla="*/ 1554793 h 2323145"/>
              <a:gd name="connsiteX86-3447" fmla="*/ 6732152 w 11269336"/>
              <a:gd name="connsiteY86-3448" fmla="*/ 1642538 h 2323145"/>
              <a:gd name="connsiteX87-3449" fmla="*/ 6694106 w 11269336"/>
              <a:gd name="connsiteY87-3450" fmla="*/ 1632377 h 2323145"/>
              <a:gd name="connsiteX88-3451" fmla="*/ 6617223 w 11269336"/>
              <a:gd name="connsiteY88-3452" fmla="*/ 1659889 h 2323145"/>
              <a:gd name="connsiteX89-3453" fmla="*/ 6521138 w 11269336"/>
              <a:gd name="connsiteY89-3454" fmla="*/ 1744340 h 2323145"/>
              <a:gd name="connsiteX90-3455" fmla="*/ 6380677 w 11269336"/>
              <a:gd name="connsiteY90-3456" fmla="*/ 1796883 h 2323145"/>
              <a:gd name="connsiteX91-3457" fmla="*/ 6374897 w 11269336"/>
              <a:gd name="connsiteY91-3458" fmla="*/ 1809910 h 2323145"/>
              <a:gd name="connsiteX92-3459" fmla="*/ 6364545 w 11269336"/>
              <a:gd name="connsiteY92-3460" fmla="*/ 1820090 h 2323145"/>
              <a:gd name="connsiteX93-3461" fmla="*/ 6362126 w 11269336"/>
              <a:gd name="connsiteY93-3462" fmla="*/ 1819991 h 2323145"/>
              <a:gd name="connsiteX94-3463" fmla="*/ 6346673 w 11269336"/>
              <a:gd name="connsiteY94-3464" fmla="*/ 1827824 h 2323145"/>
              <a:gd name="connsiteX95-3465" fmla="*/ 6345588 w 11269336"/>
              <a:gd name="connsiteY95-3466" fmla="*/ 1832232 h 2323145"/>
              <a:gd name="connsiteX96-3467" fmla="*/ 6335708 w 11269336"/>
              <a:gd name="connsiteY96-3468" fmla="*/ 1838451 h 2323145"/>
              <a:gd name="connsiteX97-3469" fmla="*/ 6318182 w 11269336"/>
              <a:gd name="connsiteY97-3470" fmla="*/ 1852975 h 2323145"/>
              <a:gd name="connsiteX98-3471" fmla="*/ 6313084 w 11269336"/>
              <a:gd name="connsiteY98-3472" fmla="*/ 1853561 h 2323145"/>
              <a:gd name="connsiteX99-3473" fmla="*/ 6283816 w 11269336"/>
              <a:gd name="connsiteY99-3474" fmla="*/ 1872148 h 2323145"/>
              <a:gd name="connsiteX100-3475" fmla="*/ 6282550 w 11269336"/>
              <a:gd name="connsiteY100-3476" fmla="*/ 1871392 h 2323145"/>
              <a:gd name="connsiteX101-3477" fmla="*/ 6270527 w 11269336"/>
              <a:gd name="connsiteY101-3478" fmla="*/ 1872208 h 2323145"/>
              <a:gd name="connsiteX102-3479" fmla="*/ 6249518 w 11269336"/>
              <a:gd name="connsiteY102-3480" fmla="*/ 1876079 h 2323145"/>
              <a:gd name="connsiteX103-3481" fmla="*/ 6190386 w 11269336"/>
              <a:gd name="connsiteY103-3482" fmla="*/ 1872478 h 2323145"/>
              <a:gd name="connsiteX104-3483" fmla="*/ 6159777 w 11269336"/>
              <a:gd name="connsiteY104-3484" fmla="*/ 1891745 h 2323145"/>
              <a:gd name="connsiteX105-3485" fmla="*/ 6153131 w 11269336"/>
              <a:gd name="connsiteY105-3486" fmla="*/ 1895079 h 2323145"/>
              <a:gd name="connsiteX106-3487" fmla="*/ 6152798 w 11269336"/>
              <a:gd name="connsiteY106-3488" fmla="*/ 1894920 h 2323145"/>
              <a:gd name="connsiteX107-3489" fmla="*/ 6145388 w 11269336"/>
              <a:gd name="connsiteY107-3490" fmla="*/ 1897990 h 2323145"/>
              <a:gd name="connsiteX108-3491" fmla="*/ 6141014 w 11269336"/>
              <a:gd name="connsiteY108-3492" fmla="*/ 1901155 h 2323145"/>
              <a:gd name="connsiteX109-3493" fmla="*/ 6128122 w 11269336"/>
              <a:gd name="connsiteY109-3494" fmla="*/ 1907623 h 2323145"/>
              <a:gd name="connsiteX110-3495" fmla="*/ 6122351 w 11269336"/>
              <a:gd name="connsiteY110-3496" fmla="*/ 1908359 h 2323145"/>
              <a:gd name="connsiteX111-3497" fmla="*/ 6064750 w 11269336"/>
              <a:gd name="connsiteY111-3498" fmla="*/ 1896394 h 2323145"/>
              <a:gd name="connsiteX112-3499" fmla="*/ 5964230 w 11269336"/>
              <a:gd name="connsiteY112-3500" fmla="*/ 1910038 h 2323145"/>
              <a:gd name="connsiteX113-3501" fmla="*/ 5865399 w 11269336"/>
              <a:gd name="connsiteY113-3502" fmla="*/ 1926966 h 2323145"/>
              <a:gd name="connsiteX114-3503" fmla="*/ 5829951 w 11269336"/>
              <a:gd name="connsiteY114-3504" fmla="*/ 1934755 h 2323145"/>
              <a:gd name="connsiteX115-3505" fmla="*/ 5765285 w 11269336"/>
              <a:gd name="connsiteY115-3506" fmla="*/ 1941322 h 2323145"/>
              <a:gd name="connsiteX116-3507" fmla="*/ 5734750 w 11269336"/>
              <a:gd name="connsiteY116-3508" fmla="*/ 1939793 h 2323145"/>
              <a:gd name="connsiteX117-3509" fmla="*/ 5733569 w 11269336"/>
              <a:gd name="connsiteY117-3510" fmla="*/ 1940505 h 2323145"/>
              <a:gd name="connsiteX118-3511" fmla="*/ 5730329 w 11269336"/>
              <a:gd name="connsiteY118-3512" fmla="*/ 1937845 h 2323145"/>
              <a:gd name="connsiteX119-3513" fmla="*/ 5724661 w 11269336"/>
              <a:gd name="connsiteY119-3514" fmla="*/ 1937455 h 2323145"/>
              <a:gd name="connsiteX120-3515" fmla="*/ 5710186 w 11269336"/>
              <a:gd name="connsiteY120-3516" fmla="*/ 1941370 h 2323145"/>
              <a:gd name="connsiteX121-3517" fmla="*/ 5704910 w 11269336"/>
              <a:gd name="connsiteY121-3518" fmla="*/ 1943663 h 2323145"/>
              <a:gd name="connsiteX122-3519" fmla="*/ 5696836 w 11269336"/>
              <a:gd name="connsiteY122-3520" fmla="*/ 1945271 h 2323145"/>
              <a:gd name="connsiteX123-3521" fmla="*/ 5696583 w 11269336"/>
              <a:gd name="connsiteY123-3522" fmla="*/ 1945050 h 2323145"/>
              <a:gd name="connsiteX124-3523" fmla="*/ 5689123 w 11269336"/>
              <a:gd name="connsiteY124-3524" fmla="*/ 1947067 h 2323145"/>
              <a:gd name="connsiteX125-3525" fmla="*/ 5653291 w 11269336"/>
              <a:gd name="connsiteY125-3526" fmla="*/ 1960245 h 2323145"/>
              <a:gd name="connsiteX126-3527" fmla="*/ 5599385 w 11269336"/>
              <a:gd name="connsiteY126-3528" fmla="*/ 1945198 h 2323145"/>
              <a:gd name="connsiteX127-3529" fmla="*/ 5578300 w 11269336"/>
              <a:gd name="connsiteY127-3530" fmla="*/ 1944963 h 2323145"/>
              <a:gd name="connsiteX128-3531" fmla="*/ 5566758 w 11269336"/>
              <a:gd name="connsiteY128-3532" fmla="*/ 1943441 h 2323145"/>
              <a:gd name="connsiteX129-3533" fmla="*/ 5565857 w 11269336"/>
              <a:gd name="connsiteY129-3534" fmla="*/ 1942445 h 2323145"/>
              <a:gd name="connsiteX130-3535" fmla="*/ 5531534 w 11269336"/>
              <a:gd name="connsiteY130-3536" fmla="*/ 1955208 h 2323145"/>
              <a:gd name="connsiteX131-3537" fmla="*/ 5526552 w 11269336"/>
              <a:gd name="connsiteY131-3538" fmla="*/ 1954799 h 2323145"/>
              <a:gd name="connsiteX132-3539" fmla="*/ 5504723 w 11269336"/>
              <a:gd name="connsiteY132-3540" fmla="*/ 1965811 h 2323145"/>
              <a:gd name="connsiteX133-3541" fmla="*/ 5493156 w 11269336"/>
              <a:gd name="connsiteY133-3542" fmla="*/ 1970063 h 2323145"/>
              <a:gd name="connsiteX134-3543" fmla="*/ 5490486 w 11269336"/>
              <a:gd name="connsiteY134-3544" fmla="*/ 1974227 h 2323145"/>
              <a:gd name="connsiteX135-3545" fmla="*/ 5473107 w 11269336"/>
              <a:gd name="connsiteY135-3546" fmla="*/ 1979001 h 2323145"/>
              <a:gd name="connsiteX136-3547" fmla="*/ 5470885 w 11269336"/>
              <a:gd name="connsiteY136-3548" fmla="*/ 1978432 h 2323145"/>
              <a:gd name="connsiteX137-3549" fmla="*/ 5457393 w 11269336"/>
              <a:gd name="connsiteY137-3550" fmla="*/ 1986525 h 2323145"/>
              <a:gd name="connsiteX138-3551" fmla="*/ 5447102 w 11269336"/>
              <a:gd name="connsiteY138-3552" fmla="*/ 1998329 h 2323145"/>
              <a:gd name="connsiteX139-3553" fmla="*/ 5159151 w 11269336"/>
              <a:gd name="connsiteY139-3554" fmla="*/ 2029640 h 2323145"/>
              <a:gd name="connsiteX140-3555" fmla="*/ 5041688 w 11269336"/>
              <a:gd name="connsiteY140-3556" fmla="*/ 2022334 h 2323145"/>
              <a:gd name="connsiteX141-3557" fmla="*/ 4860988 w 11269336"/>
              <a:gd name="connsiteY141-3558" fmla="*/ 2135698 h 2323145"/>
              <a:gd name="connsiteX142-3559" fmla="*/ 4807902 w 11269336"/>
              <a:gd name="connsiteY142-3560" fmla="*/ 2138894 h 2323145"/>
              <a:gd name="connsiteX143-3561" fmla="*/ 4765388 w 11269336"/>
              <a:gd name="connsiteY143-3562" fmla="*/ 2162525 h 2323145"/>
              <a:gd name="connsiteX144-3563" fmla="*/ 4745033 w 11269336"/>
              <a:gd name="connsiteY144-3564" fmla="*/ 2158859 h 2323145"/>
              <a:gd name="connsiteX145-3565" fmla="*/ 4741475 w 11269336"/>
              <a:gd name="connsiteY145-3566" fmla="*/ 2157998 h 2323145"/>
              <a:gd name="connsiteX146-3567" fmla="*/ 4728247 w 11269336"/>
              <a:gd name="connsiteY146-3568" fmla="*/ 2159526 h 2323145"/>
              <a:gd name="connsiteX147-3569" fmla="*/ 4723263 w 11269336"/>
              <a:gd name="connsiteY147-3570" fmla="*/ 2153742 h 2323145"/>
              <a:gd name="connsiteX148-3571" fmla="*/ 4702453 w 11269336"/>
              <a:gd name="connsiteY148-3572" fmla="*/ 2151586 h 2323145"/>
              <a:gd name="connsiteX149-3573" fmla="*/ 4678455 w 11269336"/>
              <a:gd name="connsiteY149-3574" fmla="*/ 2156131 h 2323145"/>
              <a:gd name="connsiteX150-3575" fmla="*/ 4593061 w 11269336"/>
              <a:gd name="connsiteY150-3576" fmla="*/ 2171597 h 2323145"/>
              <a:gd name="connsiteX151-3577" fmla="*/ 4579902 w 11269336"/>
              <a:gd name="connsiteY151-3578" fmla="*/ 2177927 h 2323145"/>
              <a:gd name="connsiteX152-3579" fmla="*/ 4533444 w 11269336"/>
              <a:gd name="connsiteY152-3580" fmla="*/ 2181200 h 2323145"/>
              <a:gd name="connsiteX153-3581" fmla="*/ 4492832 w 11269336"/>
              <a:gd name="connsiteY153-3582" fmla="*/ 2188033 h 2323145"/>
              <a:gd name="connsiteX154-3583" fmla="*/ 4467257 w 11269336"/>
              <a:gd name="connsiteY154-3584" fmla="*/ 2196121 h 2323145"/>
              <a:gd name="connsiteX155-3585" fmla="*/ 4459937 w 11269336"/>
              <a:gd name="connsiteY155-3586" fmla="*/ 2195182 h 2323145"/>
              <a:gd name="connsiteX156-3587" fmla="*/ 4433312 w 11269336"/>
              <a:gd name="connsiteY156-3588" fmla="*/ 2199004 h 2323145"/>
              <a:gd name="connsiteX157-3589" fmla="*/ 4420601 w 11269336"/>
              <a:gd name="connsiteY157-3590" fmla="*/ 2205158 h 2323145"/>
              <a:gd name="connsiteX158-3591" fmla="*/ 4405765 w 11269336"/>
              <a:gd name="connsiteY158-3592" fmla="*/ 2199902 h 2323145"/>
              <a:gd name="connsiteX159-3593" fmla="*/ 4401354 w 11269336"/>
              <a:gd name="connsiteY159-3594" fmla="*/ 2194745 h 2323145"/>
              <a:gd name="connsiteX160-3595" fmla="*/ 4383151 w 11269336"/>
              <a:gd name="connsiteY160-3596" fmla="*/ 2201140 h 2323145"/>
              <a:gd name="connsiteX161-3597" fmla="*/ 4366646 w 11269336"/>
              <a:gd name="connsiteY161-3598" fmla="*/ 2198564 h 2323145"/>
              <a:gd name="connsiteX162-3599" fmla="*/ 4354009 w 11269336"/>
              <a:gd name="connsiteY162-3600" fmla="*/ 2204984 h 2323145"/>
              <a:gd name="connsiteX163-3601" fmla="*/ 4348284 w 11269336"/>
              <a:gd name="connsiteY163-3602" fmla="*/ 2205270 h 2323145"/>
              <a:gd name="connsiteX164-3603" fmla="*/ 4333906 w 11269336"/>
              <a:gd name="connsiteY164-3604" fmla="*/ 2205251 h 2323145"/>
              <a:gd name="connsiteX165-3605" fmla="*/ 4308819 w 11269336"/>
              <a:gd name="connsiteY165-3606" fmla="*/ 2203822 h 2323145"/>
              <a:gd name="connsiteX166-3607" fmla="*/ 4301210 w 11269336"/>
              <a:gd name="connsiteY166-3608" fmla="*/ 2204456 h 2323145"/>
              <a:gd name="connsiteX167-3609" fmla="*/ 4283095 w 11269336"/>
              <a:gd name="connsiteY167-3610" fmla="*/ 2198177 h 2323145"/>
              <a:gd name="connsiteX168-3611" fmla="*/ 4250119 w 11269336"/>
              <a:gd name="connsiteY168-3612" fmla="*/ 2196342 h 2323145"/>
              <a:gd name="connsiteX169-3613" fmla="*/ 4189203 w 11269336"/>
              <a:gd name="connsiteY169-3614" fmla="*/ 2178994 h 2323145"/>
              <a:gd name="connsiteX170-3615" fmla="*/ 4154035 w 11269336"/>
              <a:gd name="connsiteY170-3616" fmla="*/ 2171950 h 2323145"/>
              <a:gd name="connsiteX171-3617" fmla="*/ 4129569 w 11269336"/>
              <a:gd name="connsiteY171-3618" fmla="*/ 2163850 h 2323145"/>
              <a:gd name="connsiteX172-3619" fmla="*/ 4061250 w 11269336"/>
              <a:gd name="connsiteY172-3620" fmla="*/ 2159236 h 2323145"/>
              <a:gd name="connsiteX173-3621" fmla="*/ 3945480 w 11269336"/>
              <a:gd name="connsiteY173-3622" fmla="*/ 2158279 h 2323145"/>
              <a:gd name="connsiteX174-3623" fmla="*/ 3921468 w 11269336"/>
              <a:gd name="connsiteY174-3624" fmla="*/ 2156588 h 2323145"/>
              <a:gd name="connsiteX175-3625" fmla="*/ 3903348 w 11269336"/>
              <a:gd name="connsiteY175-3626" fmla="*/ 2149220 h 2323145"/>
              <a:gd name="connsiteX176-3627" fmla="*/ 3901342 w 11269336"/>
              <a:gd name="connsiteY176-3628" fmla="*/ 2142355 h 2323145"/>
              <a:gd name="connsiteX177-3629" fmla="*/ 3888539 w 11269336"/>
              <a:gd name="connsiteY177-3630" fmla="*/ 2140476 h 2323145"/>
              <a:gd name="connsiteX178-3631" fmla="*/ 3885662 w 11269336"/>
              <a:gd name="connsiteY178-3632" fmla="*/ 2138740 h 2323145"/>
              <a:gd name="connsiteX179-3633" fmla="*/ 3868627 w 11269336"/>
              <a:gd name="connsiteY179-3634" fmla="*/ 2130023 h 2323145"/>
              <a:gd name="connsiteX180-3635" fmla="*/ 3819177 w 11269336"/>
              <a:gd name="connsiteY180-3636" fmla="*/ 2142111 h 2323145"/>
              <a:gd name="connsiteX181-3637" fmla="*/ 3769100 w 11269336"/>
              <a:gd name="connsiteY181-3638" fmla="*/ 2131731 h 2323145"/>
              <a:gd name="connsiteX182-3639" fmla="*/ 3562752 w 11269336"/>
              <a:gd name="connsiteY182-3640" fmla="*/ 2131785 h 2323145"/>
              <a:gd name="connsiteX183-3641" fmla="*/ 3541402 w 11269336"/>
              <a:gd name="connsiteY183-3642" fmla="*/ 2106821 h 2323145"/>
              <a:gd name="connsiteX184-3643" fmla="*/ 3365341 w 11269336"/>
              <a:gd name="connsiteY184-3644" fmla="*/ 2077638 h 2323145"/>
              <a:gd name="connsiteX185-3645" fmla="*/ 3170922 w 11269336"/>
              <a:gd name="connsiteY185-3646" fmla="*/ 2115957 h 2323145"/>
              <a:gd name="connsiteX186-3647" fmla="*/ 3156256 w 11269336"/>
              <a:gd name="connsiteY186-3648" fmla="*/ 2124773 h 2323145"/>
              <a:gd name="connsiteX187-3649" fmla="*/ 3140298 w 11269336"/>
              <a:gd name="connsiteY187-3650" fmla="*/ 2129182 h 2323145"/>
              <a:gd name="connsiteX188-3651" fmla="*/ 3138514 w 11269336"/>
              <a:gd name="connsiteY188-3652" fmla="*/ 2128069 h 2323145"/>
              <a:gd name="connsiteX189-3653" fmla="*/ 3120467 w 11269336"/>
              <a:gd name="connsiteY189-3654" fmla="*/ 2128281 h 2323145"/>
              <a:gd name="connsiteX190-3655" fmla="*/ 3116175 w 11269336"/>
              <a:gd name="connsiteY190-3656" fmla="*/ 2131633 h 2323145"/>
              <a:gd name="connsiteX191-3657" fmla="*/ 3103685 w 11269336"/>
              <a:gd name="connsiteY191-3658" fmla="*/ 2132814 h 2323145"/>
              <a:gd name="connsiteX192-3659" fmla="*/ 3078794 w 11269336"/>
              <a:gd name="connsiteY192-3660" fmla="*/ 2137935 h 2323145"/>
              <a:gd name="connsiteX193-3661" fmla="*/ 3074407 w 11269336"/>
              <a:gd name="connsiteY193-3662" fmla="*/ 2136274 h 2323145"/>
              <a:gd name="connsiteX194-3663" fmla="*/ 3037285 w 11269336"/>
              <a:gd name="connsiteY194-3664" fmla="*/ 2139919 h 2323145"/>
              <a:gd name="connsiteX195-3665" fmla="*/ 3036901 w 11269336"/>
              <a:gd name="connsiteY195-3666" fmla="*/ 2138726 h 2323145"/>
              <a:gd name="connsiteX196-3667" fmla="*/ 3026996 w 11269336"/>
              <a:gd name="connsiteY196-3668" fmla="*/ 2134322 h 2323145"/>
              <a:gd name="connsiteX197-3669" fmla="*/ 3007772 w 11269336"/>
              <a:gd name="connsiteY197-3670" fmla="*/ 2128742 h 2323145"/>
              <a:gd name="connsiteX198-3671" fmla="*/ 2965030 w 11269336"/>
              <a:gd name="connsiteY198-3672" fmla="*/ 2100494 h 2323145"/>
              <a:gd name="connsiteX199-3673" fmla="*/ 2926342 w 11269336"/>
              <a:gd name="connsiteY199-3674" fmla="*/ 2104155 h 2323145"/>
              <a:gd name="connsiteX200-3675" fmla="*/ 2918608 w 11269336"/>
              <a:gd name="connsiteY200-3676" fmla="*/ 2104215 h 2323145"/>
              <a:gd name="connsiteX201-3677" fmla="*/ 2918475 w 11269336"/>
              <a:gd name="connsiteY201-3678" fmla="*/ 2103937 h 2323145"/>
              <a:gd name="connsiteX202-3679" fmla="*/ 2910360 w 11269336"/>
              <a:gd name="connsiteY202-3680" fmla="*/ 2103444 h 2323145"/>
              <a:gd name="connsiteX203-3681" fmla="*/ 2904507 w 11269336"/>
              <a:gd name="connsiteY203-3682" fmla="*/ 2104326 h 2323145"/>
              <a:gd name="connsiteX204-3683" fmla="*/ 2889503 w 11269336"/>
              <a:gd name="connsiteY204-3684" fmla="*/ 2104443 h 2323145"/>
              <a:gd name="connsiteX205-3685" fmla="*/ 2884480 w 11269336"/>
              <a:gd name="connsiteY205-3686" fmla="*/ 2102626 h 2323145"/>
              <a:gd name="connsiteX206-3687" fmla="*/ 2882689 w 11269336"/>
              <a:gd name="connsiteY206-3688" fmla="*/ 2099228 h 2323145"/>
              <a:gd name="connsiteX207-3689" fmla="*/ 2881291 w 11269336"/>
              <a:gd name="connsiteY207-3690" fmla="*/ 2099618 h 2323145"/>
              <a:gd name="connsiteX208-3691" fmla="*/ 2853979 w 11269336"/>
              <a:gd name="connsiteY208-3692" fmla="*/ 2090388 h 2323145"/>
              <a:gd name="connsiteX209-3693" fmla="*/ 2791790 w 11269336"/>
              <a:gd name="connsiteY209-3694" fmla="*/ 2080332 h 2323145"/>
              <a:gd name="connsiteX210-3695" fmla="*/ 2755844 w 11269336"/>
              <a:gd name="connsiteY210-3696" fmla="*/ 2078874 h 2323145"/>
              <a:gd name="connsiteX211-3697" fmla="*/ 2657742 w 11269336"/>
              <a:gd name="connsiteY211-3698" fmla="*/ 2070179 h 2323145"/>
              <a:gd name="connsiteX212-3699" fmla="*/ 2559549 w 11269336"/>
              <a:gd name="connsiteY212-3700" fmla="*/ 2057873 h 2323145"/>
              <a:gd name="connsiteX213-3701" fmla="*/ 2512054 w 11269336"/>
              <a:gd name="connsiteY213-3702" fmla="*/ 2031671 h 2323145"/>
              <a:gd name="connsiteX214-3703" fmla="*/ 2506437 w 11269336"/>
              <a:gd name="connsiteY214-3704" fmla="*/ 2030918 h 2323145"/>
              <a:gd name="connsiteX215-3705" fmla="*/ 2491752 w 11269336"/>
              <a:gd name="connsiteY215-3706" fmla="*/ 2033906 h 2323145"/>
              <a:gd name="connsiteX216-3707" fmla="*/ 2486338 w 11269336"/>
              <a:gd name="connsiteY216-3708" fmla="*/ 2035862 h 2323145"/>
              <a:gd name="connsiteX217-3709" fmla="*/ 2478186 w 11269336"/>
              <a:gd name="connsiteY217-3710" fmla="*/ 2036953 h 2323145"/>
              <a:gd name="connsiteX218-3711" fmla="*/ 2477950 w 11269336"/>
              <a:gd name="connsiteY218-3712" fmla="*/ 2036715 h 2323145"/>
              <a:gd name="connsiteX219-3713" fmla="*/ 2470381 w 11269336"/>
              <a:gd name="connsiteY219-3714" fmla="*/ 2038256 h 2323145"/>
              <a:gd name="connsiteX220-3715" fmla="*/ 2433781 w 11269336"/>
              <a:gd name="connsiteY220-3716" fmla="*/ 2049140 h 2323145"/>
              <a:gd name="connsiteX221-3717" fmla="*/ 2381172 w 11269336"/>
              <a:gd name="connsiteY221-3718" fmla="*/ 2030645 h 2323145"/>
              <a:gd name="connsiteX222-3719" fmla="*/ 2360198 w 11269336"/>
              <a:gd name="connsiteY222-3720" fmla="*/ 2029059 h 2323145"/>
              <a:gd name="connsiteX223-3721" fmla="*/ 2348815 w 11269336"/>
              <a:gd name="connsiteY223-3722" fmla="*/ 2026798 h 2323145"/>
              <a:gd name="connsiteX224-3723" fmla="*/ 2347988 w 11269336"/>
              <a:gd name="connsiteY224-3724" fmla="*/ 2025745 h 2323145"/>
              <a:gd name="connsiteX225-3725" fmla="*/ 2312920 w 11269336"/>
              <a:gd name="connsiteY225-3726" fmla="*/ 2036311 h 2323145"/>
              <a:gd name="connsiteX226-3727" fmla="*/ 2307986 w 11269336"/>
              <a:gd name="connsiteY226-3728" fmla="*/ 2035583 h 2323145"/>
              <a:gd name="connsiteX227-3729" fmla="*/ 2285481 w 11269336"/>
              <a:gd name="connsiteY227-3730" fmla="*/ 2045197 h 2323145"/>
              <a:gd name="connsiteX228-3731" fmla="*/ 2273666 w 11269336"/>
              <a:gd name="connsiteY228-3732" fmla="*/ 2048710 h 2323145"/>
              <a:gd name="connsiteX229-3733" fmla="*/ 2270719 w 11269336"/>
              <a:gd name="connsiteY229-3734" fmla="*/ 2052702 h 2323145"/>
              <a:gd name="connsiteX230-3735" fmla="*/ 2253080 w 11269336"/>
              <a:gd name="connsiteY230-3736" fmla="*/ 2056363 h 2323145"/>
              <a:gd name="connsiteX231-3737" fmla="*/ 2250906 w 11269336"/>
              <a:gd name="connsiteY231-3738" fmla="*/ 2055654 h 2323145"/>
              <a:gd name="connsiteX232-3739" fmla="*/ 2236905 w 11269336"/>
              <a:gd name="connsiteY232-3740" fmla="*/ 2062882 h 2323145"/>
              <a:gd name="connsiteX233-3741" fmla="*/ 2225830 w 11269336"/>
              <a:gd name="connsiteY233-3742" fmla="*/ 2074027 h 2323145"/>
              <a:gd name="connsiteX234-3743" fmla="*/ 2073776 w 11269336"/>
              <a:gd name="connsiteY234-3744" fmla="*/ 2089244 h 2323145"/>
              <a:gd name="connsiteX235-3745" fmla="*/ 1948256 w 11269336"/>
              <a:gd name="connsiteY235-3746" fmla="*/ 2146616 h 2323145"/>
              <a:gd name="connsiteX236-3747" fmla="*/ 1865582 w 11269336"/>
              <a:gd name="connsiteY236-3748" fmla="*/ 2153738 h 2323145"/>
              <a:gd name="connsiteX237-3749" fmla="*/ 1835210 w 11269336"/>
              <a:gd name="connsiteY237-3750" fmla="*/ 2134244 h 2323145"/>
              <a:gd name="connsiteX238-3751" fmla="*/ 1632661 w 11269336"/>
              <a:gd name="connsiteY238-3752" fmla="*/ 2173882 h 2323145"/>
              <a:gd name="connsiteX239-3753" fmla="*/ 1579590 w 11269336"/>
              <a:gd name="connsiteY239-3754" fmla="*/ 2173680 h 2323145"/>
              <a:gd name="connsiteX240-3755" fmla="*/ 1535601 w 11269336"/>
              <a:gd name="connsiteY240-3756" fmla="*/ 2194590 h 2323145"/>
              <a:gd name="connsiteX241-3757" fmla="*/ 1515594 w 11269336"/>
              <a:gd name="connsiteY241-3758" fmla="*/ 2189622 h 2323145"/>
              <a:gd name="connsiteX242-3759" fmla="*/ 1512113 w 11269336"/>
              <a:gd name="connsiteY242-3760" fmla="*/ 2188534 h 2323145"/>
              <a:gd name="connsiteX243-3761" fmla="*/ 1498838 w 11269336"/>
              <a:gd name="connsiteY243-3762" fmla="*/ 2189213 h 2323145"/>
              <a:gd name="connsiteX244-3763" fmla="*/ 1494279 w 11269336"/>
              <a:gd name="connsiteY244-3764" fmla="*/ 2183112 h 2323145"/>
              <a:gd name="connsiteX245-3765" fmla="*/ 1473714 w 11269336"/>
              <a:gd name="connsiteY245-3766" fmla="*/ 2179625 h 2323145"/>
              <a:gd name="connsiteX246-3767" fmla="*/ 1449503 w 11269336"/>
              <a:gd name="connsiteY246-3768" fmla="*/ 2182633 h 2323145"/>
              <a:gd name="connsiteX247-3769" fmla="*/ 1335495 w 11269336"/>
              <a:gd name="connsiteY247-3770" fmla="*/ 2203940 h 2323145"/>
              <a:gd name="connsiteX248-3771" fmla="*/ 1266687 w 11269336"/>
              <a:gd name="connsiteY248-3772" fmla="*/ 2212688 h 2323145"/>
              <a:gd name="connsiteX249-3773" fmla="*/ 1239614 w 11269336"/>
              <a:gd name="connsiteY249-3774" fmla="*/ 2209727 h 2323145"/>
              <a:gd name="connsiteX250-3775" fmla="*/ 1202436 w 11269336"/>
              <a:gd name="connsiteY250-3776" fmla="*/ 2209817 h 2323145"/>
              <a:gd name="connsiteX251-3777" fmla="*/ 1136097 w 11269336"/>
              <a:gd name="connsiteY251-3778" fmla="*/ 2205112 h 2323145"/>
              <a:gd name="connsiteX252-3779" fmla="*/ 988232 w 11269336"/>
              <a:gd name="connsiteY252-3780" fmla="*/ 2235635 h 2323145"/>
              <a:gd name="connsiteX253-3781" fmla="*/ 981959 w 11269336"/>
              <a:gd name="connsiteY253-3782" fmla="*/ 2231607 h 2323145"/>
              <a:gd name="connsiteX254-3783" fmla="*/ 938600 w 11269336"/>
              <a:gd name="connsiteY254-3784" fmla="*/ 2238113 h 2323145"/>
              <a:gd name="connsiteX255-3785" fmla="*/ 791788 w 11269336"/>
              <a:gd name="connsiteY255-3786" fmla="*/ 2293224 h 2323145"/>
              <a:gd name="connsiteX256-3787" fmla="*/ 706914 w 11269336"/>
              <a:gd name="connsiteY256-3788" fmla="*/ 2305046 h 2323145"/>
              <a:gd name="connsiteX257-3789" fmla="*/ 675971 w 11269336"/>
              <a:gd name="connsiteY257-3790" fmla="*/ 2304030 h 2323145"/>
              <a:gd name="connsiteX258-3791" fmla="*/ 624180 w 11269336"/>
              <a:gd name="connsiteY258-3792" fmla="*/ 2302650 h 2323145"/>
              <a:gd name="connsiteX259-3793" fmla="*/ 583453 w 11269336"/>
              <a:gd name="connsiteY259-3794" fmla="*/ 2288788 h 2323145"/>
              <a:gd name="connsiteX260-3795" fmla="*/ 540946 w 11269336"/>
              <a:gd name="connsiteY260-3796" fmla="*/ 2292721 h 2323145"/>
              <a:gd name="connsiteX261-3797" fmla="*/ 533680 w 11269336"/>
              <a:gd name="connsiteY261-3798" fmla="*/ 2310233 h 2323145"/>
              <a:gd name="connsiteX262-3799" fmla="*/ 487366 w 11269336"/>
              <a:gd name="connsiteY262-3800" fmla="*/ 2309053 h 2323145"/>
              <a:gd name="connsiteX263-3801" fmla="*/ 416820 w 11269336"/>
              <a:gd name="connsiteY263-3802" fmla="*/ 2305443 h 2323145"/>
              <a:gd name="connsiteX264-3803" fmla="*/ 376805 w 11269336"/>
              <a:gd name="connsiteY264-3804" fmla="*/ 2307647 h 2323145"/>
              <a:gd name="connsiteX265-3805" fmla="*/ 266777 w 11269336"/>
              <a:gd name="connsiteY265-3806" fmla="*/ 2309012 h 2323145"/>
              <a:gd name="connsiteX266-3807" fmla="*/ 156013 w 11269336"/>
              <a:gd name="connsiteY266-3808" fmla="*/ 2306832 h 2323145"/>
              <a:gd name="connsiteX267-3809" fmla="*/ 87258 w 11269336"/>
              <a:gd name="connsiteY267-3810" fmla="*/ 2285511 h 2323145"/>
              <a:gd name="connsiteX268-3811" fmla="*/ 23798 w 11269336"/>
              <a:gd name="connsiteY268-3812" fmla="*/ 2281822 h 2323145"/>
              <a:gd name="connsiteX269-3813" fmla="*/ 0 w 11269336"/>
              <a:gd name="connsiteY269-3814" fmla="*/ 2285369 h 2323145"/>
              <a:gd name="connsiteX270-3815" fmla="*/ 0 w 11269336"/>
              <a:gd name="connsiteY270-3816" fmla="*/ 0 h 2323145"/>
              <a:gd name="connsiteX0-3817" fmla="*/ 0 w 11269336"/>
              <a:gd name="connsiteY0-3818" fmla="*/ 0 h 2323145"/>
              <a:gd name="connsiteX1-3819" fmla="*/ 11269336 w 11269336"/>
              <a:gd name="connsiteY1-3820" fmla="*/ 0 h 2323145"/>
              <a:gd name="connsiteX2-3821" fmla="*/ 11268645 w 11269336"/>
              <a:gd name="connsiteY2-3822" fmla="*/ 511 h 2323145"/>
              <a:gd name="connsiteX3-3823" fmla="*/ 11230739 w 11269336"/>
              <a:gd name="connsiteY3-3824" fmla="*/ 37096 h 2323145"/>
              <a:gd name="connsiteX4-3825" fmla="*/ 11082485 w 11269336"/>
              <a:gd name="connsiteY4-3826" fmla="*/ 78590 h 2323145"/>
              <a:gd name="connsiteX5-3827" fmla="*/ 11031776 w 11269336"/>
              <a:gd name="connsiteY5-3828" fmla="*/ 79197 h 2323145"/>
              <a:gd name="connsiteX6-3829" fmla="*/ 10995894 w 11269336"/>
              <a:gd name="connsiteY6-3830" fmla="*/ 83459 h 2323145"/>
              <a:gd name="connsiteX7-3831" fmla="*/ 10861177 w 11269336"/>
              <a:gd name="connsiteY7-3832" fmla="*/ 147419 h 2323145"/>
              <a:gd name="connsiteX8-3833" fmla="*/ 10782732 w 11269336"/>
              <a:gd name="connsiteY8-3834" fmla="*/ 135645 h 2323145"/>
              <a:gd name="connsiteX9-3835" fmla="*/ 10660773 w 11269336"/>
              <a:gd name="connsiteY9-3836" fmla="*/ 179312 h 2323145"/>
              <a:gd name="connsiteX10-3837" fmla="*/ 10564442 w 11269336"/>
              <a:gd name="connsiteY10-3838" fmla="*/ 160738 h 2323145"/>
              <a:gd name="connsiteX11-3839" fmla="*/ 10490200 w 11269336"/>
              <a:gd name="connsiteY11-3840" fmla="*/ 183533 h 2323145"/>
              <a:gd name="connsiteX12-3841" fmla="*/ 10271351 w 11269336"/>
              <a:gd name="connsiteY12-3842" fmla="*/ 243104 h 2323145"/>
              <a:gd name="connsiteX13-3843" fmla="*/ 10061033 w 11269336"/>
              <a:gd name="connsiteY13-3844" fmla="*/ 364937 h 2323145"/>
              <a:gd name="connsiteX14-3845" fmla="*/ 9921770 w 11269336"/>
              <a:gd name="connsiteY14-3846" fmla="*/ 406154 h 2323145"/>
              <a:gd name="connsiteX15-3847" fmla="*/ 9858388 w 11269336"/>
              <a:gd name="connsiteY15-3848" fmla="*/ 439489 h 2323145"/>
              <a:gd name="connsiteX16-3849" fmla="*/ 9811914 w 11269336"/>
              <a:gd name="connsiteY16-3850" fmla="*/ 449865 h 2323145"/>
              <a:gd name="connsiteX17-3851" fmla="*/ 9784394 w 11269336"/>
              <a:gd name="connsiteY17-3852" fmla="*/ 457816 h 2323145"/>
              <a:gd name="connsiteX18-3853" fmla="*/ 9742561 w 11269336"/>
              <a:gd name="connsiteY18-3854" fmla="*/ 500437 h 2323145"/>
              <a:gd name="connsiteX19-3855" fmla="*/ 9561831 w 11269336"/>
              <a:gd name="connsiteY19-3856" fmla="*/ 547649 h 2323145"/>
              <a:gd name="connsiteX20-3857" fmla="*/ 9380600 w 11269336"/>
              <a:gd name="connsiteY20-3858" fmla="*/ 549821 h 2323145"/>
              <a:gd name="connsiteX21-3859" fmla="*/ 9139429 w 11269336"/>
              <a:gd name="connsiteY21-3860" fmla="*/ 696446 h 2323145"/>
              <a:gd name="connsiteX22-3861" fmla="*/ 9114263 w 11269336"/>
              <a:gd name="connsiteY22-3862" fmla="*/ 709213 h 2323145"/>
              <a:gd name="connsiteX23-3863" fmla="*/ 9028928 w 11269336"/>
              <a:gd name="connsiteY23-3864" fmla="*/ 745350 h 2323145"/>
              <a:gd name="connsiteX24-3865" fmla="*/ 8977138 w 11269336"/>
              <a:gd name="connsiteY24-3866" fmla="*/ 774970 h 2323145"/>
              <a:gd name="connsiteX25-3867" fmla="*/ 8947030 w 11269336"/>
              <a:gd name="connsiteY25-3868" fmla="*/ 814934 h 2323145"/>
              <a:gd name="connsiteX26-3869" fmla="*/ 8914746 w 11269336"/>
              <a:gd name="connsiteY26-3870" fmla="*/ 826428 h 2323145"/>
              <a:gd name="connsiteX27-3871" fmla="*/ 8917778 w 11269336"/>
              <a:gd name="connsiteY27-3872" fmla="*/ 835198 h 2323145"/>
              <a:gd name="connsiteX28-3873" fmla="*/ 8905560 w 11269336"/>
              <a:gd name="connsiteY28-3874" fmla="*/ 838358 h 2323145"/>
              <a:gd name="connsiteX29-3875" fmla="*/ 8897564 w 11269336"/>
              <a:gd name="connsiteY29-3876" fmla="*/ 834287 h 2323145"/>
              <a:gd name="connsiteX30-3877" fmla="*/ 8878040 w 11269336"/>
              <a:gd name="connsiteY30-3878" fmla="*/ 844150 h 2323145"/>
              <a:gd name="connsiteX31-3879" fmla="*/ 8882654 w 11269336"/>
              <a:gd name="connsiteY31-3880" fmla="*/ 892768 h 2323145"/>
              <a:gd name="connsiteX32-3881" fmla="*/ 8837498 w 11269336"/>
              <a:gd name="connsiteY32-3882" fmla="*/ 885664 h 2323145"/>
              <a:gd name="connsiteX33-3883" fmla="*/ 8795998 w 11269336"/>
              <a:gd name="connsiteY33-3884" fmla="*/ 863337 h 2323145"/>
              <a:gd name="connsiteX34-3885" fmla="*/ 8776970 w 11269336"/>
              <a:gd name="connsiteY34-3886" fmla="*/ 885177 h 2323145"/>
              <a:gd name="connsiteX35-3887" fmla="*/ 8755719 w 11269336"/>
              <a:gd name="connsiteY35-3888" fmla="*/ 889754 h 2323145"/>
              <a:gd name="connsiteX36-3889" fmla="*/ 8743257 w 11269336"/>
              <a:gd name="connsiteY36-3890" fmla="*/ 904723 h 2323145"/>
              <a:gd name="connsiteX37-3891" fmla="*/ 8721366 w 11269336"/>
              <a:gd name="connsiteY37-3892" fmla="*/ 904711 h 2323145"/>
              <a:gd name="connsiteX38-3893" fmla="*/ 8678353 w 11269336"/>
              <a:gd name="connsiteY38-3894" fmla="*/ 926318 h 2323145"/>
              <a:gd name="connsiteX39-3895" fmla="*/ 8636849 w 11269336"/>
              <a:gd name="connsiteY39-3896" fmla="*/ 937900 h 2323145"/>
              <a:gd name="connsiteX40-3897" fmla="*/ 8620213 w 11269336"/>
              <a:gd name="connsiteY40-3898" fmla="*/ 943068 h 2323145"/>
              <a:gd name="connsiteX41-3899" fmla="*/ 8612581 w 11269336"/>
              <a:gd name="connsiteY41-3900" fmla="*/ 952695 h 2323145"/>
              <a:gd name="connsiteX42-3901" fmla="*/ 8589038 w 11269336"/>
              <a:gd name="connsiteY42-3902" fmla="*/ 963892 h 2323145"/>
              <a:gd name="connsiteX43-3903" fmla="*/ 8579950 w 11269336"/>
              <a:gd name="connsiteY43-3904" fmla="*/ 960899 h 2323145"/>
              <a:gd name="connsiteX44-3905" fmla="*/ 8579319 w 11269336"/>
              <a:gd name="connsiteY44-3906" fmla="*/ 965630 h 2323145"/>
              <a:gd name="connsiteX45-3907" fmla="*/ 8547429 w 11269336"/>
              <a:gd name="connsiteY45-3908" fmla="*/ 984506 h 2323145"/>
              <a:gd name="connsiteX46-3909" fmla="*/ 8478704 w 11269336"/>
              <a:gd name="connsiteY46-3910" fmla="*/ 1025490 h 2323145"/>
              <a:gd name="connsiteX47-3911" fmla="*/ 8461421 w 11269336"/>
              <a:gd name="connsiteY47-3912" fmla="*/ 1035512 h 2323145"/>
              <a:gd name="connsiteX48-3913" fmla="*/ 8445003 w 11269336"/>
              <a:gd name="connsiteY48-3914" fmla="*/ 1036851 h 2323145"/>
              <a:gd name="connsiteX49-3915" fmla="*/ 8357350 w 11269336"/>
              <a:gd name="connsiteY49-3916" fmla="*/ 1060213 h 2323145"/>
              <a:gd name="connsiteX50-3917" fmla="*/ 8335565 w 11269336"/>
              <a:gd name="connsiteY50-3918" fmla="*/ 1061151 h 2323145"/>
              <a:gd name="connsiteX51-3919" fmla="*/ 8325267 w 11269336"/>
              <a:gd name="connsiteY51-3920" fmla="*/ 1055919 h 2323145"/>
              <a:gd name="connsiteX52-3921" fmla="*/ 8293586 w 11269336"/>
              <a:gd name="connsiteY52-3922" fmla="*/ 1076144 h 2323145"/>
              <a:gd name="connsiteX53-3923" fmla="*/ 8242405 w 11269336"/>
              <a:gd name="connsiteY53-3924" fmla="*/ 1095960 h 2323145"/>
              <a:gd name="connsiteX54-3925" fmla="*/ 8218531 w 11269336"/>
              <a:gd name="connsiteY54-3926" fmla="*/ 1107622 h 2323145"/>
              <a:gd name="connsiteX55-3927" fmla="*/ 8197391 w 11269336"/>
              <a:gd name="connsiteY55-3928" fmla="*/ 1107746 h 2323145"/>
              <a:gd name="connsiteX56-3929" fmla="*/ 8081474 w 11269336"/>
              <a:gd name="connsiteY56-3930" fmla="*/ 1130125 h 2323145"/>
              <a:gd name="connsiteX57-3931" fmla="*/ 8053585 w 11269336"/>
              <a:gd name="connsiteY57-3932" fmla="*/ 1129169 h 2323145"/>
              <a:gd name="connsiteX58-3933" fmla="*/ 8038422 w 11269336"/>
              <a:gd name="connsiteY58-3934" fmla="*/ 1119092 h 2323145"/>
              <a:gd name="connsiteX59-3935" fmla="*/ 8029450 w 11269336"/>
              <a:gd name="connsiteY59-3936" fmla="*/ 1125592 h 2323145"/>
              <a:gd name="connsiteX60-3937" fmla="*/ 7959552 w 11269336"/>
              <a:gd name="connsiteY60-3938" fmla="*/ 1140188 h 2323145"/>
              <a:gd name="connsiteX61-3939" fmla="*/ 7914188 w 11269336"/>
              <a:gd name="connsiteY61-3940" fmla="*/ 1150862 h 2323145"/>
              <a:gd name="connsiteX62-3941" fmla="*/ 7914918 w 11269336"/>
              <a:gd name="connsiteY62-3942" fmla="*/ 1168758 h 2323145"/>
              <a:gd name="connsiteX63-3943" fmla="*/ 7875510 w 11269336"/>
              <a:gd name="connsiteY63-3944" fmla="*/ 1183153 h 2323145"/>
              <a:gd name="connsiteX64-3945" fmla="*/ 7829932 w 11269336"/>
              <a:gd name="connsiteY64-3946" fmla="*/ 1180782 h 2323145"/>
              <a:gd name="connsiteX65-3947" fmla="*/ 7779182 w 11269336"/>
              <a:gd name="connsiteY65-3948" fmla="*/ 1192665 h 2323145"/>
              <a:gd name="connsiteX66-3949" fmla="*/ 7748774 w 11269336"/>
              <a:gd name="connsiteY66-3950" fmla="*/ 1199586 h 2323145"/>
              <a:gd name="connsiteX67-3951" fmla="*/ 7671846 w 11269336"/>
              <a:gd name="connsiteY67-3952" fmla="*/ 1231966 h 2323145"/>
              <a:gd name="connsiteX68-3953" fmla="*/ 7554146 w 11269336"/>
              <a:gd name="connsiteY68-3954" fmla="*/ 1319748 h 2323145"/>
              <a:gd name="connsiteX69-3955" fmla="*/ 7515052 w 11269336"/>
              <a:gd name="connsiteY69-3956" fmla="*/ 1336718 h 2323145"/>
              <a:gd name="connsiteX70-3957" fmla="*/ 7507193 w 11269336"/>
              <a:gd name="connsiteY70-3958" fmla="*/ 1334617 h 2323145"/>
              <a:gd name="connsiteX71-3959" fmla="*/ 7461694 w 11269336"/>
              <a:gd name="connsiteY71-3960" fmla="*/ 1375866 h 2323145"/>
              <a:gd name="connsiteX72-3961" fmla="*/ 7377571 w 11269336"/>
              <a:gd name="connsiteY72-3962" fmla="*/ 1400128 h 2323145"/>
              <a:gd name="connsiteX73-3963" fmla="*/ 7311261 w 11269336"/>
              <a:gd name="connsiteY73-3964" fmla="*/ 1412652 h 2323145"/>
              <a:gd name="connsiteX74-3965" fmla="*/ 7275307 w 11269336"/>
              <a:gd name="connsiteY74-3966" fmla="*/ 1422171 h 2323145"/>
              <a:gd name="connsiteX75-3967" fmla="*/ 7247783 w 11269336"/>
              <a:gd name="connsiteY75-3968" fmla="*/ 1426330 h 2323145"/>
              <a:gd name="connsiteX76-3969" fmla="*/ 7185047 w 11269336"/>
              <a:gd name="connsiteY76-3970" fmla="*/ 1451812 h 2323145"/>
              <a:gd name="connsiteX77-3971" fmla="*/ 7084117 w 11269336"/>
              <a:gd name="connsiteY77-3972" fmla="*/ 1500281 h 2323145"/>
              <a:gd name="connsiteX78-3973" fmla="*/ 7062011 w 11269336"/>
              <a:gd name="connsiteY78-3974" fmla="*/ 1509183 h 2323145"/>
              <a:gd name="connsiteX79-3975" fmla="*/ 7040555 w 11269336"/>
              <a:gd name="connsiteY79-3976" fmla="*/ 1511207 h 2323145"/>
              <a:gd name="connsiteX80-3977" fmla="*/ 7033438 w 11269336"/>
              <a:gd name="connsiteY80-3978" fmla="*/ 1506772 h 2323145"/>
              <a:gd name="connsiteX81-3979" fmla="*/ 7020886 w 11269336"/>
              <a:gd name="connsiteY81-3980" fmla="*/ 1510764 h 2323145"/>
              <a:gd name="connsiteX82-3981" fmla="*/ 7017033 w 11269336"/>
              <a:gd name="connsiteY82-3982" fmla="*/ 1510650 h 2323145"/>
              <a:gd name="connsiteX83-3983" fmla="*/ 6995460 w 11269336"/>
              <a:gd name="connsiteY83-3984" fmla="*/ 1511173 h 2323145"/>
              <a:gd name="connsiteX84-3985" fmla="*/ 6962144 w 11269336"/>
              <a:gd name="connsiteY84-3986" fmla="*/ 1541508 h 2323145"/>
              <a:gd name="connsiteX85-3987" fmla="*/ 6910674 w 11269336"/>
              <a:gd name="connsiteY85-3988" fmla="*/ 1554793 h 2323145"/>
              <a:gd name="connsiteX86-3989" fmla="*/ 6732152 w 11269336"/>
              <a:gd name="connsiteY86-3990" fmla="*/ 1642538 h 2323145"/>
              <a:gd name="connsiteX87-3991" fmla="*/ 6694106 w 11269336"/>
              <a:gd name="connsiteY87-3992" fmla="*/ 1632377 h 2323145"/>
              <a:gd name="connsiteX88-3993" fmla="*/ 6617223 w 11269336"/>
              <a:gd name="connsiteY88-3994" fmla="*/ 1659889 h 2323145"/>
              <a:gd name="connsiteX89-3995" fmla="*/ 6521138 w 11269336"/>
              <a:gd name="connsiteY89-3996" fmla="*/ 1744340 h 2323145"/>
              <a:gd name="connsiteX90-3997" fmla="*/ 6380677 w 11269336"/>
              <a:gd name="connsiteY90-3998" fmla="*/ 1796883 h 2323145"/>
              <a:gd name="connsiteX91-3999" fmla="*/ 6374897 w 11269336"/>
              <a:gd name="connsiteY91-4000" fmla="*/ 1809910 h 2323145"/>
              <a:gd name="connsiteX92-4001" fmla="*/ 6364545 w 11269336"/>
              <a:gd name="connsiteY92-4002" fmla="*/ 1820090 h 2323145"/>
              <a:gd name="connsiteX93-4003" fmla="*/ 6362126 w 11269336"/>
              <a:gd name="connsiteY93-4004" fmla="*/ 1819991 h 2323145"/>
              <a:gd name="connsiteX94-4005" fmla="*/ 6346673 w 11269336"/>
              <a:gd name="connsiteY94-4006" fmla="*/ 1827824 h 2323145"/>
              <a:gd name="connsiteX95-4007" fmla="*/ 6345588 w 11269336"/>
              <a:gd name="connsiteY95-4008" fmla="*/ 1832232 h 2323145"/>
              <a:gd name="connsiteX96-4009" fmla="*/ 6335708 w 11269336"/>
              <a:gd name="connsiteY96-4010" fmla="*/ 1838451 h 2323145"/>
              <a:gd name="connsiteX97-4011" fmla="*/ 6318182 w 11269336"/>
              <a:gd name="connsiteY97-4012" fmla="*/ 1852975 h 2323145"/>
              <a:gd name="connsiteX98-4013" fmla="*/ 6313084 w 11269336"/>
              <a:gd name="connsiteY98-4014" fmla="*/ 1853561 h 2323145"/>
              <a:gd name="connsiteX99-4015" fmla="*/ 6283816 w 11269336"/>
              <a:gd name="connsiteY99-4016" fmla="*/ 1872148 h 2323145"/>
              <a:gd name="connsiteX100-4017" fmla="*/ 6282550 w 11269336"/>
              <a:gd name="connsiteY100-4018" fmla="*/ 1871392 h 2323145"/>
              <a:gd name="connsiteX101-4019" fmla="*/ 6270527 w 11269336"/>
              <a:gd name="connsiteY101-4020" fmla="*/ 1872208 h 2323145"/>
              <a:gd name="connsiteX102-4021" fmla="*/ 6249518 w 11269336"/>
              <a:gd name="connsiteY102-4022" fmla="*/ 1876079 h 2323145"/>
              <a:gd name="connsiteX103-4023" fmla="*/ 6190386 w 11269336"/>
              <a:gd name="connsiteY103-4024" fmla="*/ 1872478 h 2323145"/>
              <a:gd name="connsiteX104-4025" fmla="*/ 6159777 w 11269336"/>
              <a:gd name="connsiteY104-4026" fmla="*/ 1891745 h 2323145"/>
              <a:gd name="connsiteX105-4027" fmla="*/ 6153131 w 11269336"/>
              <a:gd name="connsiteY105-4028" fmla="*/ 1895079 h 2323145"/>
              <a:gd name="connsiteX106-4029" fmla="*/ 6152798 w 11269336"/>
              <a:gd name="connsiteY106-4030" fmla="*/ 1894920 h 2323145"/>
              <a:gd name="connsiteX107-4031" fmla="*/ 6145388 w 11269336"/>
              <a:gd name="connsiteY107-4032" fmla="*/ 1897990 h 2323145"/>
              <a:gd name="connsiteX108-4033" fmla="*/ 6141014 w 11269336"/>
              <a:gd name="connsiteY108-4034" fmla="*/ 1901155 h 2323145"/>
              <a:gd name="connsiteX109-4035" fmla="*/ 6128122 w 11269336"/>
              <a:gd name="connsiteY109-4036" fmla="*/ 1907623 h 2323145"/>
              <a:gd name="connsiteX110-4037" fmla="*/ 6122351 w 11269336"/>
              <a:gd name="connsiteY110-4038" fmla="*/ 1908359 h 2323145"/>
              <a:gd name="connsiteX111-4039" fmla="*/ 6064750 w 11269336"/>
              <a:gd name="connsiteY111-4040" fmla="*/ 1896394 h 2323145"/>
              <a:gd name="connsiteX112-4041" fmla="*/ 5964230 w 11269336"/>
              <a:gd name="connsiteY112-4042" fmla="*/ 1910038 h 2323145"/>
              <a:gd name="connsiteX113-4043" fmla="*/ 5865399 w 11269336"/>
              <a:gd name="connsiteY113-4044" fmla="*/ 1926966 h 2323145"/>
              <a:gd name="connsiteX114-4045" fmla="*/ 5829951 w 11269336"/>
              <a:gd name="connsiteY114-4046" fmla="*/ 1934755 h 2323145"/>
              <a:gd name="connsiteX115-4047" fmla="*/ 5765285 w 11269336"/>
              <a:gd name="connsiteY115-4048" fmla="*/ 1941322 h 2323145"/>
              <a:gd name="connsiteX116-4049" fmla="*/ 5734750 w 11269336"/>
              <a:gd name="connsiteY116-4050" fmla="*/ 1939793 h 2323145"/>
              <a:gd name="connsiteX117-4051" fmla="*/ 5733569 w 11269336"/>
              <a:gd name="connsiteY117-4052" fmla="*/ 1940505 h 2323145"/>
              <a:gd name="connsiteX118-4053" fmla="*/ 5730329 w 11269336"/>
              <a:gd name="connsiteY118-4054" fmla="*/ 1937845 h 2323145"/>
              <a:gd name="connsiteX119-4055" fmla="*/ 5724661 w 11269336"/>
              <a:gd name="connsiteY119-4056" fmla="*/ 1937455 h 2323145"/>
              <a:gd name="connsiteX120-4057" fmla="*/ 5710186 w 11269336"/>
              <a:gd name="connsiteY120-4058" fmla="*/ 1941370 h 2323145"/>
              <a:gd name="connsiteX121-4059" fmla="*/ 5704910 w 11269336"/>
              <a:gd name="connsiteY121-4060" fmla="*/ 1943663 h 2323145"/>
              <a:gd name="connsiteX122-4061" fmla="*/ 5696836 w 11269336"/>
              <a:gd name="connsiteY122-4062" fmla="*/ 1945271 h 2323145"/>
              <a:gd name="connsiteX123-4063" fmla="*/ 5696583 w 11269336"/>
              <a:gd name="connsiteY123-4064" fmla="*/ 1945050 h 2323145"/>
              <a:gd name="connsiteX124-4065" fmla="*/ 5689123 w 11269336"/>
              <a:gd name="connsiteY124-4066" fmla="*/ 1947067 h 2323145"/>
              <a:gd name="connsiteX125-4067" fmla="*/ 5653291 w 11269336"/>
              <a:gd name="connsiteY125-4068" fmla="*/ 1960245 h 2323145"/>
              <a:gd name="connsiteX126-4069" fmla="*/ 5599385 w 11269336"/>
              <a:gd name="connsiteY126-4070" fmla="*/ 1945198 h 2323145"/>
              <a:gd name="connsiteX127-4071" fmla="*/ 5578300 w 11269336"/>
              <a:gd name="connsiteY127-4072" fmla="*/ 1944963 h 2323145"/>
              <a:gd name="connsiteX128-4073" fmla="*/ 5566758 w 11269336"/>
              <a:gd name="connsiteY128-4074" fmla="*/ 1943441 h 2323145"/>
              <a:gd name="connsiteX129-4075" fmla="*/ 5565857 w 11269336"/>
              <a:gd name="connsiteY129-4076" fmla="*/ 1942445 h 2323145"/>
              <a:gd name="connsiteX130-4077" fmla="*/ 5531534 w 11269336"/>
              <a:gd name="connsiteY130-4078" fmla="*/ 1955208 h 2323145"/>
              <a:gd name="connsiteX131-4079" fmla="*/ 5526552 w 11269336"/>
              <a:gd name="connsiteY131-4080" fmla="*/ 1954799 h 2323145"/>
              <a:gd name="connsiteX132-4081" fmla="*/ 5504723 w 11269336"/>
              <a:gd name="connsiteY132-4082" fmla="*/ 1965811 h 2323145"/>
              <a:gd name="connsiteX133-4083" fmla="*/ 5493156 w 11269336"/>
              <a:gd name="connsiteY133-4084" fmla="*/ 1970063 h 2323145"/>
              <a:gd name="connsiteX134-4085" fmla="*/ 5490486 w 11269336"/>
              <a:gd name="connsiteY134-4086" fmla="*/ 1974227 h 2323145"/>
              <a:gd name="connsiteX135-4087" fmla="*/ 5473107 w 11269336"/>
              <a:gd name="connsiteY135-4088" fmla="*/ 1979001 h 2323145"/>
              <a:gd name="connsiteX136-4089" fmla="*/ 5470885 w 11269336"/>
              <a:gd name="connsiteY136-4090" fmla="*/ 1978432 h 2323145"/>
              <a:gd name="connsiteX137-4091" fmla="*/ 5457393 w 11269336"/>
              <a:gd name="connsiteY137-4092" fmla="*/ 1986525 h 2323145"/>
              <a:gd name="connsiteX138-4093" fmla="*/ 5447102 w 11269336"/>
              <a:gd name="connsiteY138-4094" fmla="*/ 1998329 h 2323145"/>
              <a:gd name="connsiteX139-4095" fmla="*/ 5159151 w 11269336"/>
              <a:gd name="connsiteY139-4096" fmla="*/ 2029640 h 2323145"/>
              <a:gd name="connsiteX140-4097" fmla="*/ 5041688 w 11269336"/>
              <a:gd name="connsiteY140-4098" fmla="*/ 2022334 h 2323145"/>
              <a:gd name="connsiteX141-4099" fmla="*/ 4860988 w 11269336"/>
              <a:gd name="connsiteY141-4100" fmla="*/ 2135698 h 2323145"/>
              <a:gd name="connsiteX142-4101" fmla="*/ 4807902 w 11269336"/>
              <a:gd name="connsiteY142-4102" fmla="*/ 2138894 h 2323145"/>
              <a:gd name="connsiteX143-4103" fmla="*/ 4765388 w 11269336"/>
              <a:gd name="connsiteY143-4104" fmla="*/ 2162525 h 2323145"/>
              <a:gd name="connsiteX144-4105" fmla="*/ 4745033 w 11269336"/>
              <a:gd name="connsiteY144-4106" fmla="*/ 2158859 h 2323145"/>
              <a:gd name="connsiteX145-4107" fmla="*/ 4741475 w 11269336"/>
              <a:gd name="connsiteY145-4108" fmla="*/ 2157998 h 2323145"/>
              <a:gd name="connsiteX146-4109" fmla="*/ 4728247 w 11269336"/>
              <a:gd name="connsiteY146-4110" fmla="*/ 2159526 h 2323145"/>
              <a:gd name="connsiteX147-4111" fmla="*/ 4723263 w 11269336"/>
              <a:gd name="connsiteY147-4112" fmla="*/ 2153742 h 2323145"/>
              <a:gd name="connsiteX148-4113" fmla="*/ 4702453 w 11269336"/>
              <a:gd name="connsiteY148-4114" fmla="*/ 2151586 h 2323145"/>
              <a:gd name="connsiteX149-4115" fmla="*/ 4678455 w 11269336"/>
              <a:gd name="connsiteY149-4116" fmla="*/ 2156131 h 2323145"/>
              <a:gd name="connsiteX150-4117" fmla="*/ 4593061 w 11269336"/>
              <a:gd name="connsiteY150-4118" fmla="*/ 2171597 h 2323145"/>
              <a:gd name="connsiteX151-4119" fmla="*/ 4579902 w 11269336"/>
              <a:gd name="connsiteY151-4120" fmla="*/ 2177927 h 2323145"/>
              <a:gd name="connsiteX152-4121" fmla="*/ 4533444 w 11269336"/>
              <a:gd name="connsiteY152-4122" fmla="*/ 2181200 h 2323145"/>
              <a:gd name="connsiteX153-4123" fmla="*/ 4492832 w 11269336"/>
              <a:gd name="connsiteY153-4124" fmla="*/ 2188033 h 2323145"/>
              <a:gd name="connsiteX154-4125" fmla="*/ 4467257 w 11269336"/>
              <a:gd name="connsiteY154-4126" fmla="*/ 2196121 h 2323145"/>
              <a:gd name="connsiteX155-4127" fmla="*/ 4459937 w 11269336"/>
              <a:gd name="connsiteY155-4128" fmla="*/ 2195182 h 2323145"/>
              <a:gd name="connsiteX156-4129" fmla="*/ 4433312 w 11269336"/>
              <a:gd name="connsiteY156-4130" fmla="*/ 2199004 h 2323145"/>
              <a:gd name="connsiteX157-4131" fmla="*/ 4420601 w 11269336"/>
              <a:gd name="connsiteY157-4132" fmla="*/ 2205158 h 2323145"/>
              <a:gd name="connsiteX158-4133" fmla="*/ 4405765 w 11269336"/>
              <a:gd name="connsiteY158-4134" fmla="*/ 2199902 h 2323145"/>
              <a:gd name="connsiteX159-4135" fmla="*/ 4401354 w 11269336"/>
              <a:gd name="connsiteY159-4136" fmla="*/ 2194745 h 2323145"/>
              <a:gd name="connsiteX160-4137" fmla="*/ 4383151 w 11269336"/>
              <a:gd name="connsiteY160-4138" fmla="*/ 2201140 h 2323145"/>
              <a:gd name="connsiteX161-4139" fmla="*/ 4366646 w 11269336"/>
              <a:gd name="connsiteY161-4140" fmla="*/ 2198564 h 2323145"/>
              <a:gd name="connsiteX162-4141" fmla="*/ 4354009 w 11269336"/>
              <a:gd name="connsiteY162-4142" fmla="*/ 2204984 h 2323145"/>
              <a:gd name="connsiteX163-4143" fmla="*/ 4348284 w 11269336"/>
              <a:gd name="connsiteY163-4144" fmla="*/ 2205270 h 2323145"/>
              <a:gd name="connsiteX164-4145" fmla="*/ 4333906 w 11269336"/>
              <a:gd name="connsiteY164-4146" fmla="*/ 2205251 h 2323145"/>
              <a:gd name="connsiteX165-4147" fmla="*/ 4308819 w 11269336"/>
              <a:gd name="connsiteY165-4148" fmla="*/ 2203822 h 2323145"/>
              <a:gd name="connsiteX166-4149" fmla="*/ 4301210 w 11269336"/>
              <a:gd name="connsiteY166-4150" fmla="*/ 2204456 h 2323145"/>
              <a:gd name="connsiteX167-4151" fmla="*/ 4283095 w 11269336"/>
              <a:gd name="connsiteY167-4152" fmla="*/ 2198177 h 2323145"/>
              <a:gd name="connsiteX168-4153" fmla="*/ 4250119 w 11269336"/>
              <a:gd name="connsiteY168-4154" fmla="*/ 2196342 h 2323145"/>
              <a:gd name="connsiteX169-4155" fmla="*/ 4189203 w 11269336"/>
              <a:gd name="connsiteY169-4156" fmla="*/ 2178994 h 2323145"/>
              <a:gd name="connsiteX170-4157" fmla="*/ 4154035 w 11269336"/>
              <a:gd name="connsiteY170-4158" fmla="*/ 2171950 h 2323145"/>
              <a:gd name="connsiteX171-4159" fmla="*/ 4129569 w 11269336"/>
              <a:gd name="connsiteY171-4160" fmla="*/ 2163850 h 2323145"/>
              <a:gd name="connsiteX172-4161" fmla="*/ 4061250 w 11269336"/>
              <a:gd name="connsiteY172-4162" fmla="*/ 2159236 h 2323145"/>
              <a:gd name="connsiteX173-4163" fmla="*/ 3945480 w 11269336"/>
              <a:gd name="connsiteY173-4164" fmla="*/ 2158279 h 2323145"/>
              <a:gd name="connsiteX174-4165" fmla="*/ 3921468 w 11269336"/>
              <a:gd name="connsiteY174-4166" fmla="*/ 2156588 h 2323145"/>
              <a:gd name="connsiteX175-4167" fmla="*/ 3903348 w 11269336"/>
              <a:gd name="connsiteY175-4168" fmla="*/ 2149220 h 2323145"/>
              <a:gd name="connsiteX176-4169" fmla="*/ 3901342 w 11269336"/>
              <a:gd name="connsiteY176-4170" fmla="*/ 2142355 h 2323145"/>
              <a:gd name="connsiteX177-4171" fmla="*/ 3888539 w 11269336"/>
              <a:gd name="connsiteY177-4172" fmla="*/ 2140476 h 2323145"/>
              <a:gd name="connsiteX178-4173" fmla="*/ 3885662 w 11269336"/>
              <a:gd name="connsiteY178-4174" fmla="*/ 2138740 h 2323145"/>
              <a:gd name="connsiteX179-4175" fmla="*/ 3868627 w 11269336"/>
              <a:gd name="connsiteY179-4176" fmla="*/ 2130023 h 2323145"/>
              <a:gd name="connsiteX180-4177" fmla="*/ 3819177 w 11269336"/>
              <a:gd name="connsiteY180-4178" fmla="*/ 2142111 h 2323145"/>
              <a:gd name="connsiteX181-4179" fmla="*/ 3769100 w 11269336"/>
              <a:gd name="connsiteY181-4180" fmla="*/ 2131731 h 2323145"/>
              <a:gd name="connsiteX182-4181" fmla="*/ 3562752 w 11269336"/>
              <a:gd name="connsiteY182-4182" fmla="*/ 2131785 h 2323145"/>
              <a:gd name="connsiteX183-4183" fmla="*/ 3541402 w 11269336"/>
              <a:gd name="connsiteY183-4184" fmla="*/ 2106821 h 2323145"/>
              <a:gd name="connsiteX184-4185" fmla="*/ 3365341 w 11269336"/>
              <a:gd name="connsiteY184-4186" fmla="*/ 2077638 h 2323145"/>
              <a:gd name="connsiteX185-4187" fmla="*/ 3170922 w 11269336"/>
              <a:gd name="connsiteY185-4188" fmla="*/ 2115957 h 2323145"/>
              <a:gd name="connsiteX186-4189" fmla="*/ 3156256 w 11269336"/>
              <a:gd name="connsiteY186-4190" fmla="*/ 2124773 h 2323145"/>
              <a:gd name="connsiteX187-4191" fmla="*/ 3140298 w 11269336"/>
              <a:gd name="connsiteY187-4192" fmla="*/ 2129182 h 2323145"/>
              <a:gd name="connsiteX188-4193" fmla="*/ 3138514 w 11269336"/>
              <a:gd name="connsiteY188-4194" fmla="*/ 2128069 h 2323145"/>
              <a:gd name="connsiteX189-4195" fmla="*/ 3120467 w 11269336"/>
              <a:gd name="connsiteY189-4196" fmla="*/ 2128281 h 2323145"/>
              <a:gd name="connsiteX190-4197" fmla="*/ 3116175 w 11269336"/>
              <a:gd name="connsiteY190-4198" fmla="*/ 2131633 h 2323145"/>
              <a:gd name="connsiteX191-4199" fmla="*/ 3103685 w 11269336"/>
              <a:gd name="connsiteY191-4200" fmla="*/ 2132814 h 2323145"/>
              <a:gd name="connsiteX192-4201" fmla="*/ 3078794 w 11269336"/>
              <a:gd name="connsiteY192-4202" fmla="*/ 2137935 h 2323145"/>
              <a:gd name="connsiteX193-4203" fmla="*/ 3074407 w 11269336"/>
              <a:gd name="connsiteY193-4204" fmla="*/ 2136274 h 2323145"/>
              <a:gd name="connsiteX194-4205" fmla="*/ 3037285 w 11269336"/>
              <a:gd name="connsiteY194-4206" fmla="*/ 2139919 h 2323145"/>
              <a:gd name="connsiteX195-4207" fmla="*/ 3036901 w 11269336"/>
              <a:gd name="connsiteY195-4208" fmla="*/ 2138726 h 2323145"/>
              <a:gd name="connsiteX196-4209" fmla="*/ 3026996 w 11269336"/>
              <a:gd name="connsiteY196-4210" fmla="*/ 2134322 h 2323145"/>
              <a:gd name="connsiteX197-4211" fmla="*/ 3007772 w 11269336"/>
              <a:gd name="connsiteY197-4212" fmla="*/ 2128742 h 2323145"/>
              <a:gd name="connsiteX198-4213" fmla="*/ 2965030 w 11269336"/>
              <a:gd name="connsiteY198-4214" fmla="*/ 2100494 h 2323145"/>
              <a:gd name="connsiteX199-4215" fmla="*/ 2926342 w 11269336"/>
              <a:gd name="connsiteY199-4216" fmla="*/ 2104155 h 2323145"/>
              <a:gd name="connsiteX200-4217" fmla="*/ 2918608 w 11269336"/>
              <a:gd name="connsiteY200-4218" fmla="*/ 2104215 h 2323145"/>
              <a:gd name="connsiteX201-4219" fmla="*/ 2918475 w 11269336"/>
              <a:gd name="connsiteY201-4220" fmla="*/ 2103937 h 2323145"/>
              <a:gd name="connsiteX202-4221" fmla="*/ 2910360 w 11269336"/>
              <a:gd name="connsiteY202-4222" fmla="*/ 2103444 h 2323145"/>
              <a:gd name="connsiteX203-4223" fmla="*/ 2904507 w 11269336"/>
              <a:gd name="connsiteY203-4224" fmla="*/ 2104326 h 2323145"/>
              <a:gd name="connsiteX204-4225" fmla="*/ 2889503 w 11269336"/>
              <a:gd name="connsiteY204-4226" fmla="*/ 2104443 h 2323145"/>
              <a:gd name="connsiteX205-4227" fmla="*/ 2884480 w 11269336"/>
              <a:gd name="connsiteY205-4228" fmla="*/ 2102626 h 2323145"/>
              <a:gd name="connsiteX206-4229" fmla="*/ 2882689 w 11269336"/>
              <a:gd name="connsiteY206-4230" fmla="*/ 2099228 h 2323145"/>
              <a:gd name="connsiteX207-4231" fmla="*/ 2881291 w 11269336"/>
              <a:gd name="connsiteY207-4232" fmla="*/ 2099618 h 2323145"/>
              <a:gd name="connsiteX208-4233" fmla="*/ 2853979 w 11269336"/>
              <a:gd name="connsiteY208-4234" fmla="*/ 2090388 h 2323145"/>
              <a:gd name="connsiteX209-4235" fmla="*/ 2791790 w 11269336"/>
              <a:gd name="connsiteY209-4236" fmla="*/ 2080332 h 2323145"/>
              <a:gd name="connsiteX210-4237" fmla="*/ 2755844 w 11269336"/>
              <a:gd name="connsiteY210-4238" fmla="*/ 2078874 h 2323145"/>
              <a:gd name="connsiteX211-4239" fmla="*/ 2657742 w 11269336"/>
              <a:gd name="connsiteY211-4240" fmla="*/ 2070179 h 2323145"/>
              <a:gd name="connsiteX212-4241" fmla="*/ 2559549 w 11269336"/>
              <a:gd name="connsiteY212-4242" fmla="*/ 2057873 h 2323145"/>
              <a:gd name="connsiteX213-4243" fmla="*/ 2512054 w 11269336"/>
              <a:gd name="connsiteY213-4244" fmla="*/ 2031671 h 2323145"/>
              <a:gd name="connsiteX214-4245" fmla="*/ 2506437 w 11269336"/>
              <a:gd name="connsiteY214-4246" fmla="*/ 2030918 h 2323145"/>
              <a:gd name="connsiteX215-4247" fmla="*/ 2491752 w 11269336"/>
              <a:gd name="connsiteY215-4248" fmla="*/ 2033906 h 2323145"/>
              <a:gd name="connsiteX216-4249" fmla="*/ 2486338 w 11269336"/>
              <a:gd name="connsiteY216-4250" fmla="*/ 2035862 h 2323145"/>
              <a:gd name="connsiteX217-4251" fmla="*/ 2478186 w 11269336"/>
              <a:gd name="connsiteY217-4252" fmla="*/ 2036953 h 2323145"/>
              <a:gd name="connsiteX218-4253" fmla="*/ 2477950 w 11269336"/>
              <a:gd name="connsiteY218-4254" fmla="*/ 2036715 h 2323145"/>
              <a:gd name="connsiteX219-4255" fmla="*/ 2470381 w 11269336"/>
              <a:gd name="connsiteY219-4256" fmla="*/ 2038256 h 2323145"/>
              <a:gd name="connsiteX220-4257" fmla="*/ 2433781 w 11269336"/>
              <a:gd name="connsiteY220-4258" fmla="*/ 2049140 h 2323145"/>
              <a:gd name="connsiteX221-4259" fmla="*/ 2381172 w 11269336"/>
              <a:gd name="connsiteY221-4260" fmla="*/ 2030645 h 2323145"/>
              <a:gd name="connsiteX222-4261" fmla="*/ 2360198 w 11269336"/>
              <a:gd name="connsiteY222-4262" fmla="*/ 2029059 h 2323145"/>
              <a:gd name="connsiteX223-4263" fmla="*/ 2348815 w 11269336"/>
              <a:gd name="connsiteY223-4264" fmla="*/ 2026798 h 2323145"/>
              <a:gd name="connsiteX224-4265" fmla="*/ 2347988 w 11269336"/>
              <a:gd name="connsiteY224-4266" fmla="*/ 2025745 h 2323145"/>
              <a:gd name="connsiteX225-4267" fmla="*/ 2312920 w 11269336"/>
              <a:gd name="connsiteY225-4268" fmla="*/ 2036311 h 2323145"/>
              <a:gd name="connsiteX226-4269" fmla="*/ 2307986 w 11269336"/>
              <a:gd name="connsiteY226-4270" fmla="*/ 2035583 h 2323145"/>
              <a:gd name="connsiteX227-4271" fmla="*/ 2285481 w 11269336"/>
              <a:gd name="connsiteY227-4272" fmla="*/ 2045197 h 2323145"/>
              <a:gd name="connsiteX228-4273" fmla="*/ 2273666 w 11269336"/>
              <a:gd name="connsiteY228-4274" fmla="*/ 2048710 h 2323145"/>
              <a:gd name="connsiteX229-4275" fmla="*/ 2270719 w 11269336"/>
              <a:gd name="connsiteY229-4276" fmla="*/ 2052702 h 2323145"/>
              <a:gd name="connsiteX230-4277" fmla="*/ 2253080 w 11269336"/>
              <a:gd name="connsiteY230-4278" fmla="*/ 2056363 h 2323145"/>
              <a:gd name="connsiteX231-4279" fmla="*/ 2250906 w 11269336"/>
              <a:gd name="connsiteY231-4280" fmla="*/ 2055654 h 2323145"/>
              <a:gd name="connsiteX232-4281" fmla="*/ 2236905 w 11269336"/>
              <a:gd name="connsiteY232-4282" fmla="*/ 2062882 h 2323145"/>
              <a:gd name="connsiteX233-4283" fmla="*/ 2225830 w 11269336"/>
              <a:gd name="connsiteY233-4284" fmla="*/ 2074027 h 2323145"/>
              <a:gd name="connsiteX234-4285" fmla="*/ 2073776 w 11269336"/>
              <a:gd name="connsiteY234-4286" fmla="*/ 2089244 h 2323145"/>
              <a:gd name="connsiteX235-4287" fmla="*/ 1948256 w 11269336"/>
              <a:gd name="connsiteY235-4288" fmla="*/ 2146616 h 2323145"/>
              <a:gd name="connsiteX236-4289" fmla="*/ 1865582 w 11269336"/>
              <a:gd name="connsiteY236-4290" fmla="*/ 2153738 h 2323145"/>
              <a:gd name="connsiteX237-4291" fmla="*/ 1835210 w 11269336"/>
              <a:gd name="connsiteY237-4292" fmla="*/ 2134244 h 2323145"/>
              <a:gd name="connsiteX238-4293" fmla="*/ 1632661 w 11269336"/>
              <a:gd name="connsiteY238-4294" fmla="*/ 2173882 h 2323145"/>
              <a:gd name="connsiteX239-4295" fmla="*/ 1579590 w 11269336"/>
              <a:gd name="connsiteY239-4296" fmla="*/ 2173680 h 2323145"/>
              <a:gd name="connsiteX240-4297" fmla="*/ 1535601 w 11269336"/>
              <a:gd name="connsiteY240-4298" fmla="*/ 2194590 h 2323145"/>
              <a:gd name="connsiteX241-4299" fmla="*/ 1515594 w 11269336"/>
              <a:gd name="connsiteY241-4300" fmla="*/ 2189622 h 2323145"/>
              <a:gd name="connsiteX242-4301" fmla="*/ 1512113 w 11269336"/>
              <a:gd name="connsiteY242-4302" fmla="*/ 2188534 h 2323145"/>
              <a:gd name="connsiteX243-4303" fmla="*/ 1498838 w 11269336"/>
              <a:gd name="connsiteY243-4304" fmla="*/ 2189213 h 2323145"/>
              <a:gd name="connsiteX244-4305" fmla="*/ 1494279 w 11269336"/>
              <a:gd name="connsiteY244-4306" fmla="*/ 2183112 h 2323145"/>
              <a:gd name="connsiteX245-4307" fmla="*/ 1473714 w 11269336"/>
              <a:gd name="connsiteY245-4308" fmla="*/ 2179625 h 2323145"/>
              <a:gd name="connsiteX246-4309" fmla="*/ 1449503 w 11269336"/>
              <a:gd name="connsiteY246-4310" fmla="*/ 2182633 h 2323145"/>
              <a:gd name="connsiteX247-4311" fmla="*/ 1266687 w 11269336"/>
              <a:gd name="connsiteY247-4312" fmla="*/ 2212688 h 2323145"/>
              <a:gd name="connsiteX248-4313" fmla="*/ 1239614 w 11269336"/>
              <a:gd name="connsiteY248-4314" fmla="*/ 2209727 h 2323145"/>
              <a:gd name="connsiteX249-4315" fmla="*/ 1202436 w 11269336"/>
              <a:gd name="connsiteY249-4316" fmla="*/ 2209817 h 2323145"/>
              <a:gd name="connsiteX250-4317" fmla="*/ 1136097 w 11269336"/>
              <a:gd name="connsiteY250-4318" fmla="*/ 2205112 h 2323145"/>
              <a:gd name="connsiteX251-4319" fmla="*/ 988232 w 11269336"/>
              <a:gd name="connsiteY251-4320" fmla="*/ 2235635 h 2323145"/>
              <a:gd name="connsiteX252-4321" fmla="*/ 981959 w 11269336"/>
              <a:gd name="connsiteY252-4322" fmla="*/ 2231607 h 2323145"/>
              <a:gd name="connsiteX253-4323" fmla="*/ 938600 w 11269336"/>
              <a:gd name="connsiteY253-4324" fmla="*/ 2238113 h 2323145"/>
              <a:gd name="connsiteX254-4325" fmla="*/ 791788 w 11269336"/>
              <a:gd name="connsiteY254-4326" fmla="*/ 2293224 h 2323145"/>
              <a:gd name="connsiteX255-4327" fmla="*/ 706914 w 11269336"/>
              <a:gd name="connsiteY255-4328" fmla="*/ 2305046 h 2323145"/>
              <a:gd name="connsiteX256-4329" fmla="*/ 675971 w 11269336"/>
              <a:gd name="connsiteY256-4330" fmla="*/ 2304030 h 2323145"/>
              <a:gd name="connsiteX257-4331" fmla="*/ 624180 w 11269336"/>
              <a:gd name="connsiteY257-4332" fmla="*/ 2302650 h 2323145"/>
              <a:gd name="connsiteX258-4333" fmla="*/ 583453 w 11269336"/>
              <a:gd name="connsiteY258-4334" fmla="*/ 2288788 h 2323145"/>
              <a:gd name="connsiteX259-4335" fmla="*/ 540946 w 11269336"/>
              <a:gd name="connsiteY259-4336" fmla="*/ 2292721 h 2323145"/>
              <a:gd name="connsiteX260-4337" fmla="*/ 533680 w 11269336"/>
              <a:gd name="connsiteY260-4338" fmla="*/ 2310233 h 2323145"/>
              <a:gd name="connsiteX261-4339" fmla="*/ 487366 w 11269336"/>
              <a:gd name="connsiteY261-4340" fmla="*/ 2309053 h 2323145"/>
              <a:gd name="connsiteX262-4341" fmla="*/ 416820 w 11269336"/>
              <a:gd name="connsiteY262-4342" fmla="*/ 2305443 h 2323145"/>
              <a:gd name="connsiteX263-4343" fmla="*/ 376805 w 11269336"/>
              <a:gd name="connsiteY263-4344" fmla="*/ 2307647 h 2323145"/>
              <a:gd name="connsiteX264-4345" fmla="*/ 266777 w 11269336"/>
              <a:gd name="connsiteY264-4346" fmla="*/ 2309012 h 2323145"/>
              <a:gd name="connsiteX265-4347" fmla="*/ 156013 w 11269336"/>
              <a:gd name="connsiteY265-4348" fmla="*/ 2306832 h 2323145"/>
              <a:gd name="connsiteX266-4349" fmla="*/ 87258 w 11269336"/>
              <a:gd name="connsiteY266-4350" fmla="*/ 2285511 h 2323145"/>
              <a:gd name="connsiteX267-4351" fmla="*/ 23798 w 11269336"/>
              <a:gd name="connsiteY267-4352" fmla="*/ 2281822 h 2323145"/>
              <a:gd name="connsiteX268-4353" fmla="*/ 0 w 11269336"/>
              <a:gd name="connsiteY268-4354" fmla="*/ 2285369 h 2323145"/>
              <a:gd name="connsiteX269-4355" fmla="*/ 0 w 11269336"/>
              <a:gd name="connsiteY269-4356" fmla="*/ 0 h 2323145"/>
              <a:gd name="connsiteX0-4357" fmla="*/ 0 w 11269336"/>
              <a:gd name="connsiteY0-4358" fmla="*/ 0 h 2323145"/>
              <a:gd name="connsiteX1-4359" fmla="*/ 11269336 w 11269336"/>
              <a:gd name="connsiteY1-4360" fmla="*/ 0 h 2323145"/>
              <a:gd name="connsiteX2-4361" fmla="*/ 11268645 w 11269336"/>
              <a:gd name="connsiteY2-4362" fmla="*/ 511 h 2323145"/>
              <a:gd name="connsiteX3-4363" fmla="*/ 11230739 w 11269336"/>
              <a:gd name="connsiteY3-4364" fmla="*/ 37096 h 2323145"/>
              <a:gd name="connsiteX4-4365" fmla="*/ 11082485 w 11269336"/>
              <a:gd name="connsiteY4-4366" fmla="*/ 78590 h 2323145"/>
              <a:gd name="connsiteX5-4367" fmla="*/ 11031776 w 11269336"/>
              <a:gd name="connsiteY5-4368" fmla="*/ 79197 h 2323145"/>
              <a:gd name="connsiteX6-4369" fmla="*/ 10995894 w 11269336"/>
              <a:gd name="connsiteY6-4370" fmla="*/ 83459 h 2323145"/>
              <a:gd name="connsiteX7-4371" fmla="*/ 10861177 w 11269336"/>
              <a:gd name="connsiteY7-4372" fmla="*/ 147419 h 2323145"/>
              <a:gd name="connsiteX8-4373" fmla="*/ 10782732 w 11269336"/>
              <a:gd name="connsiteY8-4374" fmla="*/ 135645 h 2323145"/>
              <a:gd name="connsiteX9-4375" fmla="*/ 10660773 w 11269336"/>
              <a:gd name="connsiteY9-4376" fmla="*/ 179312 h 2323145"/>
              <a:gd name="connsiteX10-4377" fmla="*/ 10564442 w 11269336"/>
              <a:gd name="connsiteY10-4378" fmla="*/ 160738 h 2323145"/>
              <a:gd name="connsiteX11-4379" fmla="*/ 10490200 w 11269336"/>
              <a:gd name="connsiteY11-4380" fmla="*/ 183533 h 2323145"/>
              <a:gd name="connsiteX12-4381" fmla="*/ 10271351 w 11269336"/>
              <a:gd name="connsiteY12-4382" fmla="*/ 243104 h 2323145"/>
              <a:gd name="connsiteX13-4383" fmla="*/ 10061033 w 11269336"/>
              <a:gd name="connsiteY13-4384" fmla="*/ 364937 h 2323145"/>
              <a:gd name="connsiteX14-4385" fmla="*/ 9921770 w 11269336"/>
              <a:gd name="connsiteY14-4386" fmla="*/ 406154 h 2323145"/>
              <a:gd name="connsiteX15-4387" fmla="*/ 9858388 w 11269336"/>
              <a:gd name="connsiteY15-4388" fmla="*/ 439489 h 2323145"/>
              <a:gd name="connsiteX16-4389" fmla="*/ 9811914 w 11269336"/>
              <a:gd name="connsiteY16-4390" fmla="*/ 449865 h 2323145"/>
              <a:gd name="connsiteX17-4391" fmla="*/ 9784394 w 11269336"/>
              <a:gd name="connsiteY17-4392" fmla="*/ 457816 h 2323145"/>
              <a:gd name="connsiteX18-4393" fmla="*/ 9742561 w 11269336"/>
              <a:gd name="connsiteY18-4394" fmla="*/ 500437 h 2323145"/>
              <a:gd name="connsiteX19-4395" fmla="*/ 9561831 w 11269336"/>
              <a:gd name="connsiteY19-4396" fmla="*/ 547649 h 2323145"/>
              <a:gd name="connsiteX20-4397" fmla="*/ 9380600 w 11269336"/>
              <a:gd name="connsiteY20-4398" fmla="*/ 549821 h 2323145"/>
              <a:gd name="connsiteX21-4399" fmla="*/ 9139429 w 11269336"/>
              <a:gd name="connsiteY21-4400" fmla="*/ 696446 h 2323145"/>
              <a:gd name="connsiteX22-4401" fmla="*/ 9114263 w 11269336"/>
              <a:gd name="connsiteY22-4402" fmla="*/ 709213 h 2323145"/>
              <a:gd name="connsiteX23-4403" fmla="*/ 9028928 w 11269336"/>
              <a:gd name="connsiteY23-4404" fmla="*/ 745350 h 2323145"/>
              <a:gd name="connsiteX24-4405" fmla="*/ 8977138 w 11269336"/>
              <a:gd name="connsiteY24-4406" fmla="*/ 774970 h 2323145"/>
              <a:gd name="connsiteX25-4407" fmla="*/ 8947030 w 11269336"/>
              <a:gd name="connsiteY25-4408" fmla="*/ 814934 h 2323145"/>
              <a:gd name="connsiteX26-4409" fmla="*/ 8914746 w 11269336"/>
              <a:gd name="connsiteY26-4410" fmla="*/ 826428 h 2323145"/>
              <a:gd name="connsiteX27-4411" fmla="*/ 8917778 w 11269336"/>
              <a:gd name="connsiteY27-4412" fmla="*/ 835198 h 2323145"/>
              <a:gd name="connsiteX28-4413" fmla="*/ 8905560 w 11269336"/>
              <a:gd name="connsiteY28-4414" fmla="*/ 838358 h 2323145"/>
              <a:gd name="connsiteX29-4415" fmla="*/ 8897564 w 11269336"/>
              <a:gd name="connsiteY29-4416" fmla="*/ 834287 h 2323145"/>
              <a:gd name="connsiteX30-4417" fmla="*/ 8878040 w 11269336"/>
              <a:gd name="connsiteY30-4418" fmla="*/ 844150 h 2323145"/>
              <a:gd name="connsiteX31-4419" fmla="*/ 8882654 w 11269336"/>
              <a:gd name="connsiteY31-4420" fmla="*/ 892768 h 2323145"/>
              <a:gd name="connsiteX32-4421" fmla="*/ 8837498 w 11269336"/>
              <a:gd name="connsiteY32-4422" fmla="*/ 885664 h 2323145"/>
              <a:gd name="connsiteX33-4423" fmla="*/ 8795998 w 11269336"/>
              <a:gd name="connsiteY33-4424" fmla="*/ 863337 h 2323145"/>
              <a:gd name="connsiteX34-4425" fmla="*/ 8776970 w 11269336"/>
              <a:gd name="connsiteY34-4426" fmla="*/ 885177 h 2323145"/>
              <a:gd name="connsiteX35-4427" fmla="*/ 8755719 w 11269336"/>
              <a:gd name="connsiteY35-4428" fmla="*/ 889754 h 2323145"/>
              <a:gd name="connsiteX36-4429" fmla="*/ 8743257 w 11269336"/>
              <a:gd name="connsiteY36-4430" fmla="*/ 904723 h 2323145"/>
              <a:gd name="connsiteX37-4431" fmla="*/ 8721366 w 11269336"/>
              <a:gd name="connsiteY37-4432" fmla="*/ 904711 h 2323145"/>
              <a:gd name="connsiteX38-4433" fmla="*/ 8678353 w 11269336"/>
              <a:gd name="connsiteY38-4434" fmla="*/ 926318 h 2323145"/>
              <a:gd name="connsiteX39-4435" fmla="*/ 8636849 w 11269336"/>
              <a:gd name="connsiteY39-4436" fmla="*/ 937900 h 2323145"/>
              <a:gd name="connsiteX40-4437" fmla="*/ 8620213 w 11269336"/>
              <a:gd name="connsiteY40-4438" fmla="*/ 943068 h 2323145"/>
              <a:gd name="connsiteX41-4439" fmla="*/ 8612581 w 11269336"/>
              <a:gd name="connsiteY41-4440" fmla="*/ 952695 h 2323145"/>
              <a:gd name="connsiteX42-4441" fmla="*/ 8589038 w 11269336"/>
              <a:gd name="connsiteY42-4442" fmla="*/ 963892 h 2323145"/>
              <a:gd name="connsiteX43-4443" fmla="*/ 8579950 w 11269336"/>
              <a:gd name="connsiteY43-4444" fmla="*/ 960899 h 2323145"/>
              <a:gd name="connsiteX44-4445" fmla="*/ 8579319 w 11269336"/>
              <a:gd name="connsiteY44-4446" fmla="*/ 965630 h 2323145"/>
              <a:gd name="connsiteX45-4447" fmla="*/ 8547429 w 11269336"/>
              <a:gd name="connsiteY45-4448" fmla="*/ 984506 h 2323145"/>
              <a:gd name="connsiteX46-4449" fmla="*/ 8478704 w 11269336"/>
              <a:gd name="connsiteY46-4450" fmla="*/ 1025490 h 2323145"/>
              <a:gd name="connsiteX47-4451" fmla="*/ 8461421 w 11269336"/>
              <a:gd name="connsiteY47-4452" fmla="*/ 1035512 h 2323145"/>
              <a:gd name="connsiteX48-4453" fmla="*/ 8445003 w 11269336"/>
              <a:gd name="connsiteY48-4454" fmla="*/ 1036851 h 2323145"/>
              <a:gd name="connsiteX49-4455" fmla="*/ 8357350 w 11269336"/>
              <a:gd name="connsiteY49-4456" fmla="*/ 1060213 h 2323145"/>
              <a:gd name="connsiteX50-4457" fmla="*/ 8335565 w 11269336"/>
              <a:gd name="connsiteY50-4458" fmla="*/ 1061151 h 2323145"/>
              <a:gd name="connsiteX51-4459" fmla="*/ 8325267 w 11269336"/>
              <a:gd name="connsiteY51-4460" fmla="*/ 1055919 h 2323145"/>
              <a:gd name="connsiteX52-4461" fmla="*/ 8293586 w 11269336"/>
              <a:gd name="connsiteY52-4462" fmla="*/ 1076144 h 2323145"/>
              <a:gd name="connsiteX53-4463" fmla="*/ 8242405 w 11269336"/>
              <a:gd name="connsiteY53-4464" fmla="*/ 1095960 h 2323145"/>
              <a:gd name="connsiteX54-4465" fmla="*/ 8197391 w 11269336"/>
              <a:gd name="connsiteY54-4466" fmla="*/ 1107746 h 2323145"/>
              <a:gd name="connsiteX55-4467" fmla="*/ 8081474 w 11269336"/>
              <a:gd name="connsiteY55-4468" fmla="*/ 1130125 h 2323145"/>
              <a:gd name="connsiteX56-4469" fmla="*/ 8053585 w 11269336"/>
              <a:gd name="connsiteY56-4470" fmla="*/ 1129169 h 2323145"/>
              <a:gd name="connsiteX57-4471" fmla="*/ 8038422 w 11269336"/>
              <a:gd name="connsiteY57-4472" fmla="*/ 1119092 h 2323145"/>
              <a:gd name="connsiteX58-4473" fmla="*/ 8029450 w 11269336"/>
              <a:gd name="connsiteY58-4474" fmla="*/ 1125592 h 2323145"/>
              <a:gd name="connsiteX59-4475" fmla="*/ 7959552 w 11269336"/>
              <a:gd name="connsiteY59-4476" fmla="*/ 1140188 h 2323145"/>
              <a:gd name="connsiteX60-4477" fmla="*/ 7914188 w 11269336"/>
              <a:gd name="connsiteY60-4478" fmla="*/ 1150862 h 2323145"/>
              <a:gd name="connsiteX61-4479" fmla="*/ 7914918 w 11269336"/>
              <a:gd name="connsiteY61-4480" fmla="*/ 1168758 h 2323145"/>
              <a:gd name="connsiteX62-4481" fmla="*/ 7875510 w 11269336"/>
              <a:gd name="connsiteY62-4482" fmla="*/ 1183153 h 2323145"/>
              <a:gd name="connsiteX63-4483" fmla="*/ 7829932 w 11269336"/>
              <a:gd name="connsiteY63-4484" fmla="*/ 1180782 h 2323145"/>
              <a:gd name="connsiteX64-4485" fmla="*/ 7779182 w 11269336"/>
              <a:gd name="connsiteY64-4486" fmla="*/ 1192665 h 2323145"/>
              <a:gd name="connsiteX65-4487" fmla="*/ 7748774 w 11269336"/>
              <a:gd name="connsiteY65-4488" fmla="*/ 1199586 h 2323145"/>
              <a:gd name="connsiteX66-4489" fmla="*/ 7671846 w 11269336"/>
              <a:gd name="connsiteY66-4490" fmla="*/ 1231966 h 2323145"/>
              <a:gd name="connsiteX67-4491" fmla="*/ 7554146 w 11269336"/>
              <a:gd name="connsiteY67-4492" fmla="*/ 1319748 h 2323145"/>
              <a:gd name="connsiteX68-4493" fmla="*/ 7515052 w 11269336"/>
              <a:gd name="connsiteY68-4494" fmla="*/ 1336718 h 2323145"/>
              <a:gd name="connsiteX69-4495" fmla="*/ 7507193 w 11269336"/>
              <a:gd name="connsiteY69-4496" fmla="*/ 1334617 h 2323145"/>
              <a:gd name="connsiteX70-4497" fmla="*/ 7461694 w 11269336"/>
              <a:gd name="connsiteY70-4498" fmla="*/ 1375866 h 2323145"/>
              <a:gd name="connsiteX71-4499" fmla="*/ 7377571 w 11269336"/>
              <a:gd name="connsiteY71-4500" fmla="*/ 1400128 h 2323145"/>
              <a:gd name="connsiteX72-4501" fmla="*/ 7311261 w 11269336"/>
              <a:gd name="connsiteY72-4502" fmla="*/ 1412652 h 2323145"/>
              <a:gd name="connsiteX73-4503" fmla="*/ 7275307 w 11269336"/>
              <a:gd name="connsiteY73-4504" fmla="*/ 1422171 h 2323145"/>
              <a:gd name="connsiteX74-4505" fmla="*/ 7247783 w 11269336"/>
              <a:gd name="connsiteY74-4506" fmla="*/ 1426330 h 2323145"/>
              <a:gd name="connsiteX75-4507" fmla="*/ 7185047 w 11269336"/>
              <a:gd name="connsiteY75-4508" fmla="*/ 1451812 h 2323145"/>
              <a:gd name="connsiteX76-4509" fmla="*/ 7084117 w 11269336"/>
              <a:gd name="connsiteY76-4510" fmla="*/ 1500281 h 2323145"/>
              <a:gd name="connsiteX77-4511" fmla="*/ 7062011 w 11269336"/>
              <a:gd name="connsiteY77-4512" fmla="*/ 1509183 h 2323145"/>
              <a:gd name="connsiteX78-4513" fmla="*/ 7040555 w 11269336"/>
              <a:gd name="connsiteY78-4514" fmla="*/ 1511207 h 2323145"/>
              <a:gd name="connsiteX79-4515" fmla="*/ 7033438 w 11269336"/>
              <a:gd name="connsiteY79-4516" fmla="*/ 1506772 h 2323145"/>
              <a:gd name="connsiteX80-4517" fmla="*/ 7020886 w 11269336"/>
              <a:gd name="connsiteY80-4518" fmla="*/ 1510764 h 2323145"/>
              <a:gd name="connsiteX81-4519" fmla="*/ 7017033 w 11269336"/>
              <a:gd name="connsiteY81-4520" fmla="*/ 1510650 h 2323145"/>
              <a:gd name="connsiteX82-4521" fmla="*/ 6995460 w 11269336"/>
              <a:gd name="connsiteY82-4522" fmla="*/ 1511173 h 2323145"/>
              <a:gd name="connsiteX83-4523" fmla="*/ 6962144 w 11269336"/>
              <a:gd name="connsiteY83-4524" fmla="*/ 1541508 h 2323145"/>
              <a:gd name="connsiteX84-4525" fmla="*/ 6910674 w 11269336"/>
              <a:gd name="connsiteY84-4526" fmla="*/ 1554793 h 2323145"/>
              <a:gd name="connsiteX85-4527" fmla="*/ 6732152 w 11269336"/>
              <a:gd name="connsiteY85-4528" fmla="*/ 1642538 h 2323145"/>
              <a:gd name="connsiteX86-4529" fmla="*/ 6694106 w 11269336"/>
              <a:gd name="connsiteY86-4530" fmla="*/ 1632377 h 2323145"/>
              <a:gd name="connsiteX87-4531" fmla="*/ 6617223 w 11269336"/>
              <a:gd name="connsiteY87-4532" fmla="*/ 1659889 h 2323145"/>
              <a:gd name="connsiteX88-4533" fmla="*/ 6521138 w 11269336"/>
              <a:gd name="connsiteY88-4534" fmla="*/ 1744340 h 2323145"/>
              <a:gd name="connsiteX89-4535" fmla="*/ 6380677 w 11269336"/>
              <a:gd name="connsiteY89-4536" fmla="*/ 1796883 h 2323145"/>
              <a:gd name="connsiteX90-4537" fmla="*/ 6374897 w 11269336"/>
              <a:gd name="connsiteY90-4538" fmla="*/ 1809910 h 2323145"/>
              <a:gd name="connsiteX91-4539" fmla="*/ 6364545 w 11269336"/>
              <a:gd name="connsiteY91-4540" fmla="*/ 1820090 h 2323145"/>
              <a:gd name="connsiteX92-4541" fmla="*/ 6362126 w 11269336"/>
              <a:gd name="connsiteY92-4542" fmla="*/ 1819991 h 2323145"/>
              <a:gd name="connsiteX93-4543" fmla="*/ 6346673 w 11269336"/>
              <a:gd name="connsiteY93-4544" fmla="*/ 1827824 h 2323145"/>
              <a:gd name="connsiteX94-4545" fmla="*/ 6345588 w 11269336"/>
              <a:gd name="connsiteY94-4546" fmla="*/ 1832232 h 2323145"/>
              <a:gd name="connsiteX95-4547" fmla="*/ 6335708 w 11269336"/>
              <a:gd name="connsiteY95-4548" fmla="*/ 1838451 h 2323145"/>
              <a:gd name="connsiteX96-4549" fmla="*/ 6318182 w 11269336"/>
              <a:gd name="connsiteY96-4550" fmla="*/ 1852975 h 2323145"/>
              <a:gd name="connsiteX97-4551" fmla="*/ 6313084 w 11269336"/>
              <a:gd name="connsiteY97-4552" fmla="*/ 1853561 h 2323145"/>
              <a:gd name="connsiteX98-4553" fmla="*/ 6283816 w 11269336"/>
              <a:gd name="connsiteY98-4554" fmla="*/ 1872148 h 2323145"/>
              <a:gd name="connsiteX99-4555" fmla="*/ 6282550 w 11269336"/>
              <a:gd name="connsiteY99-4556" fmla="*/ 1871392 h 2323145"/>
              <a:gd name="connsiteX100-4557" fmla="*/ 6270527 w 11269336"/>
              <a:gd name="connsiteY100-4558" fmla="*/ 1872208 h 2323145"/>
              <a:gd name="connsiteX101-4559" fmla="*/ 6249518 w 11269336"/>
              <a:gd name="connsiteY101-4560" fmla="*/ 1876079 h 2323145"/>
              <a:gd name="connsiteX102-4561" fmla="*/ 6190386 w 11269336"/>
              <a:gd name="connsiteY102-4562" fmla="*/ 1872478 h 2323145"/>
              <a:gd name="connsiteX103-4563" fmla="*/ 6159777 w 11269336"/>
              <a:gd name="connsiteY103-4564" fmla="*/ 1891745 h 2323145"/>
              <a:gd name="connsiteX104-4565" fmla="*/ 6153131 w 11269336"/>
              <a:gd name="connsiteY104-4566" fmla="*/ 1895079 h 2323145"/>
              <a:gd name="connsiteX105-4567" fmla="*/ 6152798 w 11269336"/>
              <a:gd name="connsiteY105-4568" fmla="*/ 1894920 h 2323145"/>
              <a:gd name="connsiteX106-4569" fmla="*/ 6145388 w 11269336"/>
              <a:gd name="connsiteY106-4570" fmla="*/ 1897990 h 2323145"/>
              <a:gd name="connsiteX107-4571" fmla="*/ 6141014 w 11269336"/>
              <a:gd name="connsiteY107-4572" fmla="*/ 1901155 h 2323145"/>
              <a:gd name="connsiteX108-4573" fmla="*/ 6128122 w 11269336"/>
              <a:gd name="connsiteY108-4574" fmla="*/ 1907623 h 2323145"/>
              <a:gd name="connsiteX109-4575" fmla="*/ 6122351 w 11269336"/>
              <a:gd name="connsiteY109-4576" fmla="*/ 1908359 h 2323145"/>
              <a:gd name="connsiteX110-4577" fmla="*/ 6064750 w 11269336"/>
              <a:gd name="connsiteY110-4578" fmla="*/ 1896394 h 2323145"/>
              <a:gd name="connsiteX111-4579" fmla="*/ 5964230 w 11269336"/>
              <a:gd name="connsiteY111-4580" fmla="*/ 1910038 h 2323145"/>
              <a:gd name="connsiteX112-4581" fmla="*/ 5865399 w 11269336"/>
              <a:gd name="connsiteY112-4582" fmla="*/ 1926966 h 2323145"/>
              <a:gd name="connsiteX113-4583" fmla="*/ 5829951 w 11269336"/>
              <a:gd name="connsiteY113-4584" fmla="*/ 1934755 h 2323145"/>
              <a:gd name="connsiteX114-4585" fmla="*/ 5765285 w 11269336"/>
              <a:gd name="connsiteY114-4586" fmla="*/ 1941322 h 2323145"/>
              <a:gd name="connsiteX115-4587" fmla="*/ 5734750 w 11269336"/>
              <a:gd name="connsiteY115-4588" fmla="*/ 1939793 h 2323145"/>
              <a:gd name="connsiteX116-4589" fmla="*/ 5733569 w 11269336"/>
              <a:gd name="connsiteY116-4590" fmla="*/ 1940505 h 2323145"/>
              <a:gd name="connsiteX117-4591" fmla="*/ 5730329 w 11269336"/>
              <a:gd name="connsiteY117-4592" fmla="*/ 1937845 h 2323145"/>
              <a:gd name="connsiteX118-4593" fmla="*/ 5724661 w 11269336"/>
              <a:gd name="connsiteY118-4594" fmla="*/ 1937455 h 2323145"/>
              <a:gd name="connsiteX119-4595" fmla="*/ 5710186 w 11269336"/>
              <a:gd name="connsiteY119-4596" fmla="*/ 1941370 h 2323145"/>
              <a:gd name="connsiteX120-4597" fmla="*/ 5704910 w 11269336"/>
              <a:gd name="connsiteY120-4598" fmla="*/ 1943663 h 2323145"/>
              <a:gd name="connsiteX121-4599" fmla="*/ 5696836 w 11269336"/>
              <a:gd name="connsiteY121-4600" fmla="*/ 1945271 h 2323145"/>
              <a:gd name="connsiteX122-4601" fmla="*/ 5696583 w 11269336"/>
              <a:gd name="connsiteY122-4602" fmla="*/ 1945050 h 2323145"/>
              <a:gd name="connsiteX123-4603" fmla="*/ 5689123 w 11269336"/>
              <a:gd name="connsiteY123-4604" fmla="*/ 1947067 h 2323145"/>
              <a:gd name="connsiteX124-4605" fmla="*/ 5653291 w 11269336"/>
              <a:gd name="connsiteY124-4606" fmla="*/ 1960245 h 2323145"/>
              <a:gd name="connsiteX125-4607" fmla="*/ 5599385 w 11269336"/>
              <a:gd name="connsiteY125-4608" fmla="*/ 1945198 h 2323145"/>
              <a:gd name="connsiteX126-4609" fmla="*/ 5578300 w 11269336"/>
              <a:gd name="connsiteY126-4610" fmla="*/ 1944963 h 2323145"/>
              <a:gd name="connsiteX127-4611" fmla="*/ 5566758 w 11269336"/>
              <a:gd name="connsiteY127-4612" fmla="*/ 1943441 h 2323145"/>
              <a:gd name="connsiteX128-4613" fmla="*/ 5565857 w 11269336"/>
              <a:gd name="connsiteY128-4614" fmla="*/ 1942445 h 2323145"/>
              <a:gd name="connsiteX129-4615" fmla="*/ 5531534 w 11269336"/>
              <a:gd name="connsiteY129-4616" fmla="*/ 1955208 h 2323145"/>
              <a:gd name="connsiteX130-4617" fmla="*/ 5526552 w 11269336"/>
              <a:gd name="connsiteY130-4618" fmla="*/ 1954799 h 2323145"/>
              <a:gd name="connsiteX131-4619" fmla="*/ 5504723 w 11269336"/>
              <a:gd name="connsiteY131-4620" fmla="*/ 1965811 h 2323145"/>
              <a:gd name="connsiteX132-4621" fmla="*/ 5493156 w 11269336"/>
              <a:gd name="connsiteY132-4622" fmla="*/ 1970063 h 2323145"/>
              <a:gd name="connsiteX133-4623" fmla="*/ 5490486 w 11269336"/>
              <a:gd name="connsiteY133-4624" fmla="*/ 1974227 h 2323145"/>
              <a:gd name="connsiteX134-4625" fmla="*/ 5473107 w 11269336"/>
              <a:gd name="connsiteY134-4626" fmla="*/ 1979001 h 2323145"/>
              <a:gd name="connsiteX135-4627" fmla="*/ 5470885 w 11269336"/>
              <a:gd name="connsiteY135-4628" fmla="*/ 1978432 h 2323145"/>
              <a:gd name="connsiteX136-4629" fmla="*/ 5457393 w 11269336"/>
              <a:gd name="connsiteY136-4630" fmla="*/ 1986525 h 2323145"/>
              <a:gd name="connsiteX137-4631" fmla="*/ 5447102 w 11269336"/>
              <a:gd name="connsiteY137-4632" fmla="*/ 1998329 h 2323145"/>
              <a:gd name="connsiteX138-4633" fmla="*/ 5159151 w 11269336"/>
              <a:gd name="connsiteY138-4634" fmla="*/ 2029640 h 2323145"/>
              <a:gd name="connsiteX139-4635" fmla="*/ 5041688 w 11269336"/>
              <a:gd name="connsiteY139-4636" fmla="*/ 2022334 h 2323145"/>
              <a:gd name="connsiteX140-4637" fmla="*/ 4860988 w 11269336"/>
              <a:gd name="connsiteY140-4638" fmla="*/ 2135698 h 2323145"/>
              <a:gd name="connsiteX141-4639" fmla="*/ 4807902 w 11269336"/>
              <a:gd name="connsiteY141-4640" fmla="*/ 2138894 h 2323145"/>
              <a:gd name="connsiteX142-4641" fmla="*/ 4765388 w 11269336"/>
              <a:gd name="connsiteY142-4642" fmla="*/ 2162525 h 2323145"/>
              <a:gd name="connsiteX143-4643" fmla="*/ 4745033 w 11269336"/>
              <a:gd name="connsiteY143-4644" fmla="*/ 2158859 h 2323145"/>
              <a:gd name="connsiteX144-4645" fmla="*/ 4741475 w 11269336"/>
              <a:gd name="connsiteY144-4646" fmla="*/ 2157998 h 2323145"/>
              <a:gd name="connsiteX145-4647" fmla="*/ 4728247 w 11269336"/>
              <a:gd name="connsiteY145-4648" fmla="*/ 2159526 h 2323145"/>
              <a:gd name="connsiteX146-4649" fmla="*/ 4723263 w 11269336"/>
              <a:gd name="connsiteY146-4650" fmla="*/ 2153742 h 2323145"/>
              <a:gd name="connsiteX147-4651" fmla="*/ 4702453 w 11269336"/>
              <a:gd name="connsiteY147-4652" fmla="*/ 2151586 h 2323145"/>
              <a:gd name="connsiteX148-4653" fmla="*/ 4678455 w 11269336"/>
              <a:gd name="connsiteY148-4654" fmla="*/ 2156131 h 2323145"/>
              <a:gd name="connsiteX149-4655" fmla="*/ 4593061 w 11269336"/>
              <a:gd name="connsiteY149-4656" fmla="*/ 2171597 h 2323145"/>
              <a:gd name="connsiteX150-4657" fmla="*/ 4579902 w 11269336"/>
              <a:gd name="connsiteY150-4658" fmla="*/ 2177927 h 2323145"/>
              <a:gd name="connsiteX151-4659" fmla="*/ 4533444 w 11269336"/>
              <a:gd name="connsiteY151-4660" fmla="*/ 2181200 h 2323145"/>
              <a:gd name="connsiteX152-4661" fmla="*/ 4492832 w 11269336"/>
              <a:gd name="connsiteY152-4662" fmla="*/ 2188033 h 2323145"/>
              <a:gd name="connsiteX153-4663" fmla="*/ 4467257 w 11269336"/>
              <a:gd name="connsiteY153-4664" fmla="*/ 2196121 h 2323145"/>
              <a:gd name="connsiteX154-4665" fmla="*/ 4459937 w 11269336"/>
              <a:gd name="connsiteY154-4666" fmla="*/ 2195182 h 2323145"/>
              <a:gd name="connsiteX155-4667" fmla="*/ 4433312 w 11269336"/>
              <a:gd name="connsiteY155-4668" fmla="*/ 2199004 h 2323145"/>
              <a:gd name="connsiteX156-4669" fmla="*/ 4420601 w 11269336"/>
              <a:gd name="connsiteY156-4670" fmla="*/ 2205158 h 2323145"/>
              <a:gd name="connsiteX157-4671" fmla="*/ 4405765 w 11269336"/>
              <a:gd name="connsiteY157-4672" fmla="*/ 2199902 h 2323145"/>
              <a:gd name="connsiteX158-4673" fmla="*/ 4401354 w 11269336"/>
              <a:gd name="connsiteY158-4674" fmla="*/ 2194745 h 2323145"/>
              <a:gd name="connsiteX159-4675" fmla="*/ 4383151 w 11269336"/>
              <a:gd name="connsiteY159-4676" fmla="*/ 2201140 h 2323145"/>
              <a:gd name="connsiteX160-4677" fmla="*/ 4366646 w 11269336"/>
              <a:gd name="connsiteY160-4678" fmla="*/ 2198564 h 2323145"/>
              <a:gd name="connsiteX161-4679" fmla="*/ 4354009 w 11269336"/>
              <a:gd name="connsiteY161-4680" fmla="*/ 2204984 h 2323145"/>
              <a:gd name="connsiteX162-4681" fmla="*/ 4348284 w 11269336"/>
              <a:gd name="connsiteY162-4682" fmla="*/ 2205270 h 2323145"/>
              <a:gd name="connsiteX163-4683" fmla="*/ 4333906 w 11269336"/>
              <a:gd name="connsiteY163-4684" fmla="*/ 2205251 h 2323145"/>
              <a:gd name="connsiteX164-4685" fmla="*/ 4308819 w 11269336"/>
              <a:gd name="connsiteY164-4686" fmla="*/ 2203822 h 2323145"/>
              <a:gd name="connsiteX165-4687" fmla="*/ 4301210 w 11269336"/>
              <a:gd name="connsiteY165-4688" fmla="*/ 2204456 h 2323145"/>
              <a:gd name="connsiteX166-4689" fmla="*/ 4283095 w 11269336"/>
              <a:gd name="connsiteY166-4690" fmla="*/ 2198177 h 2323145"/>
              <a:gd name="connsiteX167-4691" fmla="*/ 4250119 w 11269336"/>
              <a:gd name="connsiteY167-4692" fmla="*/ 2196342 h 2323145"/>
              <a:gd name="connsiteX168-4693" fmla="*/ 4189203 w 11269336"/>
              <a:gd name="connsiteY168-4694" fmla="*/ 2178994 h 2323145"/>
              <a:gd name="connsiteX169-4695" fmla="*/ 4154035 w 11269336"/>
              <a:gd name="connsiteY169-4696" fmla="*/ 2171950 h 2323145"/>
              <a:gd name="connsiteX170-4697" fmla="*/ 4129569 w 11269336"/>
              <a:gd name="connsiteY170-4698" fmla="*/ 2163850 h 2323145"/>
              <a:gd name="connsiteX171-4699" fmla="*/ 4061250 w 11269336"/>
              <a:gd name="connsiteY171-4700" fmla="*/ 2159236 h 2323145"/>
              <a:gd name="connsiteX172-4701" fmla="*/ 3945480 w 11269336"/>
              <a:gd name="connsiteY172-4702" fmla="*/ 2158279 h 2323145"/>
              <a:gd name="connsiteX173-4703" fmla="*/ 3921468 w 11269336"/>
              <a:gd name="connsiteY173-4704" fmla="*/ 2156588 h 2323145"/>
              <a:gd name="connsiteX174-4705" fmla="*/ 3903348 w 11269336"/>
              <a:gd name="connsiteY174-4706" fmla="*/ 2149220 h 2323145"/>
              <a:gd name="connsiteX175-4707" fmla="*/ 3901342 w 11269336"/>
              <a:gd name="connsiteY175-4708" fmla="*/ 2142355 h 2323145"/>
              <a:gd name="connsiteX176-4709" fmla="*/ 3888539 w 11269336"/>
              <a:gd name="connsiteY176-4710" fmla="*/ 2140476 h 2323145"/>
              <a:gd name="connsiteX177-4711" fmla="*/ 3885662 w 11269336"/>
              <a:gd name="connsiteY177-4712" fmla="*/ 2138740 h 2323145"/>
              <a:gd name="connsiteX178-4713" fmla="*/ 3868627 w 11269336"/>
              <a:gd name="connsiteY178-4714" fmla="*/ 2130023 h 2323145"/>
              <a:gd name="connsiteX179-4715" fmla="*/ 3819177 w 11269336"/>
              <a:gd name="connsiteY179-4716" fmla="*/ 2142111 h 2323145"/>
              <a:gd name="connsiteX180-4717" fmla="*/ 3769100 w 11269336"/>
              <a:gd name="connsiteY180-4718" fmla="*/ 2131731 h 2323145"/>
              <a:gd name="connsiteX181-4719" fmla="*/ 3562752 w 11269336"/>
              <a:gd name="connsiteY181-4720" fmla="*/ 2131785 h 2323145"/>
              <a:gd name="connsiteX182-4721" fmla="*/ 3541402 w 11269336"/>
              <a:gd name="connsiteY182-4722" fmla="*/ 2106821 h 2323145"/>
              <a:gd name="connsiteX183-4723" fmla="*/ 3365341 w 11269336"/>
              <a:gd name="connsiteY183-4724" fmla="*/ 2077638 h 2323145"/>
              <a:gd name="connsiteX184-4725" fmla="*/ 3170922 w 11269336"/>
              <a:gd name="connsiteY184-4726" fmla="*/ 2115957 h 2323145"/>
              <a:gd name="connsiteX185-4727" fmla="*/ 3156256 w 11269336"/>
              <a:gd name="connsiteY185-4728" fmla="*/ 2124773 h 2323145"/>
              <a:gd name="connsiteX186-4729" fmla="*/ 3140298 w 11269336"/>
              <a:gd name="connsiteY186-4730" fmla="*/ 2129182 h 2323145"/>
              <a:gd name="connsiteX187-4731" fmla="*/ 3138514 w 11269336"/>
              <a:gd name="connsiteY187-4732" fmla="*/ 2128069 h 2323145"/>
              <a:gd name="connsiteX188-4733" fmla="*/ 3120467 w 11269336"/>
              <a:gd name="connsiteY188-4734" fmla="*/ 2128281 h 2323145"/>
              <a:gd name="connsiteX189-4735" fmla="*/ 3116175 w 11269336"/>
              <a:gd name="connsiteY189-4736" fmla="*/ 2131633 h 2323145"/>
              <a:gd name="connsiteX190-4737" fmla="*/ 3103685 w 11269336"/>
              <a:gd name="connsiteY190-4738" fmla="*/ 2132814 h 2323145"/>
              <a:gd name="connsiteX191-4739" fmla="*/ 3078794 w 11269336"/>
              <a:gd name="connsiteY191-4740" fmla="*/ 2137935 h 2323145"/>
              <a:gd name="connsiteX192-4741" fmla="*/ 3074407 w 11269336"/>
              <a:gd name="connsiteY192-4742" fmla="*/ 2136274 h 2323145"/>
              <a:gd name="connsiteX193-4743" fmla="*/ 3037285 w 11269336"/>
              <a:gd name="connsiteY193-4744" fmla="*/ 2139919 h 2323145"/>
              <a:gd name="connsiteX194-4745" fmla="*/ 3036901 w 11269336"/>
              <a:gd name="connsiteY194-4746" fmla="*/ 2138726 h 2323145"/>
              <a:gd name="connsiteX195-4747" fmla="*/ 3026996 w 11269336"/>
              <a:gd name="connsiteY195-4748" fmla="*/ 2134322 h 2323145"/>
              <a:gd name="connsiteX196-4749" fmla="*/ 3007772 w 11269336"/>
              <a:gd name="connsiteY196-4750" fmla="*/ 2128742 h 2323145"/>
              <a:gd name="connsiteX197-4751" fmla="*/ 2965030 w 11269336"/>
              <a:gd name="connsiteY197-4752" fmla="*/ 2100494 h 2323145"/>
              <a:gd name="connsiteX198-4753" fmla="*/ 2926342 w 11269336"/>
              <a:gd name="connsiteY198-4754" fmla="*/ 2104155 h 2323145"/>
              <a:gd name="connsiteX199-4755" fmla="*/ 2918608 w 11269336"/>
              <a:gd name="connsiteY199-4756" fmla="*/ 2104215 h 2323145"/>
              <a:gd name="connsiteX200-4757" fmla="*/ 2918475 w 11269336"/>
              <a:gd name="connsiteY200-4758" fmla="*/ 2103937 h 2323145"/>
              <a:gd name="connsiteX201-4759" fmla="*/ 2910360 w 11269336"/>
              <a:gd name="connsiteY201-4760" fmla="*/ 2103444 h 2323145"/>
              <a:gd name="connsiteX202-4761" fmla="*/ 2904507 w 11269336"/>
              <a:gd name="connsiteY202-4762" fmla="*/ 2104326 h 2323145"/>
              <a:gd name="connsiteX203-4763" fmla="*/ 2889503 w 11269336"/>
              <a:gd name="connsiteY203-4764" fmla="*/ 2104443 h 2323145"/>
              <a:gd name="connsiteX204-4765" fmla="*/ 2884480 w 11269336"/>
              <a:gd name="connsiteY204-4766" fmla="*/ 2102626 h 2323145"/>
              <a:gd name="connsiteX205-4767" fmla="*/ 2882689 w 11269336"/>
              <a:gd name="connsiteY205-4768" fmla="*/ 2099228 h 2323145"/>
              <a:gd name="connsiteX206-4769" fmla="*/ 2881291 w 11269336"/>
              <a:gd name="connsiteY206-4770" fmla="*/ 2099618 h 2323145"/>
              <a:gd name="connsiteX207-4771" fmla="*/ 2853979 w 11269336"/>
              <a:gd name="connsiteY207-4772" fmla="*/ 2090388 h 2323145"/>
              <a:gd name="connsiteX208-4773" fmla="*/ 2791790 w 11269336"/>
              <a:gd name="connsiteY208-4774" fmla="*/ 2080332 h 2323145"/>
              <a:gd name="connsiteX209-4775" fmla="*/ 2755844 w 11269336"/>
              <a:gd name="connsiteY209-4776" fmla="*/ 2078874 h 2323145"/>
              <a:gd name="connsiteX210-4777" fmla="*/ 2657742 w 11269336"/>
              <a:gd name="connsiteY210-4778" fmla="*/ 2070179 h 2323145"/>
              <a:gd name="connsiteX211-4779" fmla="*/ 2559549 w 11269336"/>
              <a:gd name="connsiteY211-4780" fmla="*/ 2057873 h 2323145"/>
              <a:gd name="connsiteX212-4781" fmla="*/ 2512054 w 11269336"/>
              <a:gd name="connsiteY212-4782" fmla="*/ 2031671 h 2323145"/>
              <a:gd name="connsiteX213-4783" fmla="*/ 2506437 w 11269336"/>
              <a:gd name="connsiteY213-4784" fmla="*/ 2030918 h 2323145"/>
              <a:gd name="connsiteX214-4785" fmla="*/ 2491752 w 11269336"/>
              <a:gd name="connsiteY214-4786" fmla="*/ 2033906 h 2323145"/>
              <a:gd name="connsiteX215-4787" fmla="*/ 2486338 w 11269336"/>
              <a:gd name="connsiteY215-4788" fmla="*/ 2035862 h 2323145"/>
              <a:gd name="connsiteX216-4789" fmla="*/ 2478186 w 11269336"/>
              <a:gd name="connsiteY216-4790" fmla="*/ 2036953 h 2323145"/>
              <a:gd name="connsiteX217-4791" fmla="*/ 2477950 w 11269336"/>
              <a:gd name="connsiteY217-4792" fmla="*/ 2036715 h 2323145"/>
              <a:gd name="connsiteX218-4793" fmla="*/ 2470381 w 11269336"/>
              <a:gd name="connsiteY218-4794" fmla="*/ 2038256 h 2323145"/>
              <a:gd name="connsiteX219-4795" fmla="*/ 2433781 w 11269336"/>
              <a:gd name="connsiteY219-4796" fmla="*/ 2049140 h 2323145"/>
              <a:gd name="connsiteX220-4797" fmla="*/ 2381172 w 11269336"/>
              <a:gd name="connsiteY220-4798" fmla="*/ 2030645 h 2323145"/>
              <a:gd name="connsiteX221-4799" fmla="*/ 2360198 w 11269336"/>
              <a:gd name="connsiteY221-4800" fmla="*/ 2029059 h 2323145"/>
              <a:gd name="connsiteX222-4801" fmla="*/ 2348815 w 11269336"/>
              <a:gd name="connsiteY222-4802" fmla="*/ 2026798 h 2323145"/>
              <a:gd name="connsiteX223-4803" fmla="*/ 2347988 w 11269336"/>
              <a:gd name="connsiteY223-4804" fmla="*/ 2025745 h 2323145"/>
              <a:gd name="connsiteX224-4805" fmla="*/ 2312920 w 11269336"/>
              <a:gd name="connsiteY224-4806" fmla="*/ 2036311 h 2323145"/>
              <a:gd name="connsiteX225-4807" fmla="*/ 2307986 w 11269336"/>
              <a:gd name="connsiteY225-4808" fmla="*/ 2035583 h 2323145"/>
              <a:gd name="connsiteX226-4809" fmla="*/ 2285481 w 11269336"/>
              <a:gd name="connsiteY226-4810" fmla="*/ 2045197 h 2323145"/>
              <a:gd name="connsiteX227-4811" fmla="*/ 2273666 w 11269336"/>
              <a:gd name="connsiteY227-4812" fmla="*/ 2048710 h 2323145"/>
              <a:gd name="connsiteX228-4813" fmla="*/ 2270719 w 11269336"/>
              <a:gd name="connsiteY228-4814" fmla="*/ 2052702 h 2323145"/>
              <a:gd name="connsiteX229-4815" fmla="*/ 2253080 w 11269336"/>
              <a:gd name="connsiteY229-4816" fmla="*/ 2056363 h 2323145"/>
              <a:gd name="connsiteX230-4817" fmla="*/ 2250906 w 11269336"/>
              <a:gd name="connsiteY230-4818" fmla="*/ 2055654 h 2323145"/>
              <a:gd name="connsiteX231-4819" fmla="*/ 2236905 w 11269336"/>
              <a:gd name="connsiteY231-4820" fmla="*/ 2062882 h 2323145"/>
              <a:gd name="connsiteX232-4821" fmla="*/ 2225830 w 11269336"/>
              <a:gd name="connsiteY232-4822" fmla="*/ 2074027 h 2323145"/>
              <a:gd name="connsiteX233-4823" fmla="*/ 2073776 w 11269336"/>
              <a:gd name="connsiteY233-4824" fmla="*/ 2089244 h 2323145"/>
              <a:gd name="connsiteX234-4825" fmla="*/ 1948256 w 11269336"/>
              <a:gd name="connsiteY234-4826" fmla="*/ 2146616 h 2323145"/>
              <a:gd name="connsiteX235-4827" fmla="*/ 1865582 w 11269336"/>
              <a:gd name="connsiteY235-4828" fmla="*/ 2153738 h 2323145"/>
              <a:gd name="connsiteX236-4829" fmla="*/ 1835210 w 11269336"/>
              <a:gd name="connsiteY236-4830" fmla="*/ 2134244 h 2323145"/>
              <a:gd name="connsiteX237-4831" fmla="*/ 1632661 w 11269336"/>
              <a:gd name="connsiteY237-4832" fmla="*/ 2173882 h 2323145"/>
              <a:gd name="connsiteX238-4833" fmla="*/ 1579590 w 11269336"/>
              <a:gd name="connsiteY238-4834" fmla="*/ 2173680 h 2323145"/>
              <a:gd name="connsiteX239-4835" fmla="*/ 1535601 w 11269336"/>
              <a:gd name="connsiteY239-4836" fmla="*/ 2194590 h 2323145"/>
              <a:gd name="connsiteX240-4837" fmla="*/ 1515594 w 11269336"/>
              <a:gd name="connsiteY240-4838" fmla="*/ 2189622 h 2323145"/>
              <a:gd name="connsiteX241-4839" fmla="*/ 1512113 w 11269336"/>
              <a:gd name="connsiteY241-4840" fmla="*/ 2188534 h 2323145"/>
              <a:gd name="connsiteX242-4841" fmla="*/ 1498838 w 11269336"/>
              <a:gd name="connsiteY242-4842" fmla="*/ 2189213 h 2323145"/>
              <a:gd name="connsiteX243-4843" fmla="*/ 1494279 w 11269336"/>
              <a:gd name="connsiteY243-4844" fmla="*/ 2183112 h 2323145"/>
              <a:gd name="connsiteX244-4845" fmla="*/ 1473714 w 11269336"/>
              <a:gd name="connsiteY244-4846" fmla="*/ 2179625 h 2323145"/>
              <a:gd name="connsiteX245-4847" fmla="*/ 1449503 w 11269336"/>
              <a:gd name="connsiteY245-4848" fmla="*/ 2182633 h 2323145"/>
              <a:gd name="connsiteX246-4849" fmla="*/ 1266687 w 11269336"/>
              <a:gd name="connsiteY246-4850" fmla="*/ 2212688 h 2323145"/>
              <a:gd name="connsiteX247-4851" fmla="*/ 1239614 w 11269336"/>
              <a:gd name="connsiteY247-4852" fmla="*/ 2209727 h 2323145"/>
              <a:gd name="connsiteX248-4853" fmla="*/ 1202436 w 11269336"/>
              <a:gd name="connsiteY248-4854" fmla="*/ 2209817 h 2323145"/>
              <a:gd name="connsiteX249-4855" fmla="*/ 1136097 w 11269336"/>
              <a:gd name="connsiteY249-4856" fmla="*/ 2205112 h 2323145"/>
              <a:gd name="connsiteX250-4857" fmla="*/ 988232 w 11269336"/>
              <a:gd name="connsiteY250-4858" fmla="*/ 2235635 h 2323145"/>
              <a:gd name="connsiteX251-4859" fmla="*/ 981959 w 11269336"/>
              <a:gd name="connsiteY251-4860" fmla="*/ 2231607 h 2323145"/>
              <a:gd name="connsiteX252-4861" fmla="*/ 938600 w 11269336"/>
              <a:gd name="connsiteY252-4862" fmla="*/ 2238113 h 2323145"/>
              <a:gd name="connsiteX253-4863" fmla="*/ 791788 w 11269336"/>
              <a:gd name="connsiteY253-4864" fmla="*/ 2293224 h 2323145"/>
              <a:gd name="connsiteX254-4865" fmla="*/ 706914 w 11269336"/>
              <a:gd name="connsiteY254-4866" fmla="*/ 2305046 h 2323145"/>
              <a:gd name="connsiteX255-4867" fmla="*/ 675971 w 11269336"/>
              <a:gd name="connsiteY255-4868" fmla="*/ 2304030 h 2323145"/>
              <a:gd name="connsiteX256-4869" fmla="*/ 624180 w 11269336"/>
              <a:gd name="connsiteY256-4870" fmla="*/ 2302650 h 2323145"/>
              <a:gd name="connsiteX257-4871" fmla="*/ 583453 w 11269336"/>
              <a:gd name="connsiteY257-4872" fmla="*/ 2288788 h 2323145"/>
              <a:gd name="connsiteX258-4873" fmla="*/ 540946 w 11269336"/>
              <a:gd name="connsiteY258-4874" fmla="*/ 2292721 h 2323145"/>
              <a:gd name="connsiteX259-4875" fmla="*/ 533680 w 11269336"/>
              <a:gd name="connsiteY259-4876" fmla="*/ 2310233 h 2323145"/>
              <a:gd name="connsiteX260-4877" fmla="*/ 487366 w 11269336"/>
              <a:gd name="connsiteY260-4878" fmla="*/ 2309053 h 2323145"/>
              <a:gd name="connsiteX261-4879" fmla="*/ 416820 w 11269336"/>
              <a:gd name="connsiteY261-4880" fmla="*/ 2305443 h 2323145"/>
              <a:gd name="connsiteX262-4881" fmla="*/ 376805 w 11269336"/>
              <a:gd name="connsiteY262-4882" fmla="*/ 2307647 h 2323145"/>
              <a:gd name="connsiteX263-4883" fmla="*/ 266777 w 11269336"/>
              <a:gd name="connsiteY263-4884" fmla="*/ 2309012 h 2323145"/>
              <a:gd name="connsiteX264-4885" fmla="*/ 156013 w 11269336"/>
              <a:gd name="connsiteY264-4886" fmla="*/ 2306832 h 2323145"/>
              <a:gd name="connsiteX265-4887" fmla="*/ 87258 w 11269336"/>
              <a:gd name="connsiteY265-4888" fmla="*/ 2285511 h 2323145"/>
              <a:gd name="connsiteX266-4889" fmla="*/ 23798 w 11269336"/>
              <a:gd name="connsiteY266-4890" fmla="*/ 2281822 h 2323145"/>
              <a:gd name="connsiteX267-4891" fmla="*/ 0 w 11269336"/>
              <a:gd name="connsiteY267-4892" fmla="*/ 2285369 h 2323145"/>
              <a:gd name="connsiteX268-4893" fmla="*/ 0 w 11269336"/>
              <a:gd name="connsiteY268-4894" fmla="*/ 0 h 2323145"/>
              <a:gd name="connsiteX0-4895" fmla="*/ 0 w 11269336"/>
              <a:gd name="connsiteY0-4896" fmla="*/ 0 h 2323145"/>
              <a:gd name="connsiteX1-4897" fmla="*/ 11269336 w 11269336"/>
              <a:gd name="connsiteY1-4898" fmla="*/ 0 h 2323145"/>
              <a:gd name="connsiteX2-4899" fmla="*/ 11268645 w 11269336"/>
              <a:gd name="connsiteY2-4900" fmla="*/ 511 h 2323145"/>
              <a:gd name="connsiteX3-4901" fmla="*/ 11230739 w 11269336"/>
              <a:gd name="connsiteY3-4902" fmla="*/ 37096 h 2323145"/>
              <a:gd name="connsiteX4-4903" fmla="*/ 11082485 w 11269336"/>
              <a:gd name="connsiteY4-4904" fmla="*/ 78590 h 2323145"/>
              <a:gd name="connsiteX5-4905" fmla="*/ 11031776 w 11269336"/>
              <a:gd name="connsiteY5-4906" fmla="*/ 79197 h 2323145"/>
              <a:gd name="connsiteX6-4907" fmla="*/ 10995894 w 11269336"/>
              <a:gd name="connsiteY6-4908" fmla="*/ 83459 h 2323145"/>
              <a:gd name="connsiteX7-4909" fmla="*/ 10861177 w 11269336"/>
              <a:gd name="connsiteY7-4910" fmla="*/ 147419 h 2323145"/>
              <a:gd name="connsiteX8-4911" fmla="*/ 10782732 w 11269336"/>
              <a:gd name="connsiteY8-4912" fmla="*/ 135645 h 2323145"/>
              <a:gd name="connsiteX9-4913" fmla="*/ 10660773 w 11269336"/>
              <a:gd name="connsiteY9-4914" fmla="*/ 179312 h 2323145"/>
              <a:gd name="connsiteX10-4915" fmla="*/ 10564442 w 11269336"/>
              <a:gd name="connsiteY10-4916" fmla="*/ 160738 h 2323145"/>
              <a:gd name="connsiteX11-4917" fmla="*/ 10490200 w 11269336"/>
              <a:gd name="connsiteY11-4918" fmla="*/ 183533 h 2323145"/>
              <a:gd name="connsiteX12-4919" fmla="*/ 10271351 w 11269336"/>
              <a:gd name="connsiteY12-4920" fmla="*/ 243104 h 2323145"/>
              <a:gd name="connsiteX13-4921" fmla="*/ 10061033 w 11269336"/>
              <a:gd name="connsiteY13-4922" fmla="*/ 364937 h 2323145"/>
              <a:gd name="connsiteX14-4923" fmla="*/ 9921770 w 11269336"/>
              <a:gd name="connsiteY14-4924" fmla="*/ 406154 h 2323145"/>
              <a:gd name="connsiteX15-4925" fmla="*/ 9858388 w 11269336"/>
              <a:gd name="connsiteY15-4926" fmla="*/ 439489 h 2323145"/>
              <a:gd name="connsiteX16-4927" fmla="*/ 9811914 w 11269336"/>
              <a:gd name="connsiteY16-4928" fmla="*/ 449865 h 2323145"/>
              <a:gd name="connsiteX17-4929" fmla="*/ 9784394 w 11269336"/>
              <a:gd name="connsiteY17-4930" fmla="*/ 457816 h 2323145"/>
              <a:gd name="connsiteX18-4931" fmla="*/ 9742561 w 11269336"/>
              <a:gd name="connsiteY18-4932" fmla="*/ 500437 h 2323145"/>
              <a:gd name="connsiteX19-4933" fmla="*/ 9561831 w 11269336"/>
              <a:gd name="connsiteY19-4934" fmla="*/ 547649 h 2323145"/>
              <a:gd name="connsiteX20-4935" fmla="*/ 9380600 w 11269336"/>
              <a:gd name="connsiteY20-4936" fmla="*/ 549821 h 2323145"/>
              <a:gd name="connsiteX21-4937" fmla="*/ 9139429 w 11269336"/>
              <a:gd name="connsiteY21-4938" fmla="*/ 696446 h 2323145"/>
              <a:gd name="connsiteX22-4939" fmla="*/ 9114263 w 11269336"/>
              <a:gd name="connsiteY22-4940" fmla="*/ 709213 h 2323145"/>
              <a:gd name="connsiteX23-4941" fmla="*/ 9028928 w 11269336"/>
              <a:gd name="connsiteY23-4942" fmla="*/ 745350 h 2323145"/>
              <a:gd name="connsiteX24-4943" fmla="*/ 8977138 w 11269336"/>
              <a:gd name="connsiteY24-4944" fmla="*/ 774970 h 2323145"/>
              <a:gd name="connsiteX25-4945" fmla="*/ 8947030 w 11269336"/>
              <a:gd name="connsiteY25-4946" fmla="*/ 814934 h 2323145"/>
              <a:gd name="connsiteX26-4947" fmla="*/ 8914746 w 11269336"/>
              <a:gd name="connsiteY26-4948" fmla="*/ 826428 h 2323145"/>
              <a:gd name="connsiteX27-4949" fmla="*/ 8917778 w 11269336"/>
              <a:gd name="connsiteY27-4950" fmla="*/ 835198 h 2323145"/>
              <a:gd name="connsiteX28-4951" fmla="*/ 8905560 w 11269336"/>
              <a:gd name="connsiteY28-4952" fmla="*/ 838358 h 2323145"/>
              <a:gd name="connsiteX29-4953" fmla="*/ 8897564 w 11269336"/>
              <a:gd name="connsiteY29-4954" fmla="*/ 834287 h 2323145"/>
              <a:gd name="connsiteX30-4955" fmla="*/ 8878040 w 11269336"/>
              <a:gd name="connsiteY30-4956" fmla="*/ 844150 h 2323145"/>
              <a:gd name="connsiteX31-4957" fmla="*/ 8882654 w 11269336"/>
              <a:gd name="connsiteY31-4958" fmla="*/ 892768 h 2323145"/>
              <a:gd name="connsiteX32-4959" fmla="*/ 8795998 w 11269336"/>
              <a:gd name="connsiteY32-4960" fmla="*/ 863337 h 2323145"/>
              <a:gd name="connsiteX33-4961" fmla="*/ 8776970 w 11269336"/>
              <a:gd name="connsiteY33-4962" fmla="*/ 885177 h 2323145"/>
              <a:gd name="connsiteX34-4963" fmla="*/ 8755719 w 11269336"/>
              <a:gd name="connsiteY34-4964" fmla="*/ 889754 h 2323145"/>
              <a:gd name="connsiteX35-4965" fmla="*/ 8743257 w 11269336"/>
              <a:gd name="connsiteY35-4966" fmla="*/ 904723 h 2323145"/>
              <a:gd name="connsiteX36-4967" fmla="*/ 8721366 w 11269336"/>
              <a:gd name="connsiteY36-4968" fmla="*/ 904711 h 2323145"/>
              <a:gd name="connsiteX37-4969" fmla="*/ 8678353 w 11269336"/>
              <a:gd name="connsiteY37-4970" fmla="*/ 926318 h 2323145"/>
              <a:gd name="connsiteX38-4971" fmla="*/ 8636849 w 11269336"/>
              <a:gd name="connsiteY38-4972" fmla="*/ 937900 h 2323145"/>
              <a:gd name="connsiteX39-4973" fmla="*/ 8620213 w 11269336"/>
              <a:gd name="connsiteY39-4974" fmla="*/ 943068 h 2323145"/>
              <a:gd name="connsiteX40-4975" fmla="*/ 8612581 w 11269336"/>
              <a:gd name="connsiteY40-4976" fmla="*/ 952695 h 2323145"/>
              <a:gd name="connsiteX41-4977" fmla="*/ 8589038 w 11269336"/>
              <a:gd name="connsiteY41-4978" fmla="*/ 963892 h 2323145"/>
              <a:gd name="connsiteX42-4979" fmla="*/ 8579950 w 11269336"/>
              <a:gd name="connsiteY42-4980" fmla="*/ 960899 h 2323145"/>
              <a:gd name="connsiteX43-4981" fmla="*/ 8579319 w 11269336"/>
              <a:gd name="connsiteY43-4982" fmla="*/ 965630 h 2323145"/>
              <a:gd name="connsiteX44-4983" fmla="*/ 8547429 w 11269336"/>
              <a:gd name="connsiteY44-4984" fmla="*/ 984506 h 2323145"/>
              <a:gd name="connsiteX45-4985" fmla="*/ 8478704 w 11269336"/>
              <a:gd name="connsiteY45-4986" fmla="*/ 1025490 h 2323145"/>
              <a:gd name="connsiteX46-4987" fmla="*/ 8461421 w 11269336"/>
              <a:gd name="connsiteY46-4988" fmla="*/ 1035512 h 2323145"/>
              <a:gd name="connsiteX47-4989" fmla="*/ 8445003 w 11269336"/>
              <a:gd name="connsiteY47-4990" fmla="*/ 1036851 h 2323145"/>
              <a:gd name="connsiteX48-4991" fmla="*/ 8357350 w 11269336"/>
              <a:gd name="connsiteY48-4992" fmla="*/ 1060213 h 2323145"/>
              <a:gd name="connsiteX49-4993" fmla="*/ 8335565 w 11269336"/>
              <a:gd name="connsiteY49-4994" fmla="*/ 1061151 h 2323145"/>
              <a:gd name="connsiteX50-4995" fmla="*/ 8325267 w 11269336"/>
              <a:gd name="connsiteY50-4996" fmla="*/ 1055919 h 2323145"/>
              <a:gd name="connsiteX51-4997" fmla="*/ 8293586 w 11269336"/>
              <a:gd name="connsiteY51-4998" fmla="*/ 1076144 h 2323145"/>
              <a:gd name="connsiteX52-4999" fmla="*/ 8242405 w 11269336"/>
              <a:gd name="connsiteY52-5000" fmla="*/ 1095960 h 2323145"/>
              <a:gd name="connsiteX53-5001" fmla="*/ 8197391 w 11269336"/>
              <a:gd name="connsiteY53-5002" fmla="*/ 1107746 h 2323145"/>
              <a:gd name="connsiteX54-5003" fmla="*/ 8081474 w 11269336"/>
              <a:gd name="connsiteY54-5004" fmla="*/ 1130125 h 2323145"/>
              <a:gd name="connsiteX55-5005" fmla="*/ 8053585 w 11269336"/>
              <a:gd name="connsiteY55-5006" fmla="*/ 1129169 h 2323145"/>
              <a:gd name="connsiteX56-5007" fmla="*/ 8038422 w 11269336"/>
              <a:gd name="connsiteY56-5008" fmla="*/ 1119092 h 2323145"/>
              <a:gd name="connsiteX57-5009" fmla="*/ 8029450 w 11269336"/>
              <a:gd name="connsiteY57-5010" fmla="*/ 1125592 h 2323145"/>
              <a:gd name="connsiteX58-5011" fmla="*/ 7959552 w 11269336"/>
              <a:gd name="connsiteY58-5012" fmla="*/ 1140188 h 2323145"/>
              <a:gd name="connsiteX59-5013" fmla="*/ 7914188 w 11269336"/>
              <a:gd name="connsiteY59-5014" fmla="*/ 1150862 h 2323145"/>
              <a:gd name="connsiteX60-5015" fmla="*/ 7914918 w 11269336"/>
              <a:gd name="connsiteY60-5016" fmla="*/ 1168758 h 2323145"/>
              <a:gd name="connsiteX61-5017" fmla="*/ 7875510 w 11269336"/>
              <a:gd name="connsiteY61-5018" fmla="*/ 1183153 h 2323145"/>
              <a:gd name="connsiteX62-5019" fmla="*/ 7829932 w 11269336"/>
              <a:gd name="connsiteY62-5020" fmla="*/ 1180782 h 2323145"/>
              <a:gd name="connsiteX63-5021" fmla="*/ 7779182 w 11269336"/>
              <a:gd name="connsiteY63-5022" fmla="*/ 1192665 h 2323145"/>
              <a:gd name="connsiteX64-5023" fmla="*/ 7748774 w 11269336"/>
              <a:gd name="connsiteY64-5024" fmla="*/ 1199586 h 2323145"/>
              <a:gd name="connsiteX65-5025" fmla="*/ 7671846 w 11269336"/>
              <a:gd name="connsiteY65-5026" fmla="*/ 1231966 h 2323145"/>
              <a:gd name="connsiteX66-5027" fmla="*/ 7554146 w 11269336"/>
              <a:gd name="connsiteY66-5028" fmla="*/ 1319748 h 2323145"/>
              <a:gd name="connsiteX67-5029" fmla="*/ 7515052 w 11269336"/>
              <a:gd name="connsiteY67-5030" fmla="*/ 1336718 h 2323145"/>
              <a:gd name="connsiteX68-5031" fmla="*/ 7507193 w 11269336"/>
              <a:gd name="connsiteY68-5032" fmla="*/ 1334617 h 2323145"/>
              <a:gd name="connsiteX69-5033" fmla="*/ 7461694 w 11269336"/>
              <a:gd name="connsiteY69-5034" fmla="*/ 1375866 h 2323145"/>
              <a:gd name="connsiteX70-5035" fmla="*/ 7377571 w 11269336"/>
              <a:gd name="connsiteY70-5036" fmla="*/ 1400128 h 2323145"/>
              <a:gd name="connsiteX71-5037" fmla="*/ 7311261 w 11269336"/>
              <a:gd name="connsiteY71-5038" fmla="*/ 1412652 h 2323145"/>
              <a:gd name="connsiteX72-5039" fmla="*/ 7275307 w 11269336"/>
              <a:gd name="connsiteY72-5040" fmla="*/ 1422171 h 2323145"/>
              <a:gd name="connsiteX73-5041" fmla="*/ 7247783 w 11269336"/>
              <a:gd name="connsiteY73-5042" fmla="*/ 1426330 h 2323145"/>
              <a:gd name="connsiteX74-5043" fmla="*/ 7185047 w 11269336"/>
              <a:gd name="connsiteY74-5044" fmla="*/ 1451812 h 2323145"/>
              <a:gd name="connsiteX75-5045" fmla="*/ 7084117 w 11269336"/>
              <a:gd name="connsiteY75-5046" fmla="*/ 1500281 h 2323145"/>
              <a:gd name="connsiteX76-5047" fmla="*/ 7062011 w 11269336"/>
              <a:gd name="connsiteY76-5048" fmla="*/ 1509183 h 2323145"/>
              <a:gd name="connsiteX77-5049" fmla="*/ 7040555 w 11269336"/>
              <a:gd name="connsiteY77-5050" fmla="*/ 1511207 h 2323145"/>
              <a:gd name="connsiteX78-5051" fmla="*/ 7033438 w 11269336"/>
              <a:gd name="connsiteY78-5052" fmla="*/ 1506772 h 2323145"/>
              <a:gd name="connsiteX79-5053" fmla="*/ 7020886 w 11269336"/>
              <a:gd name="connsiteY79-5054" fmla="*/ 1510764 h 2323145"/>
              <a:gd name="connsiteX80-5055" fmla="*/ 7017033 w 11269336"/>
              <a:gd name="connsiteY80-5056" fmla="*/ 1510650 h 2323145"/>
              <a:gd name="connsiteX81-5057" fmla="*/ 6995460 w 11269336"/>
              <a:gd name="connsiteY81-5058" fmla="*/ 1511173 h 2323145"/>
              <a:gd name="connsiteX82-5059" fmla="*/ 6962144 w 11269336"/>
              <a:gd name="connsiteY82-5060" fmla="*/ 1541508 h 2323145"/>
              <a:gd name="connsiteX83-5061" fmla="*/ 6910674 w 11269336"/>
              <a:gd name="connsiteY83-5062" fmla="*/ 1554793 h 2323145"/>
              <a:gd name="connsiteX84-5063" fmla="*/ 6732152 w 11269336"/>
              <a:gd name="connsiteY84-5064" fmla="*/ 1642538 h 2323145"/>
              <a:gd name="connsiteX85-5065" fmla="*/ 6694106 w 11269336"/>
              <a:gd name="connsiteY85-5066" fmla="*/ 1632377 h 2323145"/>
              <a:gd name="connsiteX86-5067" fmla="*/ 6617223 w 11269336"/>
              <a:gd name="connsiteY86-5068" fmla="*/ 1659889 h 2323145"/>
              <a:gd name="connsiteX87-5069" fmla="*/ 6521138 w 11269336"/>
              <a:gd name="connsiteY87-5070" fmla="*/ 1744340 h 2323145"/>
              <a:gd name="connsiteX88-5071" fmla="*/ 6380677 w 11269336"/>
              <a:gd name="connsiteY88-5072" fmla="*/ 1796883 h 2323145"/>
              <a:gd name="connsiteX89-5073" fmla="*/ 6374897 w 11269336"/>
              <a:gd name="connsiteY89-5074" fmla="*/ 1809910 h 2323145"/>
              <a:gd name="connsiteX90-5075" fmla="*/ 6364545 w 11269336"/>
              <a:gd name="connsiteY90-5076" fmla="*/ 1820090 h 2323145"/>
              <a:gd name="connsiteX91-5077" fmla="*/ 6362126 w 11269336"/>
              <a:gd name="connsiteY91-5078" fmla="*/ 1819991 h 2323145"/>
              <a:gd name="connsiteX92-5079" fmla="*/ 6346673 w 11269336"/>
              <a:gd name="connsiteY92-5080" fmla="*/ 1827824 h 2323145"/>
              <a:gd name="connsiteX93-5081" fmla="*/ 6345588 w 11269336"/>
              <a:gd name="connsiteY93-5082" fmla="*/ 1832232 h 2323145"/>
              <a:gd name="connsiteX94-5083" fmla="*/ 6335708 w 11269336"/>
              <a:gd name="connsiteY94-5084" fmla="*/ 1838451 h 2323145"/>
              <a:gd name="connsiteX95-5085" fmla="*/ 6318182 w 11269336"/>
              <a:gd name="connsiteY95-5086" fmla="*/ 1852975 h 2323145"/>
              <a:gd name="connsiteX96-5087" fmla="*/ 6313084 w 11269336"/>
              <a:gd name="connsiteY96-5088" fmla="*/ 1853561 h 2323145"/>
              <a:gd name="connsiteX97-5089" fmla="*/ 6283816 w 11269336"/>
              <a:gd name="connsiteY97-5090" fmla="*/ 1872148 h 2323145"/>
              <a:gd name="connsiteX98-5091" fmla="*/ 6282550 w 11269336"/>
              <a:gd name="connsiteY98-5092" fmla="*/ 1871392 h 2323145"/>
              <a:gd name="connsiteX99-5093" fmla="*/ 6270527 w 11269336"/>
              <a:gd name="connsiteY99-5094" fmla="*/ 1872208 h 2323145"/>
              <a:gd name="connsiteX100-5095" fmla="*/ 6249518 w 11269336"/>
              <a:gd name="connsiteY100-5096" fmla="*/ 1876079 h 2323145"/>
              <a:gd name="connsiteX101-5097" fmla="*/ 6190386 w 11269336"/>
              <a:gd name="connsiteY101-5098" fmla="*/ 1872478 h 2323145"/>
              <a:gd name="connsiteX102-5099" fmla="*/ 6159777 w 11269336"/>
              <a:gd name="connsiteY102-5100" fmla="*/ 1891745 h 2323145"/>
              <a:gd name="connsiteX103-5101" fmla="*/ 6153131 w 11269336"/>
              <a:gd name="connsiteY103-5102" fmla="*/ 1895079 h 2323145"/>
              <a:gd name="connsiteX104-5103" fmla="*/ 6152798 w 11269336"/>
              <a:gd name="connsiteY104-5104" fmla="*/ 1894920 h 2323145"/>
              <a:gd name="connsiteX105-5105" fmla="*/ 6145388 w 11269336"/>
              <a:gd name="connsiteY105-5106" fmla="*/ 1897990 h 2323145"/>
              <a:gd name="connsiteX106-5107" fmla="*/ 6141014 w 11269336"/>
              <a:gd name="connsiteY106-5108" fmla="*/ 1901155 h 2323145"/>
              <a:gd name="connsiteX107-5109" fmla="*/ 6128122 w 11269336"/>
              <a:gd name="connsiteY107-5110" fmla="*/ 1907623 h 2323145"/>
              <a:gd name="connsiteX108-5111" fmla="*/ 6122351 w 11269336"/>
              <a:gd name="connsiteY108-5112" fmla="*/ 1908359 h 2323145"/>
              <a:gd name="connsiteX109-5113" fmla="*/ 6064750 w 11269336"/>
              <a:gd name="connsiteY109-5114" fmla="*/ 1896394 h 2323145"/>
              <a:gd name="connsiteX110-5115" fmla="*/ 5964230 w 11269336"/>
              <a:gd name="connsiteY110-5116" fmla="*/ 1910038 h 2323145"/>
              <a:gd name="connsiteX111-5117" fmla="*/ 5865399 w 11269336"/>
              <a:gd name="connsiteY111-5118" fmla="*/ 1926966 h 2323145"/>
              <a:gd name="connsiteX112-5119" fmla="*/ 5829951 w 11269336"/>
              <a:gd name="connsiteY112-5120" fmla="*/ 1934755 h 2323145"/>
              <a:gd name="connsiteX113-5121" fmla="*/ 5765285 w 11269336"/>
              <a:gd name="connsiteY113-5122" fmla="*/ 1941322 h 2323145"/>
              <a:gd name="connsiteX114-5123" fmla="*/ 5734750 w 11269336"/>
              <a:gd name="connsiteY114-5124" fmla="*/ 1939793 h 2323145"/>
              <a:gd name="connsiteX115-5125" fmla="*/ 5733569 w 11269336"/>
              <a:gd name="connsiteY115-5126" fmla="*/ 1940505 h 2323145"/>
              <a:gd name="connsiteX116-5127" fmla="*/ 5730329 w 11269336"/>
              <a:gd name="connsiteY116-5128" fmla="*/ 1937845 h 2323145"/>
              <a:gd name="connsiteX117-5129" fmla="*/ 5724661 w 11269336"/>
              <a:gd name="connsiteY117-5130" fmla="*/ 1937455 h 2323145"/>
              <a:gd name="connsiteX118-5131" fmla="*/ 5710186 w 11269336"/>
              <a:gd name="connsiteY118-5132" fmla="*/ 1941370 h 2323145"/>
              <a:gd name="connsiteX119-5133" fmla="*/ 5704910 w 11269336"/>
              <a:gd name="connsiteY119-5134" fmla="*/ 1943663 h 2323145"/>
              <a:gd name="connsiteX120-5135" fmla="*/ 5696836 w 11269336"/>
              <a:gd name="connsiteY120-5136" fmla="*/ 1945271 h 2323145"/>
              <a:gd name="connsiteX121-5137" fmla="*/ 5696583 w 11269336"/>
              <a:gd name="connsiteY121-5138" fmla="*/ 1945050 h 2323145"/>
              <a:gd name="connsiteX122-5139" fmla="*/ 5689123 w 11269336"/>
              <a:gd name="connsiteY122-5140" fmla="*/ 1947067 h 2323145"/>
              <a:gd name="connsiteX123-5141" fmla="*/ 5653291 w 11269336"/>
              <a:gd name="connsiteY123-5142" fmla="*/ 1960245 h 2323145"/>
              <a:gd name="connsiteX124-5143" fmla="*/ 5599385 w 11269336"/>
              <a:gd name="connsiteY124-5144" fmla="*/ 1945198 h 2323145"/>
              <a:gd name="connsiteX125-5145" fmla="*/ 5578300 w 11269336"/>
              <a:gd name="connsiteY125-5146" fmla="*/ 1944963 h 2323145"/>
              <a:gd name="connsiteX126-5147" fmla="*/ 5566758 w 11269336"/>
              <a:gd name="connsiteY126-5148" fmla="*/ 1943441 h 2323145"/>
              <a:gd name="connsiteX127-5149" fmla="*/ 5565857 w 11269336"/>
              <a:gd name="connsiteY127-5150" fmla="*/ 1942445 h 2323145"/>
              <a:gd name="connsiteX128-5151" fmla="*/ 5531534 w 11269336"/>
              <a:gd name="connsiteY128-5152" fmla="*/ 1955208 h 2323145"/>
              <a:gd name="connsiteX129-5153" fmla="*/ 5526552 w 11269336"/>
              <a:gd name="connsiteY129-5154" fmla="*/ 1954799 h 2323145"/>
              <a:gd name="connsiteX130-5155" fmla="*/ 5504723 w 11269336"/>
              <a:gd name="connsiteY130-5156" fmla="*/ 1965811 h 2323145"/>
              <a:gd name="connsiteX131-5157" fmla="*/ 5493156 w 11269336"/>
              <a:gd name="connsiteY131-5158" fmla="*/ 1970063 h 2323145"/>
              <a:gd name="connsiteX132-5159" fmla="*/ 5490486 w 11269336"/>
              <a:gd name="connsiteY132-5160" fmla="*/ 1974227 h 2323145"/>
              <a:gd name="connsiteX133-5161" fmla="*/ 5473107 w 11269336"/>
              <a:gd name="connsiteY133-5162" fmla="*/ 1979001 h 2323145"/>
              <a:gd name="connsiteX134-5163" fmla="*/ 5470885 w 11269336"/>
              <a:gd name="connsiteY134-5164" fmla="*/ 1978432 h 2323145"/>
              <a:gd name="connsiteX135-5165" fmla="*/ 5457393 w 11269336"/>
              <a:gd name="connsiteY135-5166" fmla="*/ 1986525 h 2323145"/>
              <a:gd name="connsiteX136-5167" fmla="*/ 5447102 w 11269336"/>
              <a:gd name="connsiteY136-5168" fmla="*/ 1998329 h 2323145"/>
              <a:gd name="connsiteX137-5169" fmla="*/ 5159151 w 11269336"/>
              <a:gd name="connsiteY137-5170" fmla="*/ 2029640 h 2323145"/>
              <a:gd name="connsiteX138-5171" fmla="*/ 5041688 w 11269336"/>
              <a:gd name="connsiteY138-5172" fmla="*/ 2022334 h 2323145"/>
              <a:gd name="connsiteX139-5173" fmla="*/ 4860988 w 11269336"/>
              <a:gd name="connsiteY139-5174" fmla="*/ 2135698 h 2323145"/>
              <a:gd name="connsiteX140-5175" fmla="*/ 4807902 w 11269336"/>
              <a:gd name="connsiteY140-5176" fmla="*/ 2138894 h 2323145"/>
              <a:gd name="connsiteX141-5177" fmla="*/ 4765388 w 11269336"/>
              <a:gd name="connsiteY141-5178" fmla="*/ 2162525 h 2323145"/>
              <a:gd name="connsiteX142-5179" fmla="*/ 4745033 w 11269336"/>
              <a:gd name="connsiteY142-5180" fmla="*/ 2158859 h 2323145"/>
              <a:gd name="connsiteX143-5181" fmla="*/ 4741475 w 11269336"/>
              <a:gd name="connsiteY143-5182" fmla="*/ 2157998 h 2323145"/>
              <a:gd name="connsiteX144-5183" fmla="*/ 4728247 w 11269336"/>
              <a:gd name="connsiteY144-5184" fmla="*/ 2159526 h 2323145"/>
              <a:gd name="connsiteX145-5185" fmla="*/ 4723263 w 11269336"/>
              <a:gd name="connsiteY145-5186" fmla="*/ 2153742 h 2323145"/>
              <a:gd name="connsiteX146-5187" fmla="*/ 4702453 w 11269336"/>
              <a:gd name="connsiteY146-5188" fmla="*/ 2151586 h 2323145"/>
              <a:gd name="connsiteX147-5189" fmla="*/ 4678455 w 11269336"/>
              <a:gd name="connsiteY147-5190" fmla="*/ 2156131 h 2323145"/>
              <a:gd name="connsiteX148-5191" fmla="*/ 4593061 w 11269336"/>
              <a:gd name="connsiteY148-5192" fmla="*/ 2171597 h 2323145"/>
              <a:gd name="connsiteX149-5193" fmla="*/ 4579902 w 11269336"/>
              <a:gd name="connsiteY149-5194" fmla="*/ 2177927 h 2323145"/>
              <a:gd name="connsiteX150-5195" fmla="*/ 4533444 w 11269336"/>
              <a:gd name="connsiteY150-5196" fmla="*/ 2181200 h 2323145"/>
              <a:gd name="connsiteX151-5197" fmla="*/ 4492832 w 11269336"/>
              <a:gd name="connsiteY151-5198" fmla="*/ 2188033 h 2323145"/>
              <a:gd name="connsiteX152-5199" fmla="*/ 4467257 w 11269336"/>
              <a:gd name="connsiteY152-5200" fmla="*/ 2196121 h 2323145"/>
              <a:gd name="connsiteX153-5201" fmla="*/ 4459937 w 11269336"/>
              <a:gd name="connsiteY153-5202" fmla="*/ 2195182 h 2323145"/>
              <a:gd name="connsiteX154-5203" fmla="*/ 4433312 w 11269336"/>
              <a:gd name="connsiteY154-5204" fmla="*/ 2199004 h 2323145"/>
              <a:gd name="connsiteX155-5205" fmla="*/ 4420601 w 11269336"/>
              <a:gd name="connsiteY155-5206" fmla="*/ 2205158 h 2323145"/>
              <a:gd name="connsiteX156-5207" fmla="*/ 4405765 w 11269336"/>
              <a:gd name="connsiteY156-5208" fmla="*/ 2199902 h 2323145"/>
              <a:gd name="connsiteX157-5209" fmla="*/ 4401354 w 11269336"/>
              <a:gd name="connsiteY157-5210" fmla="*/ 2194745 h 2323145"/>
              <a:gd name="connsiteX158-5211" fmla="*/ 4383151 w 11269336"/>
              <a:gd name="connsiteY158-5212" fmla="*/ 2201140 h 2323145"/>
              <a:gd name="connsiteX159-5213" fmla="*/ 4366646 w 11269336"/>
              <a:gd name="connsiteY159-5214" fmla="*/ 2198564 h 2323145"/>
              <a:gd name="connsiteX160-5215" fmla="*/ 4354009 w 11269336"/>
              <a:gd name="connsiteY160-5216" fmla="*/ 2204984 h 2323145"/>
              <a:gd name="connsiteX161-5217" fmla="*/ 4348284 w 11269336"/>
              <a:gd name="connsiteY161-5218" fmla="*/ 2205270 h 2323145"/>
              <a:gd name="connsiteX162-5219" fmla="*/ 4333906 w 11269336"/>
              <a:gd name="connsiteY162-5220" fmla="*/ 2205251 h 2323145"/>
              <a:gd name="connsiteX163-5221" fmla="*/ 4308819 w 11269336"/>
              <a:gd name="connsiteY163-5222" fmla="*/ 2203822 h 2323145"/>
              <a:gd name="connsiteX164-5223" fmla="*/ 4301210 w 11269336"/>
              <a:gd name="connsiteY164-5224" fmla="*/ 2204456 h 2323145"/>
              <a:gd name="connsiteX165-5225" fmla="*/ 4283095 w 11269336"/>
              <a:gd name="connsiteY165-5226" fmla="*/ 2198177 h 2323145"/>
              <a:gd name="connsiteX166-5227" fmla="*/ 4250119 w 11269336"/>
              <a:gd name="connsiteY166-5228" fmla="*/ 2196342 h 2323145"/>
              <a:gd name="connsiteX167-5229" fmla="*/ 4189203 w 11269336"/>
              <a:gd name="connsiteY167-5230" fmla="*/ 2178994 h 2323145"/>
              <a:gd name="connsiteX168-5231" fmla="*/ 4154035 w 11269336"/>
              <a:gd name="connsiteY168-5232" fmla="*/ 2171950 h 2323145"/>
              <a:gd name="connsiteX169-5233" fmla="*/ 4129569 w 11269336"/>
              <a:gd name="connsiteY169-5234" fmla="*/ 2163850 h 2323145"/>
              <a:gd name="connsiteX170-5235" fmla="*/ 4061250 w 11269336"/>
              <a:gd name="connsiteY170-5236" fmla="*/ 2159236 h 2323145"/>
              <a:gd name="connsiteX171-5237" fmla="*/ 3945480 w 11269336"/>
              <a:gd name="connsiteY171-5238" fmla="*/ 2158279 h 2323145"/>
              <a:gd name="connsiteX172-5239" fmla="*/ 3921468 w 11269336"/>
              <a:gd name="connsiteY172-5240" fmla="*/ 2156588 h 2323145"/>
              <a:gd name="connsiteX173-5241" fmla="*/ 3903348 w 11269336"/>
              <a:gd name="connsiteY173-5242" fmla="*/ 2149220 h 2323145"/>
              <a:gd name="connsiteX174-5243" fmla="*/ 3901342 w 11269336"/>
              <a:gd name="connsiteY174-5244" fmla="*/ 2142355 h 2323145"/>
              <a:gd name="connsiteX175-5245" fmla="*/ 3888539 w 11269336"/>
              <a:gd name="connsiteY175-5246" fmla="*/ 2140476 h 2323145"/>
              <a:gd name="connsiteX176-5247" fmla="*/ 3885662 w 11269336"/>
              <a:gd name="connsiteY176-5248" fmla="*/ 2138740 h 2323145"/>
              <a:gd name="connsiteX177-5249" fmla="*/ 3868627 w 11269336"/>
              <a:gd name="connsiteY177-5250" fmla="*/ 2130023 h 2323145"/>
              <a:gd name="connsiteX178-5251" fmla="*/ 3819177 w 11269336"/>
              <a:gd name="connsiteY178-5252" fmla="*/ 2142111 h 2323145"/>
              <a:gd name="connsiteX179-5253" fmla="*/ 3769100 w 11269336"/>
              <a:gd name="connsiteY179-5254" fmla="*/ 2131731 h 2323145"/>
              <a:gd name="connsiteX180-5255" fmla="*/ 3562752 w 11269336"/>
              <a:gd name="connsiteY180-5256" fmla="*/ 2131785 h 2323145"/>
              <a:gd name="connsiteX181-5257" fmla="*/ 3541402 w 11269336"/>
              <a:gd name="connsiteY181-5258" fmla="*/ 2106821 h 2323145"/>
              <a:gd name="connsiteX182-5259" fmla="*/ 3365341 w 11269336"/>
              <a:gd name="connsiteY182-5260" fmla="*/ 2077638 h 2323145"/>
              <a:gd name="connsiteX183-5261" fmla="*/ 3170922 w 11269336"/>
              <a:gd name="connsiteY183-5262" fmla="*/ 2115957 h 2323145"/>
              <a:gd name="connsiteX184-5263" fmla="*/ 3156256 w 11269336"/>
              <a:gd name="connsiteY184-5264" fmla="*/ 2124773 h 2323145"/>
              <a:gd name="connsiteX185-5265" fmla="*/ 3140298 w 11269336"/>
              <a:gd name="connsiteY185-5266" fmla="*/ 2129182 h 2323145"/>
              <a:gd name="connsiteX186-5267" fmla="*/ 3138514 w 11269336"/>
              <a:gd name="connsiteY186-5268" fmla="*/ 2128069 h 2323145"/>
              <a:gd name="connsiteX187-5269" fmla="*/ 3120467 w 11269336"/>
              <a:gd name="connsiteY187-5270" fmla="*/ 2128281 h 2323145"/>
              <a:gd name="connsiteX188-5271" fmla="*/ 3116175 w 11269336"/>
              <a:gd name="connsiteY188-5272" fmla="*/ 2131633 h 2323145"/>
              <a:gd name="connsiteX189-5273" fmla="*/ 3103685 w 11269336"/>
              <a:gd name="connsiteY189-5274" fmla="*/ 2132814 h 2323145"/>
              <a:gd name="connsiteX190-5275" fmla="*/ 3078794 w 11269336"/>
              <a:gd name="connsiteY190-5276" fmla="*/ 2137935 h 2323145"/>
              <a:gd name="connsiteX191-5277" fmla="*/ 3074407 w 11269336"/>
              <a:gd name="connsiteY191-5278" fmla="*/ 2136274 h 2323145"/>
              <a:gd name="connsiteX192-5279" fmla="*/ 3037285 w 11269336"/>
              <a:gd name="connsiteY192-5280" fmla="*/ 2139919 h 2323145"/>
              <a:gd name="connsiteX193-5281" fmla="*/ 3036901 w 11269336"/>
              <a:gd name="connsiteY193-5282" fmla="*/ 2138726 h 2323145"/>
              <a:gd name="connsiteX194-5283" fmla="*/ 3026996 w 11269336"/>
              <a:gd name="connsiteY194-5284" fmla="*/ 2134322 h 2323145"/>
              <a:gd name="connsiteX195-5285" fmla="*/ 3007772 w 11269336"/>
              <a:gd name="connsiteY195-5286" fmla="*/ 2128742 h 2323145"/>
              <a:gd name="connsiteX196-5287" fmla="*/ 2965030 w 11269336"/>
              <a:gd name="connsiteY196-5288" fmla="*/ 2100494 h 2323145"/>
              <a:gd name="connsiteX197-5289" fmla="*/ 2926342 w 11269336"/>
              <a:gd name="connsiteY197-5290" fmla="*/ 2104155 h 2323145"/>
              <a:gd name="connsiteX198-5291" fmla="*/ 2918608 w 11269336"/>
              <a:gd name="connsiteY198-5292" fmla="*/ 2104215 h 2323145"/>
              <a:gd name="connsiteX199-5293" fmla="*/ 2918475 w 11269336"/>
              <a:gd name="connsiteY199-5294" fmla="*/ 2103937 h 2323145"/>
              <a:gd name="connsiteX200-5295" fmla="*/ 2910360 w 11269336"/>
              <a:gd name="connsiteY200-5296" fmla="*/ 2103444 h 2323145"/>
              <a:gd name="connsiteX201-5297" fmla="*/ 2904507 w 11269336"/>
              <a:gd name="connsiteY201-5298" fmla="*/ 2104326 h 2323145"/>
              <a:gd name="connsiteX202-5299" fmla="*/ 2889503 w 11269336"/>
              <a:gd name="connsiteY202-5300" fmla="*/ 2104443 h 2323145"/>
              <a:gd name="connsiteX203-5301" fmla="*/ 2884480 w 11269336"/>
              <a:gd name="connsiteY203-5302" fmla="*/ 2102626 h 2323145"/>
              <a:gd name="connsiteX204-5303" fmla="*/ 2882689 w 11269336"/>
              <a:gd name="connsiteY204-5304" fmla="*/ 2099228 h 2323145"/>
              <a:gd name="connsiteX205-5305" fmla="*/ 2881291 w 11269336"/>
              <a:gd name="connsiteY205-5306" fmla="*/ 2099618 h 2323145"/>
              <a:gd name="connsiteX206-5307" fmla="*/ 2853979 w 11269336"/>
              <a:gd name="connsiteY206-5308" fmla="*/ 2090388 h 2323145"/>
              <a:gd name="connsiteX207-5309" fmla="*/ 2791790 w 11269336"/>
              <a:gd name="connsiteY207-5310" fmla="*/ 2080332 h 2323145"/>
              <a:gd name="connsiteX208-5311" fmla="*/ 2755844 w 11269336"/>
              <a:gd name="connsiteY208-5312" fmla="*/ 2078874 h 2323145"/>
              <a:gd name="connsiteX209-5313" fmla="*/ 2657742 w 11269336"/>
              <a:gd name="connsiteY209-5314" fmla="*/ 2070179 h 2323145"/>
              <a:gd name="connsiteX210-5315" fmla="*/ 2559549 w 11269336"/>
              <a:gd name="connsiteY210-5316" fmla="*/ 2057873 h 2323145"/>
              <a:gd name="connsiteX211-5317" fmla="*/ 2512054 w 11269336"/>
              <a:gd name="connsiteY211-5318" fmla="*/ 2031671 h 2323145"/>
              <a:gd name="connsiteX212-5319" fmla="*/ 2506437 w 11269336"/>
              <a:gd name="connsiteY212-5320" fmla="*/ 2030918 h 2323145"/>
              <a:gd name="connsiteX213-5321" fmla="*/ 2491752 w 11269336"/>
              <a:gd name="connsiteY213-5322" fmla="*/ 2033906 h 2323145"/>
              <a:gd name="connsiteX214-5323" fmla="*/ 2486338 w 11269336"/>
              <a:gd name="connsiteY214-5324" fmla="*/ 2035862 h 2323145"/>
              <a:gd name="connsiteX215-5325" fmla="*/ 2478186 w 11269336"/>
              <a:gd name="connsiteY215-5326" fmla="*/ 2036953 h 2323145"/>
              <a:gd name="connsiteX216-5327" fmla="*/ 2477950 w 11269336"/>
              <a:gd name="connsiteY216-5328" fmla="*/ 2036715 h 2323145"/>
              <a:gd name="connsiteX217-5329" fmla="*/ 2470381 w 11269336"/>
              <a:gd name="connsiteY217-5330" fmla="*/ 2038256 h 2323145"/>
              <a:gd name="connsiteX218-5331" fmla="*/ 2433781 w 11269336"/>
              <a:gd name="connsiteY218-5332" fmla="*/ 2049140 h 2323145"/>
              <a:gd name="connsiteX219-5333" fmla="*/ 2381172 w 11269336"/>
              <a:gd name="connsiteY219-5334" fmla="*/ 2030645 h 2323145"/>
              <a:gd name="connsiteX220-5335" fmla="*/ 2360198 w 11269336"/>
              <a:gd name="connsiteY220-5336" fmla="*/ 2029059 h 2323145"/>
              <a:gd name="connsiteX221-5337" fmla="*/ 2348815 w 11269336"/>
              <a:gd name="connsiteY221-5338" fmla="*/ 2026798 h 2323145"/>
              <a:gd name="connsiteX222-5339" fmla="*/ 2347988 w 11269336"/>
              <a:gd name="connsiteY222-5340" fmla="*/ 2025745 h 2323145"/>
              <a:gd name="connsiteX223-5341" fmla="*/ 2312920 w 11269336"/>
              <a:gd name="connsiteY223-5342" fmla="*/ 2036311 h 2323145"/>
              <a:gd name="connsiteX224-5343" fmla="*/ 2307986 w 11269336"/>
              <a:gd name="connsiteY224-5344" fmla="*/ 2035583 h 2323145"/>
              <a:gd name="connsiteX225-5345" fmla="*/ 2285481 w 11269336"/>
              <a:gd name="connsiteY225-5346" fmla="*/ 2045197 h 2323145"/>
              <a:gd name="connsiteX226-5347" fmla="*/ 2273666 w 11269336"/>
              <a:gd name="connsiteY226-5348" fmla="*/ 2048710 h 2323145"/>
              <a:gd name="connsiteX227-5349" fmla="*/ 2270719 w 11269336"/>
              <a:gd name="connsiteY227-5350" fmla="*/ 2052702 h 2323145"/>
              <a:gd name="connsiteX228-5351" fmla="*/ 2253080 w 11269336"/>
              <a:gd name="connsiteY228-5352" fmla="*/ 2056363 h 2323145"/>
              <a:gd name="connsiteX229-5353" fmla="*/ 2250906 w 11269336"/>
              <a:gd name="connsiteY229-5354" fmla="*/ 2055654 h 2323145"/>
              <a:gd name="connsiteX230-5355" fmla="*/ 2236905 w 11269336"/>
              <a:gd name="connsiteY230-5356" fmla="*/ 2062882 h 2323145"/>
              <a:gd name="connsiteX231-5357" fmla="*/ 2225830 w 11269336"/>
              <a:gd name="connsiteY231-5358" fmla="*/ 2074027 h 2323145"/>
              <a:gd name="connsiteX232-5359" fmla="*/ 2073776 w 11269336"/>
              <a:gd name="connsiteY232-5360" fmla="*/ 2089244 h 2323145"/>
              <a:gd name="connsiteX233-5361" fmla="*/ 1948256 w 11269336"/>
              <a:gd name="connsiteY233-5362" fmla="*/ 2146616 h 2323145"/>
              <a:gd name="connsiteX234-5363" fmla="*/ 1865582 w 11269336"/>
              <a:gd name="connsiteY234-5364" fmla="*/ 2153738 h 2323145"/>
              <a:gd name="connsiteX235-5365" fmla="*/ 1835210 w 11269336"/>
              <a:gd name="connsiteY235-5366" fmla="*/ 2134244 h 2323145"/>
              <a:gd name="connsiteX236-5367" fmla="*/ 1632661 w 11269336"/>
              <a:gd name="connsiteY236-5368" fmla="*/ 2173882 h 2323145"/>
              <a:gd name="connsiteX237-5369" fmla="*/ 1579590 w 11269336"/>
              <a:gd name="connsiteY237-5370" fmla="*/ 2173680 h 2323145"/>
              <a:gd name="connsiteX238-5371" fmla="*/ 1535601 w 11269336"/>
              <a:gd name="connsiteY238-5372" fmla="*/ 2194590 h 2323145"/>
              <a:gd name="connsiteX239-5373" fmla="*/ 1515594 w 11269336"/>
              <a:gd name="connsiteY239-5374" fmla="*/ 2189622 h 2323145"/>
              <a:gd name="connsiteX240-5375" fmla="*/ 1512113 w 11269336"/>
              <a:gd name="connsiteY240-5376" fmla="*/ 2188534 h 2323145"/>
              <a:gd name="connsiteX241-5377" fmla="*/ 1498838 w 11269336"/>
              <a:gd name="connsiteY241-5378" fmla="*/ 2189213 h 2323145"/>
              <a:gd name="connsiteX242-5379" fmla="*/ 1494279 w 11269336"/>
              <a:gd name="connsiteY242-5380" fmla="*/ 2183112 h 2323145"/>
              <a:gd name="connsiteX243-5381" fmla="*/ 1473714 w 11269336"/>
              <a:gd name="connsiteY243-5382" fmla="*/ 2179625 h 2323145"/>
              <a:gd name="connsiteX244-5383" fmla="*/ 1449503 w 11269336"/>
              <a:gd name="connsiteY244-5384" fmla="*/ 2182633 h 2323145"/>
              <a:gd name="connsiteX245-5385" fmla="*/ 1266687 w 11269336"/>
              <a:gd name="connsiteY245-5386" fmla="*/ 2212688 h 2323145"/>
              <a:gd name="connsiteX246-5387" fmla="*/ 1239614 w 11269336"/>
              <a:gd name="connsiteY246-5388" fmla="*/ 2209727 h 2323145"/>
              <a:gd name="connsiteX247-5389" fmla="*/ 1202436 w 11269336"/>
              <a:gd name="connsiteY247-5390" fmla="*/ 2209817 h 2323145"/>
              <a:gd name="connsiteX248-5391" fmla="*/ 1136097 w 11269336"/>
              <a:gd name="connsiteY248-5392" fmla="*/ 2205112 h 2323145"/>
              <a:gd name="connsiteX249-5393" fmla="*/ 988232 w 11269336"/>
              <a:gd name="connsiteY249-5394" fmla="*/ 2235635 h 2323145"/>
              <a:gd name="connsiteX250-5395" fmla="*/ 981959 w 11269336"/>
              <a:gd name="connsiteY250-5396" fmla="*/ 2231607 h 2323145"/>
              <a:gd name="connsiteX251-5397" fmla="*/ 938600 w 11269336"/>
              <a:gd name="connsiteY251-5398" fmla="*/ 2238113 h 2323145"/>
              <a:gd name="connsiteX252-5399" fmla="*/ 791788 w 11269336"/>
              <a:gd name="connsiteY252-5400" fmla="*/ 2293224 h 2323145"/>
              <a:gd name="connsiteX253-5401" fmla="*/ 706914 w 11269336"/>
              <a:gd name="connsiteY253-5402" fmla="*/ 2305046 h 2323145"/>
              <a:gd name="connsiteX254-5403" fmla="*/ 675971 w 11269336"/>
              <a:gd name="connsiteY254-5404" fmla="*/ 2304030 h 2323145"/>
              <a:gd name="connsiteX255-5405" fmla="*/ 624180 w 11269336"/>
              <a:gd name="connsiteY255-5406" fmla="*/ 2302650 h 2323145"/>
              <a:gd name="connsiteX256-5407" fmla="*/ 583453 w 11269336"/>
              <a:gd name="connsiteY256-5408" fmla="*/ 2288788 h 2323145"/>
              <a:gd name="connsiteX257-5409" fmla="*/ 540946 w 11269336"/>
              <a:gd name="connsiteY257-5410" fmla="*/ 2292721 h 2323145"/>
              <a:gd name="connsiteX258-5411" fmla="*/ 533680 w 11269336"/>
              <a:gd name="connsiteY258-5412" fmla="*/ 2310233 h 2323145"/>
              <a:gd name="connsiteX259-5413" fmla="*/ 487366 w 11269336"/>
              <a:gd name="connsiteY259-5414" fmla="*/ 2309053 h 2323145"/>
              <a:gd name="connsiteX260-5415" fmla="*/ 416820 w 11269336"/>
              <a:gd name="connsiteY260-5416" fmla="*/ 2305443 h 2323145"/>
              <a:gd name="connsiteX261-5417" fmla="*/ 376805 w 11269336"/>
              <a:gd name="connsiteY261-5418" fmla="*/ 2307647 h 2323145"/>
              <a:gd name="connsiteX262-5419" fmla="*/ 266777 w 11269336"/>
              <a:gd name="connsiteY262-5420" fmla="*/ 2309012 h 2323145"/>
              <a:gd name="connsiteX263-5421" fmla="*/ 156013 w 11269336"/>
              <a:gd name="connsiteY263-5422" fmla="*/ 2306832 h 2323145"/>
              <a:gd name="connsiteX264-5423" fmla="*/ 87258 w 11269336"/>
              <a:gd name="connsiteY264-5424" fmla="*/ 2285511 h 2323145"/>
              <a:gd name="connsiteX265-5425" fmla="*/ 23798 w 11269336"/>
              <a:gd name="connsiteY265-5426" fmla="*/ 2281822 h 2323145"/>
              <a:gd name="connsiteX266-5427" fmla="*/ 0 w 11269336"/>
              <a:gd name="connsiteY266-5428" fmla="*/ 2285369 h 2323145"/>
              <a:gd name="connsiteX267-5429" fmla="*/ 0 w 11269336"/>
              <a:gd name="connsiteY267-5430" fmla="*/ 0 h 2323145"/>
              <a:gd name="connsiteX0-5431" fmla="*/ 0 w 11269336"/>
              <a:gd name="connsiteY0-5432" fmla="*/ 0 h 2323145"/>
              <a:gd name="connsiteX1-5433" fmla="*/ 11269336 w 11269336"/>
              <a:gd name="connsiteY1-5434" fmla="*/ 0 h 2323145"/>
              <a:gd name="connsiteX2-5435" fmla="*/ 11268645 w 11269336"/>
              <a:gd name="connsiteY2-5436" fmla="*/ 511 h 2323145"/>
              <a:gd name="connsiteX3-5437" fmla="*/ 11230739 w 11269336"/>
              <a:gd name="connsiteY3-5438" fmla="*/ 37096 h 2323145"/>
              <a:gd name="connsiteX4-5439" fmla="*/ 11082485 w 11269336"/>
              <a:gd name="connsiteY4-5440" fmla="*/ 78590 h 2323145"/>
              <a:gd name="connsiteX5-5441" fmla="*/ 11031776 w 11269336"/>
              <a:gd name="connsiteY5-5442" fmla="*/ 79197 h 2323145"/>
              <a:gd name="connsiteX6-5443" fmla="*/ 10995894 w 11269336"/>
              <a:gd name="connsiteY6-5444" fmla="*/ 83459 h 2323145"/>
              <a:gd name="connsiteX7-5445" fmla="*/ 10861177 w 11269336"/>
              <a:gd name="connsiteY7-5446" fmla="*/ 147419 h 2323145"/>
              <a:gd name="connsiteX8-5447" fmla="*/ 10782732 w 11269336"/>
              <a:gd name="connsiteY8-5448" fmla="*/ 135645 h 2323145"/>
              <a:gd name="connsiteX9-5449" fmla="*/ 10660773 w 11269336"/>
              <a:gd name="connsiteY9-5450" fmla="*/ 179312 h 2323145"/>
              <a:gd name="connsiteX10-5451" fmla="*/ 10564442 w 11269336"/>
              <a:gd name="connsiteY10-5452" fmla="*/ 160738 h 2323145"/>
              <a:gd name="connsiteX11-5453" fmla="*/ 10490200 w 11269336"/>
              <a:gd name="connsiteY11-5454" fmla="*/ 183533 h 2323145"/>
              <a:gd name="connsiteX12-5455" fmla="*/ 10271351 w 11269336"/>
              <a:gd name="connsiteY12-5456" fmla="*/ 243104 h 2323145"/>
              <a:gd name="connsiteX13-5457" fmla="*/ 10061033 w 11269336"/>
              <a:gd name="connsiteY13-5458" fmla="*/ 364937 h 2323145"/>
              <a:gd name="connsiteX14-5459" fmla="*/ 9921770 w 11269336"/>
              <a:gd name="connsiteY14-5460" fmla="*/ 406154 h 2323145"/>
              <a:gd name="connsiteX15-5461" fmla="*/ 9858388 w 11269336"/>
              <a:gd name="connsiteY15-5462" fmla="*/ 439489 h 2323145"/>
              <a:gd name="connsiteX16-5463" fmla="*/ 9811914 w 11269336"/>
              <a:gd name="connsiteY16-5464" fmla="*/ 449865 h 2323145"/>
              <a:gd name="connsiteX17-5465" fmla="*/ 9784394 w 11269336"/>
              <a:gd name="connsiteY17-5466" fmla="*/ 457816 h 2323145"/>
              <a:gd name="connsiteX18-5467" fmla="*/ 9742561 w 11269336"/>
              <a:gd name="connsiteY18-5468" fmla="*/ 500437 h 2323145"/>
              <a:gd name="connsiteX19-5469" fmla="*/ 9380600 w 11269336"/>
              <a:gd name="connsiteY19-5470" fmla="*/ 549821 h 2323145"/>
              <a:gd name="connsiteX20-5471" fmla="*/ 9139429 w 11269336"/>
              <a:gd name="connsiteY20-5472" fmla="*/ 696446 h 2323145"/>
              <a:gd name="connsiteX21-5473" fmla="*/ 9114263 w 11269336"/>
              <a:gd name="connsiteY21-5474" fmla="*/ 709213 h 2323145"/>
              <a:gd name="connsiteX22-5475" fmla="*/ 9028928 w 11269336"/>
              <a:gd name="connsiteY22-5476" fmla="*/ 745350 h 2323145"/>
              <a:gd name="connsiteX23-5477" fmla="*/ 8977138 w 11269336"/>
              <a:gd name="connsiteY23-5478" fmla="*/ 774970 h 2323145"/>
              <a:gd name="connsiteX24-5479" fmla="*/ 8947030 w 11269336"/>
              <a:gd name="connsiteY24-5480" fmla="*/ 814934 h 2323145"/>
              <a:gd name="connsiteX25-5481" fmla="*/ 8914746 w 11269336"/>
              <a:gd name="connsiteY25-5482" fmla="*/ 826428 h 2323145"/>
              <a:gd name="connsiteX26-5483" fmla="*/ 8917778 w 11269336"/>
              <a:gd name="connsiteY26-5484" fmla="*/ 835198 h 2323145"/>
              <a:gd name="connsiteX27-5485" fmla="*/ 8905560 w 11269336"/>
              <a:gd name="connsiteY27-5486" fmla="*/ 838358 h 2323145"/>
              <a:gd name="connsiteX28-5487" fmla="*/ 8897564 w 11269336"/>
              <a:gd name="connsiteY28-5488" fmla="*/ 834287 h 2323145"/>
              <a:gd name="connsiteX29-5489" fmla="*/ 8878040 w 11269336"/>
              <a:gd name="connsiteY29-5490" fmla="*/ 844150 h 2323145"/>
              <a:gd name="connsiteX30-5491" fmla="*/ 8882654 w 11269336"/>
              <a:gd name="connsiteY30-5492" fmla="*/ 892768 h 2323145"/>
              <a:gd name="connsiteX31-5493" fmla="*/ 8795998 w 11269336"/>
              <a:gd name="connsiteY31-5494" fmla="*/ 863337 h 2323145"/>
              <a:gd name="connsiteX32-5495" fmla="*/ 8776970 w 11269336"/>
              <a:gd name="connsiteY32-5496" fmla="*/ 885177 h 2323145"/>
              <a:gd name="connsiteX33-5497" fmla="*/ 8755719 w 11269336"/>
              <a:gd name="connsiteY33-5498" fmla="*/ 889754 h 2323145"/>
              <a:gd name="connsiteX34-5499" fmla="*/ 8743257 w 11269336"/>
              <a:gd name="connsiteY34-5500" fmla="*/ 904723 h 2323145"/>
              <a:gd name="connsiteX35-5501" fmla="*/ 8721366 w 11269336"/>
              <a:gd name="connsiteY35-5502" fmla="*/ 904711 h 2323145"/>
              <a:gd name="connsiteX36-5503" fmla="*/ 8678353 w 11269336"/>
              <a:gd name="connsiteY36-5504" fmla="*/ 926318 h 2323145"/>
              <a:gd name="connsiteX37-5505" fmla="*/ 8636849 w 11269336"/>
              <a:gd name="connsiteY37-5506" fmla="*/ 937900 h 2323145"/>
              <a:gd name="connsiteX38-5507" fmla="*/ 8620213 w 11269336"/>
              <a:gd name="connsiteY38-5508" fmla="*/ 943068 h 2323145"/>
              <a:gd name="connsiteX39-5509" fmla="*/ 8612581 w 11269336"/>
              <a:gd name="connsiteY39-5510" fmla="*/ 952695 h 2323145"/>
              <a:gd name="connsiteX40-5511" fmla="*/ 8589038 w 11269336"/>
              <a:gd name="connsiteY40-5512" fmla="*/ 963892 h 2323145"/>
              <a:gd name="connsiteX41-5513" fmla="*/ 8579950 w 11269336"/>
              <a:gd name="connsiteY41-5514" fmla="*/ 960899 h 2323145"/>
              <a:gd name="connsiteX42-5515" fmla="*/ 8579319 w 11269336"/>
              <a:gd name="connsiteY42-5516" fmla="*/ 965630 h 2323145"/>
              <a:gd name="connsiteX43-5517" fmla="*/ 8547429 w 11269336"/>
              <a:gd name="connsiteY43-5518" fmla="*/ 984506 h 2323145"/>
              <a:gd name="connsiteX44-5519" fmla="*/ 8478704 w 11269336"/>
              <a:gd name="connsiteY44-5520" fmla="*/ 1025490 h 2323145"/>
              <a:gd name="connsiteX45-5521" fmla="*/ 8461421 w 11269336"/>
              <a:gd name="connsiteY45-5522" fmla="*/ 1035512 h 2323145"/>
              <a:gd name="connsiteX46-5523" fmla="*/ 8445003 w 11269336"/>
              <a:gd name="connsiteY46-5524" fmla="*/ 1036851 h 2323145"/>
              <a:gd name="connsiteX47-5525" fmla="*/ 8357350 w 11269336"/>
              <a:gd name="connsiteY47-5526" fmla="*/ 1060213 h 2323145"/>
              <a:gd name="connsiteX48-5527" fmla="*/ 8335565 w 11269336"/>
              <a:gd name="connsiteY48-5528" fmla="*/ 1061151 h 2323145"/>
              <a:gd name="connsiteX49-5529" fmla="*/ 8325267 w 11269336"/>
              <a:gd name="connsiteY49-5530" fmla="*/ 1055919 h 2323145"/>
              <a:gd name="connsiteX50-5531" fmla="*/ 8293586 w 11269336"/>
              <a:gd name="connsiteY50-5532" fmla="*/ 1076144 h 2323145"/>
              <a:gd name="connsiteX51-5533" fmla="*/ 8242405 w 11269336"/>
              <a:gd name="connsiteY51-5534" fmla="*/ 1095960 h 2323145"/>
              <a:gd name="connsiteX52-5535" fmla="*/ 8197391 w 11269336"/>
              <a:gd name="connsiteY52-5536" fmla="*/ 1107746 h 2323145"/>
              <a:gd name="connsiteX53-5537" fmla="*/ 8081474 w 11269336"/>
              <a:gd name="connsiteY53-5538" fmla="*/ 1130125 h 2323145"/>
              <a:gd name="connsiteX54-5539" fmla="*/ 8053585 w 11269336"/>
              <a:gd name="connsiteY54-5540" fmla="*/ 1129169 h 2323145"/>
              <a:gd name="connsiteX55-5541" fmla="*/ 8038422 w 11269336"/>
              <a:gd name="connsiteY55-5542" fmla="*/ 1119092 h 2323145"/>
              <a:gd name="connsiteX56-5543" fmla="*/ 8029450 w 11269336"/>
              <a:gd name="connsiteY56-5544" fmla="*/ 1125592 h 2323145"/>
              <a:gd name="connsiteX57-5545" fmla="*/ 7959552 w 11269336"/>
              <a:gd name="connsiteY57-5546" fmla="*/ 1140188 h 2323145"/>
              <a:gd name="connsiteX58-5547" fmla="*/ 7914188 w 11269336"/>
              <a:gd name="connsiteY58-5548" fmla="*/ 1150862 h 2323145"/>
              <a:gd name="connsiteX59-5549" fmla="*/ 7914918 w 11269336"/>
              <a:gd name="connsiteY59-5550" fmla="*/ 1168758 h 2323145"/>
              <a:gd name="connsiteX60-5551" fmla="*/ 7875510 w 11269336"/>
              <a:gd name="connsiteY60-5552" fmla="*/ 1183153 h 2323145"/>
              <a:gd name="connsiteX61-5553" fmla="*/ 7829932 w 11269336"/>
              <a:gd name="connsiteY61-5554" fmla="*/ 1180782 h 2323145"/>
              <a:gd name="connsiteX62-5555" fmla="*/ 7779182 w 11269336"/>
              <a:gd name="connsiteY62-5556" fmla="*/ 1192665 h 2323145"/>
              <a:gd name="connsiteX63-5557" fmla="*/ 7748774 w 11269336"/>
              <a:gd name="connsiteY63-5558" fmla="*/ 1199586 h 2323145"/>
              <a:gd name="connsiteX64-5559" fmla="*/ 7671846 w 11269336"/>
              <a:gd name="connsiteY64-5560" fmla="*/ 1231966 h 2323145"/>
              <a:gd name="connsiteX65-5561" fmla="*/ 7554146 w 11269336"/>
              <a:gd name="connsiteY65-5562" fmla="*/ 1319748 h 2323145"/>
              <a:gd name="connsiteX66-5563" fmla="*/ 7515052 w 11269336"/>
              <a:gd name="connsiteY66-5564" fmla="*/ 1336718 h 2323145"/>
              <a:gd name="connsiteX67-5565" fmla="*/ 7507193 w 11269336"/>
              <a:gd name="connsiteY67-5566" fmla="*/ 1334617 h 2323145"/>
              <a:gd name="connsiteX68-5567" fmla="*/ 7461694 w 11269336"/>
              <a:gd name="connsiteY68-5568" fmla="*/ 1375866 h 2323145"/>
              <a:gd name="connsiteX69-5569" fmla="*/ 7377571 w 11269336"/>
              <a:gd name="connsiteY69-5570" fmla="*/ 1400128 h 2323145"/>
              <a:gd name="connsiteX70-5571" fmla="*/ 7311261 w 11269336"/>
              <a:gd name="connsiteY70-5572" fmla="*/ 1412652 h 2323145"/>
              <a:gd name="connsiteX71-5573" fmla="*/ 7275307 w 11269336"/>
              <a:gd name="connsiteY71-5574" fmla="*/ 1422171 h 2323145"/>
              <a:gd name="connsiteX72-5575" fmla="*/ 7247783 w 11269336"/>
              <a:gd name="connsiteY72-5576" fmla="*/ 1426330 h 2323145"/>
              <a:gd name="connsiteX73-5577" fmla="*/ 7185047 w 11269336"/>
              <a:gd name="connsiteY73-5578" fmla="*/ 1451812 h 2323145"/>
              <a:gd name="connsiteX74-5579" fmla="*/ 7084117 w 11269336"/>
              <a:gd name="connsiteY74-5580" fmla="*/ 1500281 h 2323145"/>
              <a:gd name="connsiteX75-5581" fmla="*/ 7062011 w 11269336"/>
              <a:gd name="connsiteY75-5582" fmla="*/ 1509183 h 2323145"/>
              <a:gd name="connsiteX76-5583" fmla="*/ 7040555 w 11269336"/>
              <a:gd name="connsiteY76-5584" fmla="*/ 1511207 h 2323145"/>
              <a:gd name="connsiteX77-5585" fmla="*/ 7033438 w 11269336"/>
              <a:gd name="connsiteY77-5586" fmla="*/ 1506772 h 2323145"/>
              <a:gd name="connsiteX78-5587" fmla="*/ 7020886 w 11269336"/>
              <a:gd name="connsiteY78-5588" fmla="*/ 1510764 h 2323145"/>
              <a:gd name="connsiteX79-5589" fmla="*/ 7017033 w 11269336"/>
              <a:gd name="connsiteY79-5590" fmla="*/ 1510650 h 2323145"/>
              <a:gd name="connsiteX80-5591" fmla="*/ 6995460 w 11269336"/>
              <a:gd name="connsiteY80-5592" fmla="*/ 1511173 h 2323145"/>
              <a:gd name="connsiteX81-5593" fmla="*/ 6962144 w 11269336"/>
              <a:gd name="connsiteY81-5594" fmla="*/ 1541508 h 2323145"/>
              <a:gd name="connsiteX82-5595" fmla="*/ 6910674 w 11269336"/>
              <a:gd name="connsiteY82-5596" fmla="*/ 1554793 h 2323145"/>
              <a:gd name="connsiteX83-5597" fmla="*/ 6732152 w 11269336"/>
              <a:gd name="connsiteY83-5598" fmla="*/ 1642538 h 2323145"/>
              <a:gd name="connsiteX84-5599" fmla="*/ 6694106 w 11269336"/>
              <a:gd name="connsiteY84-5600" fmla="*/ 1632377 h 2323145"/>
              <a:gd name="connsiteX85-5601" fmla="*/ 6617223 w 11269336"/>
              <a:gd name="connsiteY85-5602" fmla="*/ 1659889 h 2323145"/>
              <a:gd name="connsiteX86-5603" fmla="*/ 6521138 w 11269336"/>
              <a:gd name="connsiteY86-5604" fmla="*/ 1744340 h 2323145"/>
              <a:gd name="connsiteX87-5605" fmla="*/ 6380677 w 11269336"/>
              <a:gd name="connsiteY87-5606" fmla="*/ 1796883 h 2323145"/>
              <a:gd name="connsiteX88-5607" fmla="*/ 6374897 w 11269336"/>
              <a:gd name="connsiteY88-5608" fmla="*/ 1809910 h 2323145"/>
              <a:gd name="connsiteX89-5609" fmla="*/ 6364545 w 11269336"/>
              <a:gd name="connsiteY89-5610" fmla="*/ 1820090 h 2323145"/>
              <a:gd name="connsiteX90-5611" fmla="*/ 6362126 w 11269336"/>
              <a:gd name="connsiteY90-5612" fmla="*/ 1819991 h 2323145"/>
              <a:gd name="connsiteX91-5613" fmla="*/ 6346673 w 11269336"/>
              <a:gd name="connsiteY91-5614" fmla="*/ 1827824 h 2323145"/>
              <a:gd name="connsiteX92-5615" fmla="*/ 6345588 w 11269336"/>
              <a:gd name="connsiteY92-5616" fmla="*/ 1832232 h 2323145"/>
              <a:gd name="connsiteX93-5617" fmla="*/ 6335708 w 11269336"/>
              <a:gd name="connsiteY93-5618" fmla="*/ 1838451 h 2323145"/>
              <a:gd name="connsiteX94-5619" fmla="*/ 6318182 w 11269336"/>
              <a:gd name="connsiteY94-5620" fmla="*/ 1852975 h 2323145"/>
              <a:gd name="connsiteX95-5621" fmla="*/ 6313084 w 11269336"/>
              <a:gd name="connsiteY95-5622" fmla="*/ 1853561 h 2323145"/>
              <a:gd name="connsiteX96-5623" fmla="*/ 6283816 w 11269336"/>
              <a:gd name="connsiteY96-5624" fmla="*/ 1872148 h 2323145"/>
              <a:gd name="connsiteX97-5625" fmla="*/ 6282550 w 11269336"/>
              <a:gd name="connsiteY97-5626" fmla="*/ 1871392 h 2323145"/>
              <a:gd name="connsiteX98-5627" fmla="*/ 6270527 w 11269336"/>
              <a:gd name="connsiteY98-5628" fmla="*/ 1872208 h 2323145"/>
              <a:gd name="connsiteX99-5629" fmla="*/ 6249518 w 11269336"/>
              <a:gd name="connsiteY99-5630" fmla="*/ 1876079 h 2323145"/>
              <a:gd name="connsiteX100-5631" fmla="*/ 6190386 w 11269336"/>
              <a:gd name="connsiteY100-5632" fmla="*/ 1872478 h 2323145"/>
              <a:gd name="connsiteX101-5633" fmla="*/ 6159777 w 11269336"/>
              <a:gd name="connsiteY101-5634" fmla="*/ 1891745 h 2323145"/>
              <a:gd name="connsiteX102-5635" fmla="*/ 6153131 w 11269336"/>
              <a:gd name="connsiteY102-5636" fmla="*/ 1895079 h 2323145"/>
              <a:gd name="connsiteX103-5637" fmla="*/ 6152798 w 11269336"/>
              <a:gd name="connsiteY103-5638" fmla="*/ 1894920 h 2323145"/>
              <a:gd name="connsiteX104-5639" fmla="*/ 6145388 w 11269336"/>
              <a:gd name="connsiteY104-5640" fmla="*/ 1897990 h 2323145"/>
              <a:gd name="connsiteX105-5641" fmla="*/ 6141014 w 11269336"/>
              <a:gd name="connsiteY105-5642" fmla="*/ 1901155 h 2323145"/>
              <a:gd name="connsiteX106-5643" fmla="*/ 6128122 w 11269336"/>
              <a:gd name="connsiteY106-5644" fmla="*/ 1907623 h 2323145"/>
              <a:gd name="connsiteX107-5645" fmla="*/ 6122351 w 11269336"/>
              <a:gd name="connsiteY107-5646" fmla="*/ 1908359 h 2323145"/>
              <a:gd name="connsiteX108-5647" fmla="*/ 6064750 w 11269336"/>
              <a:gd name="connsiteY108-5648" fmla="*/ 1896394 h 2323145"/>
              <a:gd name="connsiteX109-5649" fmla="*/ 5964230 w 11269336"/>
              <a:gd name="connsiteY109-5650" fmla="*/ 1910038 h 2323145"/>
              <a:gd name="connsiteX110-5651" fmla="*/ 5865399 w 11269336"/>
              <a:gd name="connsiteY110-5652" fmla="*/ 1926966 h 2323145"/>
              <a:gd name="connsiteX111-5653" fmla="*/ 5829951 w 11269336"/>
              <a:gd name="connsiteY111-5654" fmla="*/ 1934755 h 2323145"/>
              <a:gd name="connsiteX112-5655" fmla="*/ 5765285 w 11269336"/>
              <a:gd name="connsiteY112-5656" fmla="*/ 1941322 h 2323145"/>
              <a:gd name="connsiteX113-5657" fmla="*/ 5734750 w 11269336"/>
              <a:gd name="connsiteY113-5658" fmla="*/ 1939793 h 2323145"/>
              <a:gd name="connsiteX114-5659" fmla="*/ 5733569 w 11269336"/>
              <a:gd name="connsiteY114-5660" fmla="*/ 1940505 h 2323145"/>
              <a:gd name="connsiteX115-5661" fmla="*/ 5730329 w 11269336"/>
              <a:gd name="connsiteY115-5662" fmla="*/ 1937845 h 2323145"/>
              <a:gd name="connsiteX116-5663" fmla="*/ 5724661 w 11269336"/>
              <a:gd name="connsiteY116-5664" fmla="*/ 1937455 h 2323145"/>
              <a:gd name="connsiteX117-5665" fmla="*/ 5710186 w 11269336"/>
              <a:gd name="connsiteY117-5666" fmla="*/ 1941370 h 2323145"/>
              <a:gd name="connsiteX118-5667" fmla="*/ 5704910 w 11269336"/>
              <a:gd name="connsiteY118-5668" fmla="*/ 1943663 h 2323145"/>
              <a:gd name="connsiteX119-5669" fmla="*/ 5696836 w 11269336"/>
              <a:gd name="connsiteY119-5670" fmla="*/ 1945271 h 2323145"/>
              <a:gd name="connsiteX120-5671" fmla="*/ 5696583 w 11269336"/>
              <a:gd name="connsiteY120-5672" fmla="*/ 1945050 h 2323145"/>
              <a:gd name="connsiteX121-5673" fmla="*/ 5689123 w 11269336"/>
              <a:gd name="connsiteY121-5674" fmla="*/ 1947067 h 2323145"/>
              <a:gd name="connsiteX122-5675" fmla="*/ 5653291 w 11269336"/>
              <a:gd name="connsiteY122-5676" fmla="*/ 1960245 h 2323145"/>
              <a:gd name="connsiteX123-5677" fmla="*/ 5599385 w 11269336"/>
              <a:gd name="connsiteY123-5678" fmla="*/ 1945198 h 2323145"/>
              <a:gd name="connsiteX124-5679" fmla="*/ 5578300 w 11269336"/>
              <a:gd name="connsiteY124-5680" fmla="*/ 1944963 h 2323145"/>
              <a:gd name="connsiteX125-5681" fmla="*/ 5566758 w 11269336"/>
              <a:gd name="connsiteY125-5682" fmla="*/ 1943441 h 2323145"/>
              <a:gd name="connsiteX126-5683" fmla="*/ 5565857 w 11269336"/>
              <a:gd name="connsiteY126-5684" fmla="*/ 1942445 h 2323145"/>
              <a:gd name="connsiteX127-5685" fmla="*/ 5531534 w 11269336"/>
              <a:gd name="connsiteY127-5686" fmla="*/ 1955208 h 2323145"/>
              <a:gd name="connsiteX128-5687" fmla="*/ 5526552 w 11269336"/>
              <a:gd name="connsiteY128-5688" fmla="*/ 1954799 h 2323145"/>
              <a:gd name="connsiteX129-5689" fmla="*/ 5504723 w 11269336"/>
              <a:gd name="connsiteY129-5690" fmla="*/ 1965811 h 2323145"/>
              <a:gd name="connsiteX130-5691" fmla="*/ 5493156 w 11269336"/>
              <a:gd name="connsiteY130-5692" fmla="*/ 1970063 h 2323145"/>
              <a:gd name="connsiteX131-5693" fmla="*/ 5490486 w 11269336"/>
              <a:gd name="connsiteY131-5694" fmla="*/ 1974227 h 2323145"/>
              <a:gd name="connsiteX132-5695" fmla="*/ 5473107 w 11269336"/>
              <a:gd name="connsiteY132-5696" fmla="*/ 1979001 h 2323145"/>
              <a:gd name="connsiteX133-5697" fmla="*/ 5470885 w 11269336"/>
              <a:gd name="connsiteY133-5698" fmla="*/ 1978432 h 2323145"/>
              <a:gd name="connsiteX134-5699" fmla="*/ 5457393 w 11269336"/>
              <a:gd name="connsiteY134-5700" fmla="*/ 1986525 h 2323145"/>
              <a:gd name="connsiteX135-5701" fmla="*/ 5447102 w 11269336"/>
              <a:gd name="connsiteY135-5702" fmla="*/ 1998329 h 2323145"/>
              <a:gd name="connsiteX136-5703" fmla="*/ 5159151 w 11269336"/>
              <a:gd name="connsiteY136-5704" fmla="*/ 2029640 h 2323145"/>
              <a:gd name="connsiteX137-5705" fmla="*/ 5041688 w 11269336"/>
              <a:gd name="connsiteY137-5706" fmla="*/ 2022334 h 2323145"/>
              <a:gd name="connsiteX138-5707" fmla="*/ 4860988 w 11269336"/>
              <a:gd name="connsiteY138-5708" fmla="*/ 2135698 h 2323145"/>
              <a:gd name="connsiteX139-5709" fmla="*/ 4807902 w 11269336"/>
              <a:gd name="connsiteY139-5710" fmla="*/ 2138894 h 2323145"/>
              <a:gd name="connsiteX140-5711" fmla="*/ 4765388 w 11269336"/>
              <a:gd name="connsiteY140-5712" fmla="*/ 2162525 h 2323145"/>
              <a:gd name="connsiteX141-5713" fmla="*/ 4745033 w 11269336"/>
              <a:gd name="connsiteY141-5714" fmla="*/ 2158859 h 2323145"/>
              <a:gd name="connsiteX142-5715" fmla="*/ 4741475 w 11269336"/>
              <a:gd name="connsiteY142-5716" fmla="*/ 2157998 h 2323145"/>
              <a:gd name="connsiteX143-5717" fmla="*/ 4728247 w 11269336"/>
              <a:gd name="connsiteY143-5718" fmla="*/ 2159526 h 2323145"/>
              <a:gd name="connsiteX144-5719" fmla="*/ 4723263 w 11269336"/>
              <a:gd name="connsiteY144-5720" fmla="*/ 2153742 h 2323145"/>
              <a:gd name="connsiteX145-5721" fmla="*/ 4702453 w 11269336"/>
              <a:gd name="connsiteY145-5722" fmla="*/ 2151586 h 2323145"/>
              <a:gd name="connsiteX146-5723" fmla="*/ 4678455 w 11269336"/>
              <a:gd name="connsiteY146-5724" fmla="*/ 2156131 h 2323145"/>
              <a:gd name="connsiteX147-5725" fmla="*/ 4593061 w 11269336"/>
              <a:gd name="connsiteY147-5726" fmla="*/ 2171597 h 2323145"/>
              <a:gd name="connsiteX148-5727" fmla="*/ 4579902 w 11269336"/>
              <a:gd name="connsiteY148-5728" fmla="*/ 2177927 h 2323145"/>
              <a:gd name="connsiteX149-5729" fmla="*/ 4533444 w 11269336"/>
              <a:gd name="connsiteY149-5730" fmla="*/ 2181200 h 2323145"/>
              <a:gd name="connsiteX150-5731" fmla="*/ 4492832 w 11269336"/>
              <a:gd name="connsiteY150-5732" fmla="*/ 2188033 h 2323145"/>
              <a:gd name="connsiteX151-5733" fmla="*/ 4467257 w 11269336"/>
              <a:gd name="connsiteY151-5734" fmla="*/ 2196121 h 2323145"/>
              <a:gd name="connsiteX152-5735" fmla="*/ 4459937 w 11269336"/>
              <a:gd name="connsiteY152-5736" fmla="*/ 2195182 h 2323145"/>
              <a:gd name="connsiteX153-5737" fmla="*/ 4433312 w 11269336"/>
              <a:gd name="connsiteY153-5738" fmla="*/ 2199004 h 2323145"/>
              <a:gd name="connsiteX154-5739" fmla="*/ 4420601 w 11269336"/>
              <a:gd name="connsiteY154-5740" fmla="*/ 2205158 h 2323145"/>
              <a:gd name="connsiteX155-5741" fmla="*/ 4405765 w 11269336"/>
              <a:gd name="connsiteY155-5742" fmla="*/ 2199902 h 2323145"/>
              <a:gd name="connsiteX156-5743" fmla="*/ 4401354 w 11269336"/>
              <a:gd name="connsiteY156-5744" fmla="*/ 2194745 h 2323145"/>
              <a:gd name="connsiteX157-5745" fmla="*/ 4383151 w 11269336"/>
              <a:gd name="connsiteY157-5746" fmla="*/ 2201140 h 2323145"/>
              <a:gd name="connsiteX158-5747" fmla="*/ 4366646 w 11269336"/>
              <a:gd name="connsiteY158-5748" fmla="*/ 2198564 h 2323145"/>
              <a:gd name="connsiteX159-5749" fmla="*/ 4354009 w 11269336"/>
              <a:gd name="connsiteY159-5750" fmla="*/ 2204984 h 2323145"/>
              <a:gd name="connsiteX160-5751" fmla="*/ 4348284 w 11269336"/>
              <a:gd name="connsiteY160-5752" fmla="*/ 2205270 h 2323145"/>
              <a:gd name="connsiteX161-5753" fmla="*/ 4333906 w 11269336"/>
              <a:gd name="connsiteY161-5754" fmla="*/ 2205251 h 2323145"/>
              <a:gd name="connsiteX162-5755" fmla="*/ 4308819 w 11269336"/>
              <a:gd name="connsiteY162-5756" fmla="*/ 2203822 h 2323145"/>
              <a:gd name="connsiteX163-5757" fmla="*/ 4301210 w 11269336"/>
              <a:gd name="connsiteY163-5758" fmla="*/ 2204456 h 2323145"/>
              <a:gd name="connsiteX164-5759" fmla="*/ 4283095 w 11269336"/>
              <a:gd name="connsiteY164-5760" fmla="*/ 2198177 h 2323145"/>
              <a:gd name="connsiteX165-5761" fmla="*/ 4250119 w 11269336"/>
              <a:gd name="connsiteY165-5762" fmla="*/ 2196342 h 2323145"/>
              <a:gd name="connsiteX166-5763" fmla="*/ 4189203 w 11269336"/>
              <a:gd name="connsiteY166-5764" fmla="*/ 2178994 h 2323145"/>
              <a:gd name="connsiteX167-5765" fmla="*/ 4154035 w 11269336"/>
              <a:gd name="connsiteY167-5766" fmla="*/ 2171950 h 2323145"/>
              <a:gd name="connsiteX168-5767" fmla="*/ 4129569 w 11269336"/>
              <a:gd name="connsiteY168-5768" fmla="*/ 2163850 h 2323145"/>
              <a:gd name="connsiteX169-5769" fmla="*/ 4061250 w 11269336"/>
              <a:gd name="connsiteY169-5770" fmla="*/ 2159236 h 2323145"/>
              <a:gd name="connsiteX170-5771" fmla="*/ 3945480 w 11269336"/>
              <a:gd name="connsiteY170-5772" fmla="*/ 2158279 h 2323145"/>
              <a:gd name="connsiteX171-5773" fmla="*/ 3921468 w 11269336"/>
              <a:gd name="connsiteY171-5774" fmla="*/ 2156588 h 2323145"/>
              <a:gd name="connsiteX172-5775" fmla="*/ 3903348 w 11269336"/>
              <a:gd name="connsiteY172-5776" fmla="*/ 2149220 h 2323145"/>
              <a:gd name="connsiteX173-5777" fmla="*/ 3901342 w 11269336"/>
              <a:gd name="connsiteY173-5778" fmla="*/ 2142355 h 2323145"/>
              <a:gd name="connsiteX174-5779" fmla="*/ 3888539 w 11269336"/>
              <a:gd name="connsiteY174-5780" fmla="*/ 2140476 h 2323145"/>
              <a:gd name="connsiteX175-5781" fmla="*/ 3885662 w 11269336"/>
              <a:gd name="connsiteY175-5782" fmla="*/ 2138740 h 2323145"/>
              <a:gd name="connsiteX176-5783" fmla="*/ 3868627 w 11269336"/>
              <a:gd name="connsiteY176-5784" fmla="*/ 2130023 h 2323145"/>
              <a:gd name="connsiteX177-5785" fmla="*/ 3819177 w 11269336"/>
              <a:gd name="connsiteY177-5786" fmla="*/ 2142111 h 2323145"/>
              <a:gd name="connsiteX178-5787" fmla="*/ 3769100 w 11269336"/>
              <a:gd name="connsiteY178-5788" fmla="*/ 2131731 h 2323145"/>
              <a:gd name="connsiteX179-5789" fmla="*/ 3562752 w 11269336"/>
              <a:gd name="connsiteY179-5790" fmla="*/ 2131785 h 2323145"/>
              <a:gd name="connsiteX180-5791" fmla="*/ 3541402 w 11269336"/>
              <a:gd name="connsiteY180-5792" fmla="*/ 2106821 h 2323145"/>
              <a:gd name="connsiteX181-5793" fmla="*/ 3365341 w 11269336"/>
              <a:gd name="connsiteY181-5794" fmla="*/ 2077638 h 2323145"/>
              <a:gd name="connsiteX182-5795" fmla="*/ 3170922 w 11269336"/>
              <a:gd name="connsiteY182-5796" fmla="*/ 2115957 h 2323145"/>
              <a:gd name="connsiteX183-5797" fmla="*/ 3156256 w 11269336"/>
              <a:gd name="connsiteY183-5798" fmla="*/ 2124773 h 2323145"/>
              <a:gd name="connsiteX184-5799" fmla="*/ 3140298 w 11269336"/>
              <a:gd name="connsiteY184-5800" fmla="*/ 2129182 h 2323145"/>
              <a:gd name="connsiteX185-5801" fmla="*/ 3138514 w 11269336"/>
              <a:gd name="connsiteY185-5802" fmla="*/ 2128069 h 2323145"/>
              <a:gd name="connsiteX186-5803" fmla="*/ 3120467 w 11269336"/>
              <a:gd name="connsiteY186-5804" fmla="*/ 2128281 h 2323145"/>
              <a:gd name="connsiteX187-5805" fmla="*/ 3116175 w 11269336"/>
              <a:gd name="connsiteY187-5806" fmla="*/ 2131633 h 2323145"/>
              <a:gd name="connsiteX188-5807" fmla="*/ 3103685 w 11269336"/>
              <a:gd name="connsiteY188-5808" fmla="*/ 2132814 h 2323145"/>
              <a:gd name="connsiteX189-5809" fmla="*/ 3078794 w 11269336"/>
              <a:gd name="connsiteY189-5810" fmla="*/ 2137935 h 2323145"/>
              <a:gd name="connsiteX190-5811" fmla="*/ 3074407 w 11269336"/>
              <a:gd name="connsiteY190-5812" fmla="*/ 2136274 h 2323145"/>
              <a:gd name="connsiteX191-5813" fmla="*/ 3037285 w 11269336"/>
              <a:gd name="connsiteY191-5814" fmla="*/ 2139919 h 2323145"/>
              <a:gd name="connsiteX192-5815" fmla="*/ 3036901 w 11269336"/>
              <a:gd name="connsiteY192-5816" fmla="*/ 2138726 h 2323145"/>
              <a:gd name="connsiteX193-5817" fmla="*/ 3026996 w 11269336"/>
              <a:gd name="connsiteY193-5818" fmla="*/ 2134322 h 2323145"/>
              <a:gd name="connsiteX194-5819" fmla="*/ 3007772 w 11269336"/>
              <a:gd name="connsiteY194-5820" fmla="*/ 2128742 h 2323145"/>
              <a:gd name="connsiteX195-5821" fmla="*/ 2965030 w 11269336"/>
              <a:gd name="connsiteY195-5822" fmla="*/ 2100494 h 2323145"/>
              <a:gd name="connsiteX196-5823" fmla="*/ 2926342 w 11269336"/>
              <a:gd name="connsiteY196-5824" fmla="*/ 2104155 h 2323145"/>
              <a:gd name="connsiteX197-5825" fmla="*/ 2918608 w 11269336"/>
              <a:gd name="connsiteY197-5826" fmla="*/ 2104215 h 2323145"/>
              <a:gd name="connsiteX198-5827" fmla="*/ 2918475 w 11269336"/>
              <a:gd name="connsiteY198-5828" fmla="*/ 2103937 h 2323145"/>
              <a:gd name="connsiteX199-5829" fmla="*/ 2910360 w 11269336"/>
              <a:gd name="connsiteY199-5830" fmla="*/ 2103444 h 2323145"/>
              <a:gd name="connsiteX200-5831" fmla="*/ 2904507 w 11269336"/>
              <a:gd name="connsiteY200-5832" fmla="*/ 2104326 h 2323145"/>
              <a:gd name="connsiteX201-5833" fmla="*/ 2889503 w 11269336"/>
              <a:gd name="connsiteY201-5834" fmla="*/ 2104443 h 2323145"/>
              <a:gd name="connsiteX202-5835" fmla="*/ 2884480 w 11269336"/>
              <a:gd name="connsiteY202-5836" fmla="*/ 2102626 h 2323145"/>
              <a:gd name="connsiteX203-5837" fmla="*/ 2882689 w 11269336"/>
              <a:gd name="connsiteY203-5838" fmla="*/ 2099228 h 2323145"/>
              <a:gd name="connsiteX204-5839" fmla="*/ 2881291 w 11269336"/>
              <a:gd name="connsiteY204-5840" fmla="*/ 2099618 h 2323145"/>
              <a:gd name="connsiteX205-5841" fmla="*/ 2853979 w 11269336"/>
              <a:gd name="connsiteY205-5842" fmla="*/ 2090388 h 2323145"/>
              <a:gd name="connsiteX206-5843" fmla="*/ 2791790 w 11269336"/>
              <a:gd name="connsiteY206-5844" fmla="*/ 2080332 h 2323145"/>
              <a:gd name="connsiteX207-5845" fmla="*/ 2755844 w 11269336"/>
              <a:gd name="connsiteY207-5846" fmla="*/ 2078874 h 2323145"/>
              <a:gd name="connsiteX208-5847" fmla="*/ 2657742 w 11269336"/>
              <a:gd name="connsiteY208-5848" fmla="*/ 2070179 h 2323145"/>
              <a:gd name="connsiteX209-5849" fmla="*/ 2559549 w 11269336"/>
              <a:gd name="connsiteY209-5850" fmla="*/ 2057873 h 2323145"/>
              <a:gd name="connsiteX210-5851" fmla="*/ 2512054 w 11269336"/>
              <a:gd name="connsiteY210-5852" fmla="*/ 2031671 h 2323145"/>
              <a:gd name="connsiteX211-5853" fmla="*/ 2506437 w 11269336"/>
              <a:gd name="connsiteY211-5854" fmla="*/ 2030918 h 2323145"/>
              <a:gd name="connsiteX212-5855" fmla="*/ 2491752 w 11269336"/>
              <a:gd name="connsiteY212-5856" fmla="*/ 2033906 h 2323145"/>
              <a:gd name="connsiteX213-5857" fmla="*/ 2486338 w 11269336"/>
              <a:gd name="connsiteY213-5858" fmla="*/ 2035862 h 2323145"/>
              <a:gd name="connsiteX214-5859" fmla="*/ 2478186 w 11269336"/>
              <a:gd name="connsiteY214-5860" fmla="*/ 2036953 h 2323145"/>
              <a:gd name="connsiteX215-5861" fmla="*/ 2477950 w 11269336"/>
              <a:gd name="connsiteY215-5862" fmla="*/ 2036715 h 2323145"/>
              <a:gd name="connsiteX216-5863" fmla="*/ 2470381 w 11269336"/>
              <a:gd name="connsiteY216-5864" fmla="*/ 2038256 h 2323145"/>
              <a:gd name="connsiteX217-5865" fmla="*/ 2433781 w 11269336"/>
              <a:gd name="connsiteY217-5866" fmla="*/ 2049140 h 2323145"/>
              <a:gd name="connsiteX218-5867" fmla="*/ 2381172 w 11269336"/>
              <a:gd name="connsiteY218-5868" fmla="*/ 2030645 h 2323145"/>
              <a:gd name="connsiteX219-5869" fmla="*/ 2360198 w 11269336"/>
              <a:gd name="connsiteY219-5870" fmla="*/ 2029059 h 2323145"/>
              <a:gd name="connsiteX220-5871" fmla="*/ 2348815 w 11269336"/>
              <a:gd name="connsiteY220-5872" fmla="*/ 2026798 h 2323145"/>
              <a:gd name="connsiteX221-5873" fmla="*/ 2347988 w 11269336"/>
              <a:gd name="connsiteY221-5874" fmla="*/ 2025745 h 2323145"/>
              <a:gd name="connsiteX222-5875" fmla="*/ 2312920 w 11269336"/>
              <a:gd name="connsiteY222-5876" fmla="*/ 2036311 h 2323145"/>
              <a:gd name="connsiteX223-5877" fmla="*/ 2307986 w 11269336"/>
              <a:gd name="connsiteY223-5878" fmla="*/ 2035583 h 2323145"/>
              <a:gd name="connsiteX224-5879" fmla="*/ 2285481 w 11269336"/>
              <a:gd name="connsiteY224-5880" fmla="*/ 2045197 h 2323145"/>
              <a:gd name="connsiteX225-5881" fmla="*/ 2273666 w 11269336"/>
              <a:gd name="connsiteY225-5882" fmla="*/ 2048710 h 2323145"/>
              <a:gd name="connsiteX226-5883" fmla="*/ 2270719 w 11269336"/>
              <a:gd name="connsiteY226-5884" fmla="*/ 2052702 h 2323145"/>
              <a:gd name="connsiteX227-5885" fmla="*/ 2253080 w 11269336"/>
              <a:gd name="connsiteY227-5886" fmla="*/ 2056363 h 2323145"/>
              <a:gd name="connsiteX228-5887" fmla="*/ 2250906 w 11269336"/>
              <a:gd name="connsiteY228-5888" fmla="*/ 2055654 h 2323145"/>
              <a:gd name="connsiteX229-5889" fmla="*/ 2236905 w 11269336"/>
              <a:gd name="connsiteY229-5890" fmla="*/ 2062882 h 2323145"/>
              <a:gd name="connsiteX230-5891" fmla="*/ 2225830 w 11269336"/>
              <a:gd name="connsiteY230-5892" fmla="*/ 2074027 h 2323145"/>
              <a:gd name="connsiteX231-5893" fmla="*/ 2073776 w 11269336"/>
              <a:gd name="connsiteY231-5894" fmla="*/ 2089244 h 2323145"/>
              <a:gd name="connsiteX232-5895" fmla="*/ 1948256 w 11269336"/>
              <a:gd name="connsiteY232-5896" fmla="*/ 2146616 h 2323145"/>
              <a:gd name="connsiteX233-5897" fmla="*/ 1865582 w 11269336"/>
              <a:gd name="connsiteY233-5898" fmla="*/ 2153738 h 2323145"/>
              <a:gd name="connsiteX234-5899" fmla="*/ 1835210 w 11269336"/>
              <a:gd name="connsiteY234-5900" fmla="*/ 2134244 h 2323145"/>
              <a:gd name="connsiteX235-5901" fmla="*/ 1632661 w 11269336"/>
              <a:gd name="connsiteY235-5902" fmla="*/ 2173882 h 2323145"/>
              <a:gd name="connsiteX236-5903" fmla="*/ 1579590 w 11269336"/>
              <a:gd name="connsiteY236-5904" fmla="*/ 2173680 h 2323145"/>
              <a:gd name="connsiteX237-5905" fmla="*/ 1535601 w 11269336"/>
              <a:gd name="connsiteY237-5906" fmla="*/ 2194590 h 2323145"/>
              <a:gd name="connsiteX238-5907" fmla="*/ 1515594 w 11269336"/>
              <a:gd name="connsiteY238-5908" fmla="*/ 2189622 h 2323145"/>
              <a:gd name="connsiteX239-5909" fmla="*/ 1512113 w 11269336"/>
              <a:gd name="connsiteY239-5910" fmla="*/ 2188534 h 2323145"/>
              <a:gd name="connsiteX240-5911" fmla="*/ 1498838 w 11269336"/>
              <a:gd name="connsiteY240-5912" fmla="*/ 2189213 h 2323145"/>
              <a:gd name="connsiteX241-5913" fmla="*/ 1494279 w 11269336"/>
              <a:gd name="connsiteY241-5914" fmla="*/ 2183112 h 2323145"/>
              <a:gd name="connsiteX242-5915" fmla="*/ 1473714 w 11269336"/>
              <a:gd name="connsiteY242-5916" fmla="*/ 2179625 h 2323145"/>
              <a:gd name="connsiteX243-5917" fmla="*/ 1449503 w 11269336"/>
              <a:gd name="connsiteY243-5918" fmla="*/ 2182633 h 2323145"/>
              <a:gd name="connsiteX244-5919" fmla="*/ 1266687 w 11269336"/>
              <a:gd name="connsiteY244-5920" fmla="*/ 2212688 h 2323145"/>
              <a:gd name="connsiteX245-5921" fmla="*/ 1239614 w 11269336"/>
              <a:gd name="connsiteY245-5922" fmla="*/ 2209727 h 2323145"/>
              <a:gd name="connsiteX246-5923" fmla="*/ 1202436 w 11269336"/>
              <a:gd name="connsiteY246-5924" fmla="*/ 2209817 h 2323145"/>
              <a:gd name="connsiteX247-5925" fmla="*/ 1136097 w 11269336"/>
              <a:gd name="connsiteY247-5926" fmla="*/ 2205112 h 2323145"/>
              <a:gd name="connsiteX248-5927" fmla="*/ 988232 w 11269336"/>
              <a:gd name="connsiteY248-5928" fmla="*/ 2235635 h 2323145"/>
              <a:gd name="connsiteX249-5929" fmla="*/ 981959 w 11269336"/>
              <a:gd name="connsiteY249-5930" fmla="*/ 2231607 h 2323145"/>
              <a:gd name="connsiteX250-5931" fmla="*/ 938600 w 11269336"/>
              <a:gd name="connsiteY250-5932" fmla="*/ 2238113 h 2323145"/>
              <a:gd name="connsiteX251-5933" fmla="*/ 791788 w 11269336"/>
              <a:gd name="connsiteY251-5934" fmla="*/ 2293224 h 2323145"/>
              <a:gd name="connsiteX252-5935" fmla="*/ 706914 w 11269336"/>
              <a:gd name="connsiteY252-5936" fmla="*/ 2305046 h 2323145"/>
              <a:gd name="connsiteX253-5937" fmla="*/ 675971 w 11269336"/>
              <a:gd name="connsiteY253-5938" fmla="*/ 2304030 h 2323145"/>
              <a:gd name="connsiteX254-5939" fmla="*/ 624180 w 11269336"/>
              <a:gd name="connsiteY254-5940" fmla="*/ 2302650 h 2323145"/>
              <a:gd name="connsiteX255-5941" fmla="*/ 583453 w 11269336"/>
              <a:gd name="connsiteY255-5942" fmla="*/ 2288788 h 2323145"/>
              <a:gd name="connsiteX256-5943" fmla="*/ 540946 w 11269336"/>
              <a:gd name="connsiteY256-5944" fmla="*/ 2292721 h 2323145"/>
              <a:gd name="connsiteX257-5945" fmla="*/ 533680 w 11269336"/>
              <a:gd name="connsiteY257-5946" fmla="*/ 2310233 h 2323145"/>
              <a:gd name="connsiteX258-5947" fmla="*/ 487366 w 11269336"/>
              <a:gd name="connsiteY258-5948" fmla="*/ 2309053 h 2323145"/>
              <a:gd name="connsiteX259-5949" fmla="*/ 416820 w 11269336"/>
              <a:gd name="connsiteY259-5950" fmla="*/ 2305443 h 2323145"/>
              <a:gd name="connsiteX260-5951" fmla="*/ 376805 w 11269336"/>
              <a:gd name="connsiteY260-5952" fmla="*/ 2307647 h 2323145"/>
              <a:gd name="connsiteX261-5953" fmla="*/ 266777 w 11269336"/>
              <a:gd name="connsiteY261-5954" fmla="*/ 2309012 h 2323145"/>
              <a:gd name="connsiteX262-5955" fmla="*/ 156013 w 11269336"/>
              <a:gd name="connsiteY262-5956" fmla="*/ 2306832 h 2323145"/>
              <a:gd name="connsiteX263-5957" fmla="*/ 87258 w 11269336"/>
              <a:gd name="connsiteY263-5958" fmla="*/ 2285511 h 2323145"/>
              <a:gd name="connsiteX264-5959" fmla="*/ 23798 w 11269336"/>
              <a:gd name="connsiteY264-5960" fmla="*/ 2281822 h 2323145"/>
              <a:gd name="connsiteX265-5961" fmla="*/ 0 w 11269336"/>
              <a:gd name="connsiteY265-5962" fmla="*/ 2285369 h 2323145"/>
              <a:gd name="connsiteX266-5963" fmla="*/ 0 w 11269336"/>
              <a:gd name="connsiteY266-5964" fmla="*/ 0 h 2323145"/>
              <a:gd name="connsiteX0-5965" fmla="*/ 0 w 11269336"/>
              <a:gd name="connsiteY0-5966" fmla="*/ 0 h 2323145"/>
              <a:gd name="connsiteX1-5967" fmla="*/ 11269336 w 11269336"/>
              <a:gd name="connsiteY1-5968" fmla="*/ 0 h 2323145"/>
              <a:gd name="connsiteX2-5969" fmla="*/ 11268645 w 11269336"/>
              <a:gd name="connsiteY2-5970" fmla="*/ 511 h 2323145"/>
              <a:gd name="connsiteX3-5971" fmla="*/ 11230739 w 11269336"/>
              <a:gd name="connsiteY3-5972" fmla="*/ 37096 h 2323145"/>
              <a:gd name="connsiteX4-5973" fmla="*/ 11082485 w 11269336"/>
              <a:gd name="connsiteY4-5974" fmla="*/ 78590 h 2323145"/>
              <a:gd name="connsiteX5-5975" fmla="*/ 11031776 w 11269336"/>
              <a:gd name="connsiteY5-5976" fmla="*/ 79197 h 2323145"/>
              <a:gd name="connsiteX6-5977" fmla="*/ 10995894 w 11269336"/>
              <a:gd name="connsiteY6-5978" fmla="*/ 83459 h 2323145"/>
              <a:gd name="connsiteX7-5979" fmla="*/ 10861177 w 11269336"/>
              <a:gd name="connsiteY7-5980" fmla="*/ 147419 h 2323145"/>
              <a:gd name="connsiteX8-5981" fmla="*/ 10782732 w 11269336"/>
              <a:gd name="connsiteY8-5982" fmla="*/ 135645 h 2323145"/>
              <a:gd name="connsiteX9-5983" fmla="*/ 10660773 w 11269336"/>
              <a:gd name="connsiteY9-5984" fmla="*/ 179312 h 2323145"/>
              <a:gd name="connsiteX10-5985" fmla="*/ 10564442 w 11269336"/>
              <a:gd name="connsiteY10-5986" fmla="*/ 160738 h 2323145"/>
              <a:gd name="connsiteX11-5987" fmla="*/ 10490200 w 11269336"/>
              <a:gd name="connsiteY11-5988" fmla="*/ 183533 h 2323145"/>
              <a:gd name="connsiteX12-5989" fmla="*/ 10271351 w 11269336"/>
              <a:gd name="connsiteY12-5990" fmla="*/ 243104 h 2323145"/>
              <a:gd name="connsiteX13-5991" fmla="*/ 10061033 w 11269336"/>
              <a:gd name="connsiteY13-5992" fmla="*/ 364937 h 2323145"/>
              <a:gd name="connsiteX14-5993" fmla="*/ 9921770 w 11269336"/>
              <a:gd name="connsiteY14-5994" fmla="*/ 406154 h 2323145"/>
              <a:gd name="connsiteX15-5995" fmla="*/ 9858388 w 11269336"/>
              <a:gd name="connsiteY15-5996" fmla="*/ 439489 h 2323145"/>
              <a:gd name="connsiteX16-5997" fmla="*/ 9811914 w 11269336"/>
              <a:gd name="connsiteY16-5998" fmla="*/ 449865 h 2323145"/>
              <a:gd name="connsiteX17-5999" fmla="*/ 9784394 w 11269336"/>
              <a:gd name="connsiteY17-6000" fmla="*/ 457816 h 2323145"/>
              <a:gd name="connsiteX18-6001" fmla="*/ 9656836 w 11269336"/>
              <a:gd name="connsiteY18-6002" fmla="*/ 469967 h 2323145"/>
              <a:gd name="connsiteX19-6003" fmla="*/ 9380600 w 11269336"/>
              <a:gd name="connsiteY19-6004" fmla="*/ 549821 h 2323145"/>
              <a:gd name="connsiteX20-6005" fmla="*/ 9139429 w 11269336"/>
              <a:gd name="connsiteY20-6006" fmla="*/ 696446 h 2323145"/>
              <a:gd name="connsiteX21-6007" fmla="*/ 9114263 w 11269336"/>
              <a:gd name="connsiteY21-6008" fmla="*/ 709213 h 2323145"/>
              <a:gd name="connsiteX22-6009" fmla="*/ 9028928 w 11269336"/>
              <a:gd name="connsiteY22-6010" fmla="*/ 745350 h 2323145"/>
              <a:gd name="connsiteX23-6011" fmla="*/ 8977138 w 11269336"/>
              <a:gd name="connsiteY23-6012" fmla="*/ 774970 h 2323145"/>
              <a:gd name="connsiteX24-6013" fmla="*/ 8947030 w 11269336"/>
              <a:gd name="connsiteY24-6014" fmla="*/ 814934 h 2323145"/>
              <a:gd name="connsiteX25-6015" fmla="*/ 8914746 w 11269336"/>
              <a:gd name="connsiteY25-6016" fmla="*/ 826428 h 2323145"/>
              <a:gd name="connsiteX26-6017" fmla="*/ 8917778 w 11269336"/>
              <a:gd name="connsiteY26-6018" fmla="*/ 835198 h 2323145"/>
              <a:gd name="connsiteX27-6019" fmla="*/ 8905560 w 11269336"/>
              <a:gd name="connsiteY27-6020" fmla="*/ 838358 h 2323145"/>
              <a:gd name="connsiteX28-6021" fmla="*/ 8897564 w 11269336"/>
              <a:gd name="connsiteY28-6022" fmla="*/ 834287 h 2323145"/>
              <a:gd name="connsiteX29-6023" fmla="*/ 8878040 w 11269336"/>
              <a:gd name="connsiteY29-6024" fmla="*/ 844150 h 2323145"/>
              <a:gd name="connsiteX30-6025" fmla="*/ 8882654 w 11269336"/>
              <a:gd name="connsiteY30-6026" fmla="*/ 892768 h 2323145"/>
              <a:gd name="connsiteX31-6027" fmla="*/ 8795998 w 11269336"/>
              <a:gd name="connsiteY31-6028" fmla="*/ 863337 h 2323145"/>
              <a:gd name="connsiteX32-6029" fmla="*/ 8776970 w 11269336"/>
              <a:gd name="connsiteY32-6030" fmla="*/ 885177 h 2323145"/>
              <a:gd name="connsiteX33-6031" fmla="*/ 8755719 w 11269336"/>
              <a:gd name="connsiteY33-6032" fmla="*/ 889754 h 2323145"/>
              <a:gd name="connsiteX34-6033" fmla="*/ 8743257 w 11269336"/>
              <a:gd name="connsiteY34-6034" fmla="*/ 904723 h 2323145"/>
              <a:gd name="connsiteX35-6035" fmla="*/ 8721366 w 11269336"/>
              <a:gd name="connsiteY35-6036" fmla="*/ 904711 h 2323145"/>
              <a:gd name="connsiteX36-6037" fmla="*/ 8678353 w 11269336"/>
              <a:gd name="connsiteY36-6038" fmla="*/ 926318 h 2323145"/>
              <a:gd name="connsiteX37-6039" fmla="*/ 8636849 w 11269336"/>
              <a:gd name="connsiteY37-6040" fmla="*/ 937900 h 2323145"/>
              <a:gd name="connsiteX38-6041" fmla="*/ 8620213 w 11269336"/>
              <a:gd name="connsiteY38-6042" fmla="*/ 943068 h 2323145"/>
              <a:gd name="connsiteX39-6043" fmla="*/ 8612581 w 11269336"/>
              <a:gd name="connsiteY39-6044" fmla="*/ 952695 h 2323145"/>
              <a:gd name="connsiteX40-6045" fmla="*/ 8589038 w 11269336"/>
              <a:gd name="connsiteY40-6046" fmla="*/ 963892 h 2323145"/>
              <a:gd name="connsiteX41-6047" fmla="*/ 8579950 w 11269336"/>
              <a:gd name="connsiteY41-6048" fmla="*/ 960899 h 2323145"/>
              <a:gd name="connsiteX42-6049" fmla="*/ 8579319 w 11269336"/>
              <a:gd name="connsiteY42-6050" fmla="*/ 965630 h 2323145"/>
              <a:gd name="connsiteX43-6051" fmla="*/ 8547429 w 11269336"/>
              <a:gd name="connsiteY43-6052" fmla="*/ 984506 h 2323145"/>
              <a:gd name="connsiteX44-6053" fmla="*/ 8478704 w 11269336"/>
              <a:gd name="connsiteY44-6054" fmla="*/ 1025490 h 2323145"/>
              <a:gd name="connsiteX45-6055" fmla="*/ 8461421 w 11269336"/>
              <a:gd name="connsiteY45-6056" fmla="*/ 1035512 h 2323145"/>
              <a:gd name="connsiteX46-6057" fmla="*/ 8445003 w 11269336"/>
              <a:gd name="connsiteY46-6058" fmla="*/ 1036851 h 2323145"/>
              <a:gd name="connsiteX47-6059" fmla="*/ 8357350 w 11269336"/>
              <a:gd name="connsiteY47-6060" fmla="*/ 1060213 h 2323145"/>
              <a:gd name="connsiteX48-6061" fmla="*/ 8335565 w 11269336"/>
              <a:gd name="connsiteY48-6062" fmla="*/ 1061151 h 2323145"/>
              <a:gd name="connsiteX49-6063" fmla="*/ 8325267 w 11269336"/>
              <a:gd name="connsiteY49-6064" fmla="*/ 1055919 h 2323145"/>
              <a:gd name="connsiteX50-6065" fmla="*/ 8293586 w 11269336"/>
              <a:gd name="connsiteY50-6066" fmla="*/ 1076144 h 2323145"/>
              <a:gd name="connsiteX51-6067" fmla="*/ 8242405 w 11269336"/>
              <a:gd name="connsiteY51-6068" fmla="*/ 1095960 h 2323145"/>
              <a:gd name="connsiteX52-6069" fmla="*/ 8197391 w 11269336"/>
              <a:gd name="connsiteY52-6070" fmla="*/ 1107746 h 2323145"/>
              <a:gd name="connsiteX53-6071" fmla="*/ 8081474 w 11269336"/>
              <a:gd name="connsiteY53-6072" fmla="*/ 1130125 h 2323145"/>
              <a:gd name="connsiteX54-6073" fmla="*/ 8053585 w 11269336"/>
              <a:gd name="connsiteY54-6074" fmla="*/ 1129169 h 2323145"/>
              <a:gd name="connsiteX55-6075" fmla="*/ 8038422 w 11269336"/>
              <a:gd name="connsiteY55-6076" fmla="*/ 1119092 h 2323145"/>
              <a:gd name="connsiteX56-6077" fmla="*/ 8029450 w 11269336"/>
              <a:gd name="connsiteY56-6078" fmla="*/ 1125592 h 2323145"/>
              <a:gd name="connsiteX57-6079" fmla="*/ 7959552 w 11269336"/>
              <a:gd name="connsiteY57-6080" fmla="*/ 1140188 h 2323145"/>
              <a:gd name="connsiteX58-6081" fmla="*/ 7914188 w 11269336"/>
              <a:gd name="connsiteY58-6082" fmla="*/ 1150862 h 2323145"/>
              <a:gd name="connsiteX59-6083" fmla="*/ 7914918 w 11269336"/>
              <a:gd name="connsiteY59-6084" fmla="*/ 1168758 h 2323145"/>
              <a:gd name="connsiteX60-6085" fmla="*/ 7875510 w 11269336"/>
              <a:gd name="connsiteY60-6086" fmla="*/ 1183153 h 2323145"/>
              <a:gd name="connsiteX61-6087" fmla="*/ 7829932 w 11269336"/>
              <a:gd name="connsiteY61-6088" fmla="*/ 1180782 h 2323145"/>
              <a:gd name="connsiteX62-6089" fmla="*/ 7779182 w 11269336"/>
              <a:gd name="connsiteY62-6090" fmla="*/ 1192665 h 2323145"/>
              <a:gd name="connsiteX63-6091" fmla="*/ 7748774 w 11269336"/>
              <a:gd name="connsiteY63-6092" fmla="*/ 1199586 h 2323145"/>
              <a:gd name="connsiteX64-6093" fmla="*/ 7671846 w 11269336"/>
              <a:gd name="connsiteY64-6094" fmla="*/ 1231966 h 2323145"/>
              <a:gd name="connsiteX65-6095" fmla="*/ 7554146 w 11269336"/>
              <a:gd name="connsiteY65-6096" fmla="*/ 1319748 h 2323145"/>
              <a:gd name="connsiteX66-6097" fmla="*/ 7515052 w 11269336"/>
              <a:gd name="connsiteY66-6098" fmla="*/ 1336718 h 2323145"/>
              <a:gd name="connsiteX67-6099" fmla="*/ 7507193 w 11269336"/>
              <a:gd name="connsiteY67-6100" fmla="*/ 1334617 h 2323145"/>
              <a:gd name="connsiteX68-6101" fmla="*/ 7461694 w 11269336"/>
              <a:gd name="connsiteY68-6102" fmla="*/ 1375866 h 2323145"/>
              <a:gd name="connsiteX69-6103" fmla="*/ 7377571 w 11269336"/>
              <a:gd name="connsiteY69-6104" fmla="*/ 1400128 h 2323145"/>
              <a:gd name="connsiteX70-6105" fmla="*/ 7311261 w 11269336"/>
              <a:gd name="connsiteY70-6106" fmla="*/ 1412652 h 2323145"/>
              <a:gd name="connsiteX71-6107" fmla="*/ 7275307 w 11269336"/>
              <a:gd name="connsiteY71-6108" fmla="*/ 1422171 h 2323145"/>
              <a:gd name="connsiteX72-6109" fmla="*/ 7247783 w 11269336"/>
              <a:gd name="connsiteY72-6110" fmla="*/ 1426330 h 2323145"/>
              <a:gd name="connsiteX73-6111" fmla="*/ 7185047 w 11269336"/>
              <a:gd name="connsiteY73-6112" fmla="*/ 1451812 h 2323145"/>
              <a:gd name="connsiteX74-6113" fmla="*/ 7084117 w 11269336"/>
              <a:gd name="connsiteY74-6114" fmla="*/ 1500281 h 2323145"/>
              <a:gd name="connsiteX75-6115" fmla="*/ 7062011 w 11269336"/>
              <a:gd name="connsiteY75-6116" fmla="*/ 1509183 h 2323145"/>
              <a:gd name="connsiteX76-6117" fmla="*/ 7040555 w 11269336"/>
              <a:gd name="connsiteY76-6118" fmla="*/ 1511207 h 2323145"/>
              <a:gd name="connsiteX77-6119" fmla="*/ 7033438 w 11269336"/>
              <a:gd name="connsiteY77-6120" fmla="*/ 1506772 h 2323145"/>
              <a:gd name="connsiteX78-6121" fmla="*/ 7020886 w 11269336"/>
              <a:gd name="connsiteY78-6122" fmla="*/ 1510764 h 2323145"/>
              <a:gd name="connsiteX79-6123" fmla="*/ 7017033 w 11269336"/>
              <a:gd name="connsiteY79-6124" fmla="*/ 1510650 h 2323145"/>
              <a:gd name="connsiteX80-6125" fmla="*/ 6995460 w 11269336"/>
              <a:gd name="connsiteY80-6126" fmla="*/ 1511173 h 2323145"/>
              <a:gd name="connsiteX81-6127" fmla="*/ 6962144 w 11269336"/>
              <a:gd name="connsiteY81-6128" fmla="*/ 1541508 h 2323145"/>
              <a:gd name="connsiteX82-6129" fmla="*/ 6910674 w 11269336"/>
              <a:gd name="connsiteY82-6130" fmla="*/ 1554793 h 2323145"/>
              <a:gd name="connsiteX83-6131" fmla="*/ 6732152 w 11269336"/>
              <a:gd name="connsiteY83-6132" fmla="*/ 1642538 h 2323145"/>
              <a:gd name="connsiteX84-6133" fmla="*/ 6694106 w 11269336"/>
              <a:gd name="connsiteY84-6134" fmla="*/ 1632377 h 2323145"/>
              <a:gd name="connsiteX85-6135" fmla="*/ 6617223 w 11269336"/>
              <a:gd name="connsiteY85-6136" fmla="*/ 1659889 h 2323145"/>
              <a:gd name="connsiteX86-6137" fmla="*/ 6521138 w 11269336"/>
              <a:gd name="connsiteY86-6138" fmla="*/ 1744340 h 2323145"/>
              <a:gd name="connsiteX87-6139" fmla="*/ 6380677 w 11269336"/>
              <a:gd name="connsiteY87-6140" fmla="*/ 1796883 h 2323145"/>
              <a:gd name="connsiteX88-6141" fmla="*/ 6374897 w 11269336"/>
              <a:gd name="connsiteY88-6142" fmla="*/ 1809910 h 2323145"/>
              <a:gd name="connsiteX89-6143" fmla="*/ 6364545 w 11269336"/>
              <a:gd name="connsiteY89-6144" fmla="*/ 1820090 h 2323145"/>
              <a:gd name="connsiteX90-6145" fmla="*/ 6362126 w 11269336"/>
              <a:gd name="connsiteY90-6146" fmla="*/ 1819991 h 2323145"/>
              <a:gd name="connsiteX91-6147" fmla="*/ 6346673 w 11269336"/>
              <a:gd name="connsiteY91-6148" fmla="*/ 1827824 h 2323145"/>
              <a:gd name="connsiteX92-6149" fmla="*/ 6345588 w 11269336"/>
              <a:gd name="connsiteY92-6150" fmla="*/ 1832232 h 2323145"/>
              <a:gd name="connsiteX93-6151" fmla="*/ 6335708 w 11269336"/>
              <a:gd name="connsiteY93-6152" fmla="*/ 1838451 h 2323145"/>
              <a:gd name="connsiteX94-6153" fmla="*/ 6318182 w 11269336"/>
              <a:gd name="connsiteY94-6154" fmla="*/ 1852975 h 2323145"/>
              <a:gd name="connsiteX95-6155" fmla="*/ 6313084 w 11269336"/>
              <a:gd name="connsiteY95-6156" fmla="*/ 1853561 h 2323145"/>
              <a:gd name="connsiteX96-6157" fmla="*/ 6283816 w 11269336"/>
              <a:gd name="connsiteY96-6158" fmla="*/ 1872148 h 2323145"/>
              <a:gd name="connsiteX97-6159" fmla="*/ 6282550 w 11269336"/>
              <a:gd name="connsiteY97-6160" fmla="*/ 1871392 h 2323145"/>
              <a:gd name="connsiteX98-6161" fmla="*/ 6270527 w 11269336"/>
              <a:gd name="connsiteY98-6162" fmla="*/ 1872208 h 2323145"/>
              <a:gd name="connsiteX99-6163" fmla="*/ 6249518 w 11269336"/>
              <a:gd name="connsiteY99-6164" fmla="*/ 1876079 h 2323145"/>
              <a:gd name="connsiteX100-6165" fmla="*/ 6190386 w 11269336"/>
              <a:gd name="connsiteY100-6166" fmla="*/ 1872478 h 2323145"/>
              <a:gd name="connsiteX101-6167" fmla="*/ 6159777 w 11269336"/>
              <a:gd name="connsiteY101-6168" fmla="*/ 1891745 h 2323145"/>
              <a:gd name="connsiteX102-6169" fmla="*/ 6153131 w 11269336"/>
              <a:gd name="connsiteY102-6170" fmla="*/ 1895079 h 2323145"/>
              <a:gd name="connsiteX103-6171" fmla="*/ 6152798 w 11269336"/>
              <a:gd name="connsiteY103-6172" fmla="*/ 1894920 h 2323145"/>
              <a:gd name="connsiteX104-6173" fmla="*/ 6145388 w 11269336"/>
              <a:gd name="connsiteY104-6174" fmla="*/ 1897990 h 2323145"/>
              <a:gd name="connsiteX105-6175" fmla="*/ 6141014 w 11269336"/>
              <a:gd name="connsiteY105-6176" fmla="*/ 1901155 h 2323145"/>
              <a:gd name="connsiteX106-6177" fmla="*/ 6128122 w 11269336"/>
              <a:gd name="connsiteY106-6178" fmla="*/ 1907623 h 2323145"/>
              <a:gd name="connsiteX107-6179" fmla="*/ 6122351 w 11269336"/>
              <a:gd name="connsiteY107-6180" fmla="*/ 1908359 h 2323145"/>
              <a:gd name="connsiteX108-6181" fmla="*/ 6064750 w 11269336"/>
              <a:gd name="connsiteY108-6182" fmla="*/ 1896394 h 2323145"/>
              <a:gd name="connsiteX109-6183" fmla="*/ 5964230 w 11269336"/>
              <a:gd name="connsiteY109-6184" fmla="*/ 1910038 h 2323145"/>
              <a:gd name="connsiteX110-6185" fmla="*/ 5865399 w 11269336"/>
              <a:gd name="connsiteY110-6186" fmla="*/ 1926966 h 2323145"/>
              <a:gd name="connsiteX111-6187" fmla="*/ 5829951 w 11269336"/>
              <a:gd name="connsiteY111-6188" fmla="*/ 1934755 h 2323145"/>
              <a:gd name="connsiteX112-6189" fmla="*/ 5765285 w 11269336"/>
              <a:gd name="connsiteY112-6190" fmla="*/ 1941322 h 2323145"/>
              <a:gd name="connsiteX113-6191" fmla="*/ 5734750 w 11269336"/>
              <a:gd name="connsiteY113-6192" fmla="*/ 1939793 h 2323145"/>
              <a:gd name="connsiteX114-6193" fmla="*/ 5733569 w 11269336"/>
              <a:gd name="connsiteY114-6194" fmla="*/ 1940505 h 2323145"/>
              <a:gd name="connsiteX115-6195" fmla="*/ 5730329 w 11269336"/>
              <a:gd name="connsiteY115-6196" fmla="*/ 1937845 h 2323145"/>
              <a:gd name="connsiteX116-6197" fmla="*/ 5724661 w 11269336"/>
              <a:gd name="connsiteY116-6198" fmla="*/ 1937455 h 2323145"/>
              <a:gd name="connsiteX117-6199" fmla="*/ 5710186 w 11269336"/>
              <a:gd name="connsiteY117-6200" fmla="*/ 1941370 h 2323145"/>
              <a:gd name="connsiteX118-6201" fmla="*/ 5704910 w 11269336"/>
              <a:gd name="connsiteY118-6202" fmla="*/ 1943663 h 2323145"/>
              <a:gd name="connsiteX119-6203" fmla="*/ 5696836 w 11269336"/>
              <a:gd name="connsiteY119-6204" fmla="*/ 1945271 h 2323145"/>
              <a:gd name="connsiteX120-6205" fmla="*/ 5696583 w 11269336"/>
              <a:gd name="connsiteY120-6206" fmla="*/ 1945050 h 2323145"/>
              <a:gd name="connsiteX121-6207" fmla="*/ 5689123 w 11269336"/>
              <a:gd name="connsiteY121-6208" fmla="*/ 1947067 h 2323145"/>
              <a:gd name="connsiteX122-6209" fmla="*/ 5653291 w 11269336"/>
              <a:gd name="connsiteY122-6210" fmla="*/ 1960245 h 2323145"/>
              <a:gd name="connsiteX123-6211" fmla="*/ 5599385 w 11269336"/>
              <a:gd name="connsiteY123-6212" fmla="*/ 1945198 h 2323145"/>
              <a:gd name="connsiteX124-6213" fmla="*/ 5578300 w 11269336"/>
              <a:gd name="connsiteY124-6214" fmla="*/ 1944963 h 2323145"/>
              <a:gd name="connsiteX125-6215" fmla="*/ 5566758 w 11269336"/>
              <a:gd name="connsiteY125-6216" fmla="*/ 1943441 h 2323145"/>
              <a:gd name="connsiteX126-6217" fmla="*/ 5565857 w 11269336"/>
              <a:gd name="connsiteY126-6218" fmla="*/ 1942445 h 2323145"/>
              <a:gd name="connsiteX127-6219" fmla="*/ 5531534 w 11269336"/>
              <a:gd name="connsiteY127-6220" fmla="*/ 1955208 h 2323145"/>
              <a:gd name="connsiteX128-6221" fmla="*/ 5526552 w 11269336"/>
              <a:gd name="connsiteY128-6222" fmla="*/ 1954799 h 2323145"/>
              <a:gd name="connsiteX129-6223" fmla="*/ 5504723 w 11269336"/>
              <a:gd name="connsiteY129-6224" fmla="*/ 1965811 h 2323145"/>
              <a:gd name="connsiteX130-6225" fmla="*/ 5493156 w 11269336"/>
              <a:gd name="connsiteY130-6226" fmla="*/ 1970063 h 2323145"/>
              <a:gd name="connsiteX131-6227" fmla="*/ 5490486 w 11269336"/>
              <a:gd name="connsiteY131-6228" fmla="*/ 1974227 h 2323145"/>
              <a:gd name="connsiteX132-6229" fmla="*/ 5473107 w 11269336"/>
              <a:gd name="connsiteY132-6230" fmla="*/ 1979001 h 2323145"/>
              <a:gd name="connsiteX133-6231" fmla="*/ 5470885 w 11269336"/>
              <a:gd name="connsiteY133-6232" fmla="*/ 1978432 h 2323145"/>
              <a:gd name="connsiteX134-6233" fmla="*/ 5457393 w 11269336"/>
              <a:gd name="connsiteY134-6234" fmla="*/ 1986525 h 2323145"/>
              <a:gd name="connsiteX135-6235" fmla="*/ 5447102 w 11269336"/>
              <a:gd name="connsiteY135-6236" fmla="*/ 1998329 h 2323145"/>
              <a:gd name="connsiteX136-6237" fmla="*/ 5159151 w 11269336"/>
              <a:gd name="connsiteY136-6238" fmla="*/ 2029640 h 2323145"/>
              <a:gd name="connsiteX137-6239" fmla="*/ 5041688 w 11269336"/>
              <a:gd name="connsiteY137-6240" fmla="*/ 2022334 h 2323145"/>
              <a:gd name="connsiteX138-6241" fmla="*/ 4860988 w 11269336"/>
              <a:gd name="connsiteY138-6242" fmla="*/ 2135698 h 2323145"/>
              <a:gd name="connsiteX139-6243" fmla="*/ 4807902 w 11269336"/>
              <a:gd name="connsiteY139-6244" fmla="*/ 2138894 h 2323145"/>
              <a:gd name="connsiteX140-6245" fmla="*/ 4765388 w 11269336"/>
              <a:gd name="connsiteY140-6246" fmla="*/ 2162525 h 2323145"/>
              <a:gd name="connsiteX141-6247" fmla="*/ 4745033 w 11269336"/>
              <a:gd name="connsiteY141-6248" fmla="*/ 2158859 h 2323145"/>
              <a:gd name="connsiteX142-6249" fmla="*/ 4741475 w 11269336"/>
              <a:gd name="connsiteY142-6250" fmla="*/ 2157998 h 2323145"/>
              <a:gd name="connsiteX143-6251" fmla="*/ 4728247 w 11269336"/>
              <a:gd name="connsiteY143-6252" fmla="*/ 2159526 h 2323145"/>
              <a:gd name="connsiteX144-6253" fmla="*/ 4723263 w 11269336"/>
              <a:gd name="connsiteY144-6254" fmla="*/ 2153742 h 2323145"/>
              <a:gd name="connsiteX145-6255" fmla="*/ 4702453 w 11269336"/>
              <a:gd name="connsiteY145-6256" fmla="*/ 2151586 h 2323145"/>
              <a:gd name="connsiteX146-6257" fmla="*/ 4678455 w 11269336"/>
              <a:gd name="connsiteY146-6258" fmla="*/ 2156131 h 2323145"/>
              <a:gd name="connsiteX147-6259" fmla="*/ 4593061 w 11269336"/>
              <a:gd name="connsiteY147-6260" fmla="*/ 2171597 h 2323145"/>
              <a:gd name="connsiteX148-6261" fmla="*/ 4579902 w 11269336"/>
              <a:gd name="connsiteY148-6262" fmla="*/ 2177927 h 2323145"/>
              <a:gd name="connsiteX149-6263" fmla="*/ 4533444 w 11269336"/>
              <a:gd name="connsiteY149-6264" fmla="*/ 2181200 h 2323145"/>
              <a:gd name="connsiteX150-6265" fmla="*/ 4492832 w 11269336"/>
              <a:gd name="connsiteY150-6266" fmla="*/ 2188033 h 2323145"/>
              <a:gd name="connsiteX151-6267" fmla="*/ 4467257 w 11269336"/>
              <a:gd name="connsiteY151-6268" fmla="*/ 2196121 h 2323145"/>
              <a:gd name="connsiteX152-6269" fmla="*/ 4459937 w 11269336"/>
              <a:gd name="connsiteY152-6270" fmla="*/ 2195182 h 2323145"/>
              <a:gd name="connsiteX153-6271" fmla="*/ 4433312 w 11269336"/>
              <a:gd name="connsiteY153-6272" fmla="*/ 2199004 h 2323145"/>
              <a:gd name="connsiteX154-6273" fmla="*/ 4420601 w 11269336"/>
              <a:gd name="connsiteY154-6274" fmla="*/ 2205158 h 2323145"/>
              <a:gd name="connsiteX155-6275" fmla="*/ 4405765 w 11269336"/>
              <a:gd name="connsiteY155-6276" fmla="*/ 2199902 h 2323145"/>
              <a:gd name="connsiteX156-6277" fmla="*/ 4401354 w 11269336"/>
              <a:gd name="connsiteY156-6278" fmla="*/ 2194745 h 2323145"/>
              <a:gd name="connsiteX157-6279" fmla="*/ 4383151 w 11269336"/>
              <a:gd name="connsiteY157-6280" fmla="*/ 2201140 h 2323145"/>
              <a:gd name="connsiteX158-6281" fmla="*/ 4366646 w 11269336"/>
              <a:gd name="connsiteY158-6282" fmla="*/ 2198564 h 2323145"/>
              <a:gd name="connsiteX159-6283" fmla="*/ 4354009 w 11269336"/>
              <a:gd name="connsiteY159-6284" fmla="*/ 2204984 h 2323145"/>
              <a:gd name="connsiteX160-6285" fmla="*/ 4348284 w 11269336"/>
              <a:gd name="connsiteY160-6286" fmla="*/ 2205270 h 2323145"/>
              <a:gd name="connsiteX161-6287" fmla="*/ 4333906 w 11269336"/>
              <a:gd name="connsiteY161-6288" fmla="*/ 2205251 h 2323145"/>
              <a:gd name="connsiteX162-6289" fmla="*/ 4308819 w 11269336"/>
              <a:gd name="connsiteY162-6290" fmla="*/ 2203822 h 2323145"/>
              <a:gd name="connsiteX163-6291" fmla="*/ 4301210 w 11269336"/>
              <a:gd name="connsiteY163-6292" fmla="*/ 2204456 h 2323145"/>
              <a:gd name="connsiteX164-6293" fmla="*/ 4283095 w 11269336"/>
              <a:gd name="connsiteY164-6294" fmla="*/ 2198177 h 2323145"/>
              <a:gd name="connsiteX165-6295" fmla="*/ 4250119 w 11269336"/>
              <a:gd name="connsiteY165-6296" fmla="*/ 2196342 h 2323145"/>
              <a:gd name="connsiteX166-6297" fmla="*/ 4189203 w 11269336"/>
              <a:gd name="connsiteY166-6298" fmla="*/ 2178994 h 2323145"/>
              <a:gd name="connsiteX167-6299" fmla="*/ 4154035 w 11269336"/>
              <a:gd name="connsiteY167-6300" fmla="*/ 2171950 h 2323145"/>
              <a:gd name="connsiteX168-6301" fmla="*/ 4129569 w 11269336"/>
              <a:gd name="connsiteY168-6302" fmla="*/ 2163850 h 2323145"/>
              <a:gd name="connsiteX169-6303" fmla="*/ 4061250 w 11269336"/>
              <a:gd name="connsiteY169-6304" fmla="*/ 2159236 h 2323145"/>
              <a:gd name="connsiteX170-6305" fmla="*/ 3945480 w 11269336"/>
              <a:gd name="connsiteY170-6306" fmla="*/ 2158279 h 2323145"/>
              <a:gd name="connsiteX171-6307" fmla="*/ 3921468 w 11269336"/>
              <a:gd name="connsiteY171-6308" fmla="*/ 2156588 h 2323145"/>
              <a:gd name="connsiteX172-6309" fmla="*/ 3903348 w 11269336"/>
              <a:gd name="connsiteY172-6310" fmla="*/ 2149220 h 2323145"/>
              <a:gd name="connsiteX173-6311" fmla="*/ 3901342 w 11269336"/>
              <a:gd name="connsiteY173-6312" fmla="*/ 2142355 h 2323145"/>
              <a:gd name="connsiteX174-6313" fmla="*/ 3888539 w 11269336"/>
              <a:gd name="connsiteY174-6314" fmla="*/ 2140476 h 2323145"/>
              <a:gd name="connsiteX175-6315" fmla="*/ 3885662 w 11269336"/>
              <a:gd name="connsiteY175-6316" fmla="*/ 2138740 h 2323145"/>
              <a:gd name="connsiteX176-6317" fmla="*/ 3868627 w 11269336"/>
              <a:gd name="connsiteY176-6318" fmla="*/ 2130023 h 2323145"/>
              <a:gd name="connsiteX177-6319" fmla="*/ 3819177 w 11269336"/>
              <a:gd name="connsiteY177-6320" fmla="*/ 2142111 h 2323145"/>
              <a:gd name="connsiteX178-6321" fmla="*/ 3769100 w 11269336"/>
              <a:gd name="connsiteY178-6322" fmla="*/ 2131731 h 2323145"/>
              <a:gd name="connsiteX179-6323" fmla="*/ 3562752 w 11269336"/>
              <a:gd name="connsiteY179-6324" fmla="*/ 2131785 h 2323145"/>
              <a:gd name="connsiteX180-6325" fmla="*/ 3541402 w 11269336"/>
              <a:gd name="connsiteY180-6326" fmla="*/ 2106821 h 2323145"/>
              <a:gd name="connsiteX181-6327" fmla="*/ 3365341 w 11269336"/>
              <a:gd name="connsiteY181-6328" fmla="*/ 2077638 h 2323145"/>
              <a:gd name="connsiteX182-6329" fmla="*/ 3170922 w 11269336"/>
              <a:gd name="connsiteY182-6330" fmla="*/ 2115957 h 2323145"/>
              <a:gd name="connsiteX183-6331" fmla="*/ 3156256 w 11269336"/>
              <a:gd name="connsiteY183-6332" fmla="*/ 2124773 h 2323145"/>
              <a:gd name="connsiteX184-6333" fmla="*/ 3140298 w 11269336"/>
              <a:gd name="connsiteY184-6334" fmla="*/ 2129182 h 2323145"/>
              <a:gd name="connsiteX185-6335" fmla="*/ 3138514 w 11269336"/>
              <a:gd name="connsiteY185-6336" fmla="*/ 2128069 h 2323145"/>
              <a:gd name="connsiteX186-6337" fmla="*/ 3120467 w 11269336"/>
              <a:gd name="connsiteY186-6338" fmla="*/ 2128281 h 2323145"/>
              <a:gd name="connsiteX187-6339" fmla="*/ 3116175 w 11269336"/>
              <a:gd name="connsiteY187-6340" fmla="*/ 2131633 h 2323145"/>
              <a:gd name="connsiteX188-6341" fmla="*/ 3103685 w 11269336"/>
              <a:gd name="connsiteY188-6342" fmla="*/ 2132814 h 2323145"/>
              <a:gd name="connsiteX189-6343" fmla="*/ 3078794 w 11269336"/>
              <a:gd name="connsiteY189-6344" fmla="*/ 2137935 h 2323145"/>
              <a:gd name="connsiteX190-6345" fmla="*/ 3074407 w 11269336"/>
              <a:gd name="connsiteY190-6346" fmla="*/ 2136274 h 2323145"/>
              <a:gd name="connsiteX191-6347" fmla="*/ 3037285 w 11269336"/>
              <a:gd name="connsiteY191-6348" fmla="*/ 2139919 h 2323145"/>
              <a:gd name="connsiteX192-6349" fmla="*/ 3036901 w 11269336"/>
              <a:gd name="connsiteY192-6350" fmla="*/ 2138726 h 2323145"/>
              <a:gd name="connsiteX193-6351" fmla="*/ 3026996 w 11269336"/>
              <a:gd name="connsiteY193-6352" fmla="*/ 2134322 h 2323145"/>
              <a:gd name="connsiteX194-6353" fmla="*/ 3007772 w 11269336"/>
              <a:gd name="connsiteY194-6354" fmla="*/ 2128742 h 2323145"/>
              <a:gd name="connsiteX195-6355" fmla="*/ 2965030 w 11269336"/>
              <a:gd name="connsiteY195-6356" fmla="*/ 2100494 h 2323145"/>
              <a:gd name="connsiteX196-6357" fmla="*/ 2926342 w 11269336"/>
              <a:gd name="connsiteY196-6358" fmla="*/ 2104155 h 2323145"/>
              <a:gd name="connsiteX197-6359" fmla="*/ 2918608 w 11269336"/>
              <a:gd name="connsiteY197-6360" fmla="*/ 2104215 h 2323145"/>
              <a:gd name="connsiteX198-6361" fmla="*/ 2918475 w 11269336"/>
              <a:gd name="connsiteY198-6362" fmla="*/ 2103937 h 2323145"/>
              <a:gd name="connsiteX199-6363" fmla="*/ 2910360 w 11269336"/>
              <a:gd name="connsiteY199-6364" fmla="*/ 2103444 h 2323145"/>
              <a:gd name="connsiteX200-6365" fmla="*/ 2904507 w 11269336"/>
              <a:gd name="connsiteY200-6366" fmla="*/ 2104326 h 2323145"/>
              <a:gd name="connsiteX201-6367" fmla="*/ 2889503 w 11269336"/>
              <a:gd name="connsiteY201-6368" fmla="*/ 2104443 h 2323145"/>
              <a:gd name="connsiteX202-6369" fmla="*/ 2884480 w 11269336"/>
              <a:gd name="connsiteY202-6370" fmla="*/ 2102626 h 2323145"/>
              <a:gd name="connsiteX203-6371" fmla="*/ 2882689 w 11269336"/>
              <a:gd name="connsiteY203-6372" fmla="*/ 2099228 h 2323145"/>
              <a:gd name="connsiteX204-6373" fmla="*/ 2881291 w 11269336"/>
              <a:gd name="connsiteY204-6374" fmla="*/ 2099618 h 2323145"/>
              <a:gd name="connsiteX205-6375" fmla="*/ 2853979 w 11269336"/>
              <a:gd name="connsiteY205-6376" fmla="*/ 2090388 h 2323145"/>
              <a:gd name="connsiteX206-6377" fmla="*/ 2791790 w 11269336"/>
              <a:gd name="connsiteY206-6378" fmla="*/ 2080332 h 2323145"/>
              <a:gd name="connsiteX207-6379" fmla="*/ 2755844 w 11269336"/>
              <a:gd name="connsiteY207-6380" fmla="*/ 2078874 h 2323145"/>
              <a:gd name="connsiteX208-6381" fmla="*/ 2657742 w 11269336"/>
              <a:gd name="connsiteY208-6382" fmla="*/ 2070179 h 2323145"/>
              <a:gd name="connsiteX209-6383" fmla="*/ 2559549 w 11269336"/>
              <a:gd name="connsiteY209-6384" fmla="*/ 2057873 h 2323145"/>
              <a:gd name="connsiteX210-6385" fmla="*/ 2512054 w 11269336"/>
              <a:gd name="connsiteY210-6386" fmla="*/ 2031671 h 2323145"/>
              <a:gd name="connsiteX211-6387" fmla="*/ 2506437 w 11269336"/>
              <a:gd name="connsiteY211-6388" fmla="*/ 2030918 h 2323145"/>
              <a:gd name="connsiteX212-6389" fmla="*/ 2491752 w 11269336"/>
              <a:gd name="connsiteY212-6390" fmla="*/ 2033906 h 2323145"/>
              <a:gd name="connsiteX213-6391" fmla="*/ 2486338 w 11269336"/>
              <a:gd name="connsiteY213-6392" fmla="*/ 2035862 h 2323145"/>
              <a:gd name="connsiteX214-6393" fmla="*/ 2478186 w 11269336"/>
              <a:gd name="connsiteY214-6394" fmla="*/ 2036953 h 2323145"/>
              <a:gd name="connsiteX215-6395" fmla="*/ 2477950 w 11269336"/>
              <a:gd name="connsiteY215-6396" fmla="*/ 2036715 h 2323145"/>
              <a:gd name="connsiteX216-6397" fmla="*/ 2470381 w 11269336"/>
              <a:gd name="connsiteY216-6398" fmla="*/ 2038256 h 2323145"/>
              <a:gd name="connsiteX217-6399" fmla="*/ 2433781 w 11269336"/>
              <a:gd name="connsiteY217-6400" fmla="*/ 2049140 h 2323145"/>
              <a:gd name="connsiteX218-6401" fmla="*/ 2381172 w 11269336"/>
              <a:gd name="connsiteY218-6402" fmla="*/ 2030645 h 2323145"/>
              <a:gd name="connsiteX219-6403" fmla="*/ 2360198 w 11269336"/>
              <a:gd name="connsiteY219-6404" fmla="*/ 2029059 h 2323145"/>
              <a:gd name="connsiteX220-6405" fmla="*/ 2348815 w 11269336"/>
              <a:gd name="connsiteY220-6406" fmla="*/ 2026798 h 2323145"/>
              <a:gd name="connsiteX221-6407" fmla="*/ 2347988 w 11269336"/>
              <a:gd name="connsiteY221-6408" fmla="*/ 2025745 h 2323145"/>
              <a:gd name="connsiteX222-6409" fmla="*/ 2312920 w 11269336"/>
              <a:gd name="connsiteY222-6410" fmla="*/ 2036311 h 2323145"/>
              <a:gd name="connsiteX223-6411" fmla="*/ 2307986 w 11269336"/>
              <a:gd name="connsiteY223-6412" fmla="*/ 2035583 h 2323145"/>
              <a:gd name="connsiteX224-6413" fmla="*/ 2285481 w 11269336"/>
              <a:gd name="connsiteY224-6414" fmla="*/ 2045197 h 2323145"/>
              <a:gd name="connsiteX225-6415" fmla="*/ 2273666 w 11269336"/>
              <a:gd name="connsiteY225-6416" fmla="*/ 2048710 h 2323145"/>
              <a:gd name="connsiteX226-6417" fmla="*/ 2270719 w 11269336"/>
              <a:gd name="connsiteY226-6418" fmla="*/ 2052702 h 2323145"/>
              <a:gd name="connsiteX227-6419" fmla="*/ 2253080 w 11269336"/>
              <a:gd name="connsiteY227-6420" fmla="*/ 2056363 h 2323145"/>
              <a:gd name="connsiteX228-6421" fmla="*/ 2250906 w 11269336"/>
              <a:gd name="connsiteY228-6422" fmla="*/ 2055654 h 2323145"/>
              <a:gd name="connsiteX229-6423" fmla="*/ 2236905 w 11269336"/>
              <a:gd name="connsiteY229-6424" fmla="*/ 2062882 h 2323145"/>
              <a:gd name="connsiteX230-6425" fmla="*/ 2225830 w 11269336"/>
              <a:gd name="connsiteY230-6426" fmla="*/ 2074027 h 2323145"/>
              <a:gd name="connsiteX231-6427" fmla="*/ 2073776 w 11269336"/>
              <a:gd name="connsiteY231-6428" fmla="*/ 2089244 h 2323145"/>
              <a:gd name="connsiteX232-6429" fmla="*/ 1948256 w 11269336"/>
              <a:gd name="connsiteY232-6430" fmla="*/ 2146616 h 2323145"/>
              <a:gd name="connsiteX233-6431" fmla="*/ 1865582 w 11269336"/>
              <a:gd name="connsiteY233-6432" fmla="*/ 2153738 h 2323145"/>
              <a:gd name="connsiteX234-6433" fmla="*/ 1835210 w 11269336"/>
              <a:gd name="connsiteY234-6434" fmla="*/ 2134244 h 2323145"/>
              <a:gd name="connsiteX235-6435" fmla="*/ 1632661 w 11269336"/>
              <a:gd name="connsiteY235-6436" fmla="*/ 2173882 h 2323145"/>
              <a:gd name="connsiteX236-6437" fmla="*/ 1579590 w 11269336"/>
              <a:gd name="connsiteY236-6438" fmla="*/ 2173680 h 2323145"/>
              <a:gd name="connsiteX237-6439" fmla="*/ 1535601 w 11269336"/>
              <a:gd name="connsiteY237-6440" fmla="*/ 2194590 h 2323145"/>
              <a:gd name="connsiteX238-6441" fmla="*/ 1515594 w 11269336"/>
              <a:gd name="connsiteY238-6442" fmla="*/ 2189622 h 2323145"/>
              <a:gd name="connsiteX239-6443" fmla="*/ 1512113 w 11269336"/>
              <a:gd name="connsiteY239-6444" fmla="*/ 2188534 h 2323145"/>
              <a:gd name="connsiteX240-6445" fmla="*/ 1498838 w 11269336"/>
              <a:gd name="connsiteY240-6446" fmla="*/ 2189213 h 2323145"/>
              <a:gd name="connsiteX241-6447" fmla="*/ 1494279 w 11269336"/>
              <a:gd name="connsiteY241-6448" fmla="*/ 2183112 h 2323145"/>
              <a:gd name="connsiteX242-6449" fmla="*/ 1473714 w 11269336"/>
              <a:gd name="connsiteY242-6450" fmla="*/ 2179625 h 2323145"/>
              <a:gd name="connsiteX243-6451" fmla="*/ 1449503 w 11269336"/>
              <a:gd name="connsiteY243-6452" fmla="*/ 2182633 h 2323145"/>
              <a:gd name="connsiteX244-6453" fmla="*/ 1266687 w 11269336"/>
              <a:gd name="connsiteY244-6454" fmla="*/ 2212688 h 2323145"/>
              <a:gd name="connsiteX245-6455" fmla="*/ 1239614 w 11269336"/>
              <a:gd name="connsiteY245-6456" fmla="*/ 2209727 h 2323145"/>
              <a:gd name="connsiteX246-6457" fmla="*/ 1202436 w 11269336"/>
              <a:gd name="connsiteY246-6458" fmla="*/ 2209817 h 2323145"/>
              <a:gd name="connsiteX247-6459" fmla="*/ 1136097 w 11269336"/>
              <a:gd name="connsiteY247-6460" fmla="*/ 2205112 h 2323145"/>
              <a:gd name="connsiteX248-6461" fmla="*/ 988232 w 11269336"/>
              <a:gd name="connsiteY248-6462" fmla="*/ 2235635 h 2323145"/>
              <a:gd name="connsiteX249-6463" fmla="*/ 981959 w 11269336"/>
              <a:gd name="connsiteY249-6464" fmla="*/ 2231607 h 2323145"/>
              <a:gd name="connsiteX250-6465" fmla="*/ 938600 w 11269336"/>
              <a:gd name="connsiteY250-6466" fmla="*/ 2238113 h 2323145"/>
              <a:gd name="connsiteX251-6467" fmla="*/ 791788 w 11269336"/>
              <a:gd name="connsiteY251-6468" fmla="*/ 2293224 h 2323145"/>
              <a:gd name="connsiteX252-6469" fmla="*/ 706914 w 11269336"/>
              <a:gd name="connsiteY252-6470" fmla="*/ 2305046 h 2323145"/>
              <a:gd name="connsiteX253-6471" fmla="*/ 675971 w 11269336"/>
              <a:gd name="connsiteY253-6472" fmla="*/ 2304030 h 2323145"/>
              <a:gd name="connsiteX254-6473" fmla="*/ 624180 w 11269336"/>
              <a:gd name="connsiteY254-6474" fmla="*/ 2302650 h 2323145"/>
              <a:gd name="connsiteX255-6475" fmla="*/ 583453 w 11269336"/>
              <a:gd name="connsiteY255-6476" fmla="*/ 2288788 h 2323145"/>
              <a:gd name="connsiteX256-6477" fmla="*/ 540946 w 11269336"/>
              <a:gd name="connsiteY256-6478" fmla="*/ 2292721 h 2323145"/>
              <a:gd name="connsiteX257-6479" fmla="*/ 533680 w 11269336"/>
              <a:gd name="connsiteY257-6480" fmla="*/ 2310233 h 2323145"/>
              <a:gd name="connsiteX258-6481" fmla="*/ 487366 w 11269336"/>
              <a:gd name="connsiteY258-6482" fmla="*/ 2309053 h 2323145"/>
              <a:gd name="connsiteX259-6483" fmla="*/ 416820 w 11269336"/>
              <a:gd name="connsiteY259-6484" fmla="*/ 2305443 h 2323145"/>
              <a:gd name="connsiteX260-6485" fmla="*/ 376805 w 11269336"/>
              <a:gd name="connsiteY260-6486" fmla="*/ 2307647 h 2323145"/>
              <a:gd name="connsiteX261-6487" fmla="*/ 266777 w 11269336"/>
              <a:gd name="connsiteY261-6488" fmla="*/ 2309012 h 2323145"/>
              <a:gd name="connsiteX262-6489" fmla="*/ 156013 w 11269336"/>
              <a:gd name="connsiteY262-6490" fmla="*/ 2306832 h 2323145"/>
              <a:gd name="connsiteX263-6491" fmla="*/ 87258 w 11269336"/>
              <a:gd name="connsiteY263-6492" fmla="*/ 2285511 h 2323145"/>
              <a:gd name="connsiteX264-6493" fmla="*/ 23798 w 11269336"/>
              <a:gd name="connsiteY264-6494" fmla="*/ 2281822 h 2323145"/>
              <a:gd name="connsiteX265-6495" fmla="*/ 0 w 11269336"/>
              <a:gd name="connsiteY265-6496" fmla="*/ 2285369 h 2323145"/>
              <a:gd name="connsiteX266-6497" fmla="*/ 0 w 11269336"/>
              <a:gd name="connsiteY266-6498" fmla="*/ 0 h 2323145"/>
              <a:gd name="connsiteX0-6499" fmla="*/ 0 w 11269336"/>
              <a:gd name="connsiteY0-6500" fmla="*/ 0 h 2323145"/>
              <a:gd name="connsiteX1-6501" fmla="*/ 11269336 w 11269336"/>
              <a:gd name="connsiteY1-6502" fmla="*/ 0 h 2323145"/>
              <a:gd name="connsiteX2-6503" fmla="*/ 11268645 w 11269336"/>
              <a:gd name="connsiteY2-6504" fmla="*/ 511 h 2323145"/>
              <a:gd name="connsiteX3-6505" fmla="*/ 11230739 w 11269336"/>
              <a:gd name="connsiteY3-6506" fmla="*/ 37096 h 2323145"/>
              <a:gd name="connsiteX4-6507" fmla="*/ 11082485 w 11269336"/>
              <a:gd name="connsiteY4-6508" fmla="*/ 78590 h 2323145"/>
              <a:gd name="connsiteX5-6509" fmla="*/ 11031776 w 11269336"/>
              <a:gd name="connsiteY5-6510" fmla="*/ 79197 h 2323145"/>
              <a:gd name="connsiteX6-6511" fmla="*/ 10995894 w 11269336"/>
              <a:gd name="connsiteY6-6512" fmla="*/ 83459 h 2323145"/>
              <a:gd name="connsiteX7-6513" fmla="*/ 10861177 w 11269336"/>
              <a:gd name="connsiteY7-6514" fmla="*/ 147419 h 2323145"/>
              <a:gd name="connsiteX8-6515" fmla="*/ 10782732 w 11269336"/>
              <a:gd name="connsiteY8-6516" fmla="*/ 135645 h 2323145"/>
              <a:gd name="connsiteX9-6517" fmla="*/ 10660773 w 11269336"/>
              <a:gd name="connsiteY9-6518" fmla="*/ 179312 h 2323145"/>
              <a:gd name="connsiteX10-6519" fmla="*/ 10564442 w 11269336"/>
              <a:gd name="connsiteY10-6520" fmla="*/ 160738 h 2323145"/>
              <a:gd name="connsiteX11-6521" fmla="*/ 10490200 w 11269336"/>
              <a:gd name="connsiteY11-6522" fmla="*/ 183533 h 2323145"/>
              <a:gd name="connsiteX12-6523" fmla="*/ 10271351 w 11269336"/>
              <a:gd name="connsiteY12-6524" fmla="*/ 243104 h 2323145"/>
              <a:gd name="connsiteX13-6525" fmla="*/ 10061033 w 11269336"/>
              <a:gd name="connsiteY13-6526" fmla="*/ 364937 h 2323145"/>
              <a:gd name="connsiteX14-6527" fmla="*/ 9921770 w 11269336"/>
              <a:gd name="connsiteY14-6528" fmla="*/ 406154 h 2323145"/>
              <a:gd name="connsiteX15-6529" fmla="*/ 9858388 w 11269336"/>
              <a:gd name="connsiteY15-6530" fmla="*/ 439489 h 2323145"/>
              <a:gd name="connsiteX16-6531" fmla="*/ 9811914 w 11269336"/>
              <a:gd name="connsiteY16-6532" fmla="*/ 449865 h 2323145"/>
              <a:gd name="connsiteX17-6533" fmla="*/ 9784394 w 11269336"/>
              <a:gd name="connsiteY17-6534" fmla="*/ 457816 h 2323145"/>
              <a:gd name="connsiteX18-6535" fmla="*/ 9656836 w 11269336"/>
              <a:gd name="connsiteY18-6536" fmla="*/ 469967 h 2323145"/>
              <a:gd name="connsiteX19-6537" fmla="*/ 9380600 w 11269336"/>
              <a:gd name="connsiteY19-6538" fmla="*/ 549821 h 2323145"/>
              <a:gd name="connsiteX20-6539" fmla="*/ 9139429 w 11269336"/>
              <a:gd name="connsiteY20-6540" fmla="*/ 696446 h 2323145"/>
              <a:gd name="connsiteX21-6541" fmla="*/ 9028928 w 11269336"/>
              <a:gd name="connsiteY21-6542" fmla="*/ 745350 h 2323145"/>
              <a:gd name="connsiteX22-6543" fmla="*/ 8977138 w 11269336"/>
              <a:gd name="connsiteY22-6544" fmla="*/ 774970 h 2323145"/>
              <a:gd name="connsiteX23-6545" fmla="*/ 8947030 w 11269336"/>
              <a:gd name="connsiteY23-6546" fmla="*/ 814934 h 2323145"/>
              <a:gd name="connsiteX24-6547" fmla="*/ 8914746 w 11269336"/>
              <a:gd name="connsiteY24-6548" fmla="*/ 826428 h 2323145"/>
              <a:gd name="connsiteX25-6549" fmla="*/ 8917778 w 11269336"/>
              <a:gd name="connsiteY25-6550" fmla="*/ 835198 h 2323145"/>
              <a:gd name="connsiteX26-6551" fmla="*/ 8905560 w 11269336"/>
              <a:gd name="connsiteY26-6552" fmla="*/ 838358 h 2323145"/>
              <a:gd name="connsiteX27-6553" fmla="*/ 8897564 w 11269336"/>
              <a:gd name="connsiteY27-6554" fmla="*/ 834287 h 2323145"/>
              <a:gd name="connsiteX28-6555" fmla="*/ 8878040 w 11269336"/>
              <a:gd name="connsiteY28-6556" fmla="*/ 844150 h 2323145"/>
              <a:gd name="connsiteX29-6557" fmla="*/ 8882654 w 11269336"/>
              <a:gd name="connsiteY29-6558" fmla="*/ 892768 h 2323145"/>
              <a:gd name="connsiteX30-6559" fmla="*/ 8795998 w 11269336"/>
              <a:gd name="connsiteY30-6560" fmla="*/ 863337 h 2323145"/>
              <a:gd name="connsiteX31-6561" fmla="*/ 8776970 w 11269336"/>
              <a:gd name="connsiteY31-6562" fmla="*/ 885177 h 2323145"/>
              <a:gd name="connsiteX32-6563" fmla="*/ 8755719 w 11269336"/>
              <a:gd name="connsiteY32-6564" fmla="*/ 889754 h 2323145"/>
              <a:gd name="connsiteX33-6565" fmla="*/ 8743257 w 11269336"/>
              <a:gd name="connsiteY33-6566" fmla="*/ 904723 h 2323145"/>
              <a:gd name="connsiteX34-6567" fmla="*/ 8721366 w 11269336"/>
              <a:gd name="connsiteY34-6568" fmla="*/ 904711 h 2323145"/>
              <a:gd name="connsiteX35-6569" fmla="*/ 8678353 w 11269336"/>
              <a:gd name="connsiteY35-6570" fmla="*/ 926318 h 2323145"/>
              <a:gd name="connsiteX36-6571" fmla="*/ 8636849 w 11269336"/>
              <a:gd name="connsiteY36-6572" fmla="*/ 937900 h 2323145"/>
              <a:gd name="connsiteX37-6573" fmla="*/ 8620213 w 11269336"/>
              <a:gd name="connsiteY37-6574" fmla="*/ 943068 h 2323145"/>
              <a:gd name="connsiteX38-6575" fmla="*/ 8612581 w 11269336"/>
              <a:gd name="connsiteY38-6576" fmla="*/ 952695 h 2323145"/>
              <a:gd name="connsiteX39-6577" fmla="*/ 8589038 w 11269336"/>
              <a:gd name="connsiteY39-6578" fmla="*/ 963892 h 2323145"/>
              <a:gd name="connsiteX40-6579" fmla="*/ 8579950 w 11269336"/>
              <a:gd name="connsiteY40-6580" fmla="*/ 960899 h 2323145"/>
              <a:gd name="connsiteX41-6581" fmla="*/ 8579319 w 11269336"/>
              <a:gd name="connsiteY41-6582" fmla="*/ 965630 h 2323145"/>
              <a:gd name="connsiteX42-6583" fmla="*/ 8547429 w 11269336"/>
              <a:gd name="connsiteY42-6584" fmla="*/ 984506 h 2323145"/>
              <a:gd name="connsiteX43-6585" fmla="*/ 8478704 w 11269336"/>
              <a:gd name="connsiteY43-6586" fmla="*/ 1025490 h 2323145"/>
              <a:gd name="connsiteX44-6587" fmla="*/ 8461421 w 11269336"/>
              <a:gd name="connsiteY44-6588" fmla="*/ 1035512 h 2323145"/>
              <a:gd name="connsiteX45-6589" fmla="*/ 8445003 w 11269336"/>
              <a:gd name="connsiteY45-6590" fmla="*/ 1036851 h 2323145"/>
              <a:gd name="connsiteX46-6591" fmla="*/ 8357350 w 11269336"/>
              <a:gd name="connsiteY46-6592" fmla="*/ 1060213 h 2323145"/>
              <a:gd name="connsiteX47-6593" fmla="*/ 8335565 w 11269336"/>
              <a:gd name="connsiteY47-6594" fmla="*/ 1061151 h 2323145"/>
              <a:gd name="connsiteX48-6595" fmla="*/ 8325267 w 11269336"/>
              <a:gd name="connsiteY48-6596" fmla="*/ 1055919 h 2323145"/>
              <a:gd name="connsiteX49-6597" fmla="*/ 8293586 w 11269336"/>
              <a:gd name="connsiteY49-6598" fmla="*/ 1076144 h 2323145"/>
              <a:gd name="connsiteX50-6599" fmla="*/ 8242405 w 11269336"/>
              <a:gd name="connsiteY50-6600" fmla="*/ 1095960 h 2323145"/>
              <a:gd name="connsiteX51-6601" fmla="*/ 8197391 w 11269336"/>
              <a:gd name="connsiteY51-6602" fmla="*/ 1107746 h 2323145"/>
              <a:gd name="connsiteX52-6603" fmla="*/ 8081474 w 11269336"/>
              <a:gd name="connsiteY52-6604" fmla="*/ 1130125 h 2323145"/>
              <a:gd name="connsiteX53-6605" fmla="*/ 8053585 w 11269336"/>
              <a:gd name="connsiteY53-6606" fmla="*/ 1129169 h 2323145"/>
              <a:gd name="connsiteX54-6607" fmla="*/ 8038422 w 11269336"/>
              <a:gd name="connsiteY54-6608" fmla="*/ 1119092 h 2323145"/>
              <a:gd name="connsiteX55-6609" fmla="*/ 8029450 w 11269336"/>
              <a:gd name="connsiteY55-6610" fmla="*/ 1125592 h 2323145"/>
              <a:gd name="connsiteX56-6611" fmla="*/ 7959552 w 11269336"/>
              <a:gd name="connsiteY56-6612" fmla="*/ 1140188 h 2323145"/>
              <a:gd name="connsiteX57-6613" fmla="*/ 7914188 w 11269336"/>
              <a:gd name="connsiteY57-6614" fmla="*/ 1150862 h 2323145"/>
              <a:gd name="connsiteX58-6615" fmla="*/ 7914918 w 11269336"/>
              <a:gd name="connsiteY58-6616" fmla="*/ 1168758 h 2323145"/>
              <a:gd name="connsiteX59-6617" fmla="*/ 7875510 w 11269336"/>
              <a:gd name="connsiteY59-6618" fmla="*/ 1183153 h 2323145"/>
              <a:gd name="connsiteX60-6619" fmla="*/ 7829932 w 11269336"/>
              <a:gd name="connsiteY60-6620" fmla="*/ 1180782 h 2323145"/>
              <a:gd name="connsiteX61-6621" fmla="*/ 7779182 w 11269336"/>
              <a:gd name="connsiteY61-6622" fmla="*/ 1192665 h 2323145"/>
              <a:gd name="connsiteX62-6623" fmla="*/ 7748774 w 11269336"/>
              <a:gd name="connsiteY62-6624" fmla="*/ 1199586 h 2323145"/>
              <a:gd name="connsiteX63-6625" fmla="*/ 7671846 w 11269336"/>
              <a:gd name="connsiteY63-6626" fmla="*/ 1231966 h 2323145"/>
              <a:gd name="connsiteX64-6627" fmla="*/ 7554146 w 11269336"/>
              <a:gd name="connsiteY64-6628" fmla="*/ 1319748 h 2323145"/>
              <a:gd name="connsiteX65-6629" fmla="*/ 7515052 w 11269336"/>
              <a:gd name="connsiteY65-6630" fmla="*/ 1336718 h 2323145"/>
              <a:gd name="connsiteX66-6631" fmla="*/ 7507193 w 11269336"/>
              <a:gd name="connsiteY66-6632" fmla="*/ 1334617 h 2323145"/>
              <a:gd name="connsiteX67-6633" fmla="*/ 7461694 w 11269336"/>
              <a:gd name="connsiteY67-6634" fmla="*/ 1375866 h 2323145"/>
              <a:gd name="connsiteX68-6635" fmla="*/ 7377571 w 11269336"/>
              <a:gd name="connsiteY68-6636" fmla="*/ 1400128 h 2323145"/>
              <a:gd name="connsiteX69-6637" fmla="*/ 7311261 w 11269336"/>
              <a:gd name="connsiteY69-6638" fmla="*/ 1412652 h 2323145"/>
              <a:gd name="connsiteX70-6639" fmla="*/ 7275307 w 11269336"/>
              <a:gd name="connsiteY70-6640" fmla="*/ 1422171 h 2323145"/>
              <a:gd name="connsiteX71-6641" fmla="*/ 7247783 w 11269336"/>
              <a:gd name="connsiteY71-6642" fmla="*/ 1426330 h 2323145"/>
              <a:gd name="connsiteX72-6643" fmla="*/ 7185047 w 11269336"/>
              <a:gd name="connsiteY72-6644" fmla="*/ 1451812 h 2323145"/>
              <a:gd name="connsiteX73-6645" fmla="*/ 7084117 w 11269336"/>
              <a:gd name="connsiteY73-6646" fmla="*/ 1500281 h 2323145"/>
              <a:gd name="connsiteX74-6647" fmla="*/ 7062011 w 11269336"/>
              <a:gd name="connsiteY74-6648" fmla="*/ 1509183 h 2323145"/>
              <a:gd name="connsiteX75-6649" fmla="*/ 7040555 w 11269336"/>
              <a:gd name="connsiteY75-6650" fmla="*/ 1511207 h 2323145"/>
              <a:gd name="connsiteX76-6651" fmla="*/ 7033438 w 11269336"/>
              <a:gd name="connsiteY76-6652" fmla="*/ 1506772 h 2323145"/>
              <a:gd name="connsiteX77-6653" fmla="*/ 7020886 w 11269336"/>
              <a:gd name="connsiteY77-6654" fmla="*/ 1510764 h 2323145"/>
              <a:gd name="connsiteX78-6655" fmla="*/ 7017033 w 11269336"/>
              <a:gd name="connsiteY78-6656" fmla="*/ 1510650 h 2323145"/>
              <a:gd name="connsiteX79-6657" fmla="*/ 6995460 w 11269336"/>
              <a:gd name="connsiteY79-6658" fmla="*/ 1511173 h 2323145"/>
              <a:gd name="connsiteX80-6659" fmla="*/ 6962144 w 11269336"/>
              <a:gd name="connsiteY80-6660" fmla="*/ 1541508 h 2323145"/>
              <a:gd name="connsiteX81-6661" fmla="*/ 6910674 w 11269336"/>
              <a:gd name="connsiteY81-6662" fmla="*/ 1554793 h 2323145"/>
              <a:gd name="connsiteX82-6663" fmla="*/ 6732152 w 11269336"/>
              <a:gd name="connsiteY82-6664" fmla="*/ 1642538 h 2323145"/>
              <a:gd name="connsiteX83-6665" fmla="*/ 6694106 w 11269336"/>
              <a:gd name="connsiteY83-6666" fmla="*/ 1632377 h 2323145"/>
              <a:gd name="connsiteX84-6667" fmla="*/ 6617223 w 11269336"/>
              <a:gd name="connsiteY84-6668" fmla="*/ 1659889 h 2323145"/>
              <a:gd name="connsiteX85-6669" fmla="*/ 6521138 w 11269336"/>
              <a:gd name="connsiteY85-6670" fmla="*/ 1744340 h 2323145"/>
              <a:gd name="connsiteX86-6671" fmla="*/ 6380677 w 11269336"/>
              <a:gd name="connsiteY86-6672" fmla="*/ 1796883 h 2323145"/>
              <a:gd name="connsiteX87-6673" fmla="*/ 6374897 w 11269336"/>
              <a:gd name="connsiteY87-6674" fmla="*/ 1809910 h 2323145"/>
              <a:gd name="connsiteX88-6675" fmla="*/ 6364545 w 11269336"/>
              <a:gd name="connsiteY88-6676" fmla="*/ 1820090 h 2323145"/>
              <a:gd name="connsiteX89-6677" fmla="*/ 6362126 w 11269336"/>
              <a:gd name="connsiteY89-6678" fmla="*/ 1819991 h 2323145"/>
              <a:gd name="connsiteX90-6679" fmla="*/ 6346673 w 11269336"/>
              <a:gd name="connsiteY90-6680" fmla="*/ 1827824 h 2323145"/>
              <a:gd name="connsiteX91-6681" fmla="*/ 6345588 w 11269336"/>
              <a:gd name="connsiteY91-6682" fmla="*/ 1832232 h 2323145"/>
              <a:gd name="connsiteX92-6683" fmla="*/ 6335708 w 11269336"/>
              <a:gd name="connsiteY92-6684" fmla="*/ 1838451 h 2323145"/>
              <a:gd name="connsiteX93-6685" fmla="*/ 6318182 w 11269336"/>
              <a:gd name="connsiteY93-6686" fmla="*/ 1852975 h 2323145"/>
              <a:gd name="connsiteX94-6687" fmla="*/ 6313084 w 11269336"/>
              <a:gd name="connsiteY94-6688" fmla="*/ 1853561 h 2323145"/>
              <a:gd name="connsiteX95-6689" fmla="*/ 6283816 w 11269336"/>
              <a:gd name="connsiteY95-6690" fmla="*/ 1872148 h 2323145"/>
              <a:gd name="connsiteX96-6691" fmla="*/ 6282550 w 11269336"/>
              <a:gd name="connsiteY96-6692" fmla="*/ 1871392 h 2323145"/>
              <a:gd name="connsiteX97-6693" fmla="*/ 6270527 w 11269336"/>
              <a:gd name="connsiteY97-6694" fmla="*/ 1872208 h 2323145"/>
              <a:gd name="connsiteX98-6695" fmla="*/ 6249518 w 11269336"/>
              <a:gd name="connsiteY98-6696" fmla="*/ 1876079 h 2323145"/>
              <a:gd name="connsiteX99-6697" fmla="*/ 6190386 w 11269336"/>
              <a:gd name="connsiteY99-6698" fmla="*/ 1872478 h 2323145"/>
              <a:gd name="connsiteX100-6699" fmla="*/ 6159777 w 11269336"/>
              <a:gd name="connsiteY100-6700" fmla="*/ 1891745 h 2323145"/>
              <a:gd name="connsiteX101-6701" fmla="*/ 6153131 w 11269336"/>
              <a:gd name="connsiteY101-6702" fmla="*/ 1895079 h 2323145"/>
              <a:gd name="connsiteX102-6703" fmla="*/ 6152798 w 11269336"/>
              <a:gd name="connsiteY102-6704" fmla="*/ 1894920 h 2323145"/>
              <a:gd name="connsiteX103-6705" fmla="*/ 6145388 w 11269336"/>
              <a:gd name="connsiteY103-6706" fmla="*/ 1897990 h 2323145"/>
              <a:gd name="connsiteX104-6707" fmla="*/ 6141014 w 11269336"/>
              <a:gd name="connsiteY104-6708" fmla="*/ 1901155 h 2323145"/>
              <a:gd name="connsiteX105-6709" fmla="*/ 6128122 w 11269336"/>
              <a:gd name="connsiteY105-6710" fmla="*/ 1907623 h 2323145"/>
              <a:gd name="connsiteX106-6711" fmla="*/ 6122351 w 11269336"/>
              <a:gd name="connsiteY106-6712" fmla="*/ 1908359 h 2323145"/>
              <a:gd name="connsiteX107-6713" fmla="*/ 6064750 w 11269336"/>
              <a:gd name="connsiteY107-6714" fmla="*/ 1896394 h 2323145"/>
              <a:gd name="connsiteX108-6715" fmla="*/ 5964230 w 11269336"/>
              <a:gd name="connsiteY108-6716" fmla="*/ 1910038 h 2323145"/>
              <a:gd name="connsiteX109-6717" fmla="*/ 5865399 w 11269336"/>
              <a:gd name="connsiteY109-6718" fmla="*/ 1926966 h 2323145"/>
              <a:gd name="connsiteX110-6719" fmla="*/ 5829951 w 11269336"/>
              <a:gd name="connsiteY110-6720" fmla="*/ 1934755 h 2323145"/>
              <a:gd name="connsiteX111-6721" fmla="*/ 5765285 w 11269336"/>
              <a:gd name="connsiteY111-6722" fmla="*/ 1941322 h 2323145"/>
              <a:gd name="connsiteX112-6723" fmla="*/ 5734750 w 11269336"/>
              <a:gd name="connsiteY112-6724" fmla="*/ 1939793 h 2323145"/>
              <a:gd name="connsiteX113-6725" fmla="*/ 5733569 w 11269336"/>
              <a:gd name="connsiteY113-6726" fmla="*/ 1940505 h 2323145"/>
              <a:gd name="connsiteX114-6727" fmla="*/ 5730329 w 11269336"/>
              <a:gd name="connsiteY114-6728" fmla="*/ 1937845 h 2323145"/>
              <a:gd name="connsiteX115-6729" fmla="*/ 5724661 w 11269336"/>
              <a:gd name="connsiteY115-6730" fmla="*/ 1937455 h 2323145"/>
              <a:gd name="connsiteX116-6731" fmla="*/ 5710186 w 11269336"/>
              <a:gd name="connsiteY116-6732" fmla="*/ 1941370 h 2323145"/>
              <a:gd name="connsiteX117-6733" fmla="*/ 5704910 w 11269336"/>
              <a:gd name="connsiteY117-6734" fmla="*/ 1943663 h 2323145"/>
              <a:gd name="connsiteX118-6735" fmla="*/ 5696836 w 11269336"/>
              <a:gd name="connsiteY118-6736" fmla="*/ 1945271 h 2323145"/>
              <a:gd name="connsiteX119-6737" fmla="*/ 5696583 w 11269336"/>
              <a:gd name="connsiteY119-6738" fmla="*/ 1945050 h 2323145"/>
              <a:gd name="connsiteX120-6739" fmla="*/ 5689123 w 11269336"/>
              <a:gd name="connsiteY120-6740" fmla="*/ 1947067 h 2323145"/>
              <a:gd name="connsiteX121-6741" fmla="*/ 5653291 w 11269336"/>
              <a:gd name="connsiteY121-6742" fmla="*/ 1960245 h 2323145"/>
              <a:gd name="connsiteX122-6743" fmla="*/ 5599385 w 11269336"/>
              <a:gd name="connsiteY122-6744" fmla="*/ 1945198 h 2323145"/>
              <a:gd name="connsiteX123-6745" fmla="*/ 5578300 w 11269336"/>
              <a:gd name="connsiteY123-6746" fmla="*/ 1944963 h 2323145"/>
              <a:gd name="connsiteX124-6747" fmla="*/ 5566758 w 11269336"/>
              <a:gd name="connsiteY124-6748" fmla="*/ 1943441 h 2323145"/>
              <a:gd name="connsiteX125-6749" fmla="*/ 5565857 w 11269336"/>
              <a:gd name="connsiteY125-6750" fmla="*/ 1942445 h 2323145"/>
              <a:gd name="connsiteX126-6751" fmla="*/ 5531534 w 11269336"/>
              <a:gd name="connsiteY126-6752" fmla="*/ 1955208 h 2323145"/>
              <a:gd name="connsiteX127-6753" fmla="*/ 5526552 w 11269336"/>
              <a:gd name="connsiteY127-6754" fmla="*/ 1954799 h 2323145"/>
              <a:gd name="connsiteX128-6755" fmla="*/ 5504723 w 11269336"/>
              <a:gd name="connsiteY128-6756" fmla="*/ 1965811 h 2323145"/>
              <a:gd name="connsiteX129-6757" fmla="*/ 5493156 w 11269336"/>
              <a:gd name="connsiteY129-6758" fmla="*/ 1970063 h 2323145"/>
              <a:gd name="connsiteX130-6759" fmla="*/ 5490486 w 11269336"/>
              <a:gd name="connsiteY130-6760" fmla="*/ 1974227 h 2323145"/>
              <a:gd name="connsiteX131-6761" fmla="*/ 5473107 w 11269336"/>
              <a:gd name="connsiteY131-6762" fmla="*/ 1979001 h 2323145"/>
              <a:gd name="connsiteX132-6763" fmla="*/ 5470885 w 11269336"/>
              <a:gd name="connsiteY132-6764" fmla="*/ 1978432 h 2323145"/>
              <a:gd name="connsiteX133-6765" fmla="*/ 5457393 w 11269336"/>
              <a:gd name="connsiteY133-6766" fmla="*/ 1986525 h 2323145"/>
              <a:gd name="connsiteX134-6767" fmla="*/ 5447102 w 11269336"/>
              <a:gd name="connsiteY134-6768" fmla="*/ 1998329 h 2323145"/>
              <a:gd name="connsiteX135-6769" fmla="*/ 5159151 w 11269336"/>
              <a:gd name="connsiteY135-6770" fmla="*/ 2029640 h 2323145"/>
              <a:gd name="connsiteX136-6771" fmla="*/ 5041688 w 11269336"/>
              <a:gd name="connsiteY136-6772" fmla="*/ 2022334 h 2323145"/>
              <a:gd name="connsiteX137-6773" fmla="*/ 4860988 w 11269336"/>
              <a:gd name="connsiteY137-6774" fmla="*/ 2135698 h 2323145"/>
              <a:gd name="connsiteX138-6775" fmla="*/ 4807902 w 11269336"/>
              <a:gd name="connsiteY138-6776" fmla="*/ 2138894 h 2323145"/>
              <a:gd name="connsiteX139-6777" fmla="*/ 4765388 w 11269336"/>
              <a:gd name="connsiteY139-6778" fmla="*/ 2162525 h 2323145"/>
              <a:gd name="connsiteX140-6779" fmla="*/ 4745033 w 11269336"/>
              <a:gd name="connsiteY140-6780" fmla="*/ 2158859 h 2323145"/>
              <a:gd name="connsiteX141-6781" fmla="*/ 4741475 w 11269336"/>
              <a:gd name="connsiteY141-6782" fmla="*/ 2157998 h 2323145"/>
              <a:gd name="connsiteX142-6783" fmla="*/ 4728247 w 11269336"/>
              <a:gd name="connsiteY142-6784" fmla="*/ 2159526 h 2323145"/>
              <a:gd name="connsiteX143-6785" fmla="*/ 4723263 w 11269336"/>
              <a:gd name="connsiteY143-6786" fmla="*/ 2153742 h 2323145"/>
              <a:gd name="connsiteX144-6787" fmla="*/ 4702453 w 11269336"/>
              <a:gd name="connsiteY144-6788" fmla="*/ 2151586 h 2323145"/>
              <a:gd name="connsiteX145-6789" fmla="*/ 4678455 w 11269336"/>
              <a:gd name="connsiteY145-6790" fmla="*/ 2156131 h 2323145"/>
              <a:gd name="connsiteX146-6791" fmla="*/ 4593061 w 11269336"/>
              <a:gd name="connsiteY146-6792" fmla="*/ 2171597 h 2323145"/>
              <a:gd name="connsiteX147-6793" fmla="*/ 4579902 w 11269336"/>
              <a:gd name="connsiteY147-6794" fmla="*/ 2177927 h 2323145"/>
              <a:gd name="connsiteX148-6795" fmla="*/ 4533444 w 11269336"/>
              <a:gd name="connsiteY148-6796" fmla="*/ 2181200 h 2323145"/>
              <a:gd name="connsiteX149-6797" fmla="*/ 4492832 w 11269336"/>
              <a:gd name="connsiteY149-6798" fmla="*/ 2188033 h 2323145"/>
              <a:gd name="connsiteX150-6799" fmla="*/ 4467257 w 11269336"/>
              <a:gd name="connsiteY150-6800" fmla="*/ 2196121 h 2323145"/>
              <a:gd name="connsiteX151-6801" fmla="*/ 4459937 w 11269336"/>
              <a:gd name="connsiteY151-6802" fmla="*/ 2195182 h 2323145"/>
              <a:gd name="connsiteX152-6803" fmla="*/ 4433312 w 11269336"/>
              <a:gd name="connsiteY152-6804" fmla="*/ 2199004 h 2323145"/>
              <a:gd name="connsiteX153-6805" fmla="*/ 4420601 w 11269336"/>
              <a:gd name="connsiteY153-6806" fmla="*/ 2205158 h 2323145"/>
              <a:gd name="connsiteX154-6807" fmla="*/ 4405765 w 11269336"/>
              <a:gd name="connsiteY154-6808" fmla="*/ 2199902 h 2323145"/>
              <a:gd name="connsiteX155-6809" fmla="*/ 4401354 w 11269336"/>
              <a:gd name="connsiteY155-6810" fmla="*/ 2194745 h 2323145"/>
              <a:gd name="connsiteX156-6811" fmla="*/ 4383151 w 11269336"/>
              <a:gd name="connsiteY156-6812" fmla="*/ 2201140 h 2323145"/>
              <a:gd name="connsiteX157-6813" fmla="*/ 4366646 w 11269336"/>
              <a:gd name="connsiteY157-6814" fmla="*/ 2198564 h 2323145"/>
              <a:gd name="connsiteX158-6815" fmla="*/ 4354009 w 11269336"/>
              <a:gd name="connsiteY158-6816" fmla="*/ 2204984 h 2323145"/>
              <a:gd name="connsiteX159-6817" fmla="*/ 4348284 w 11269336"/>
              <a:gd name="connsiteY159-6818" fmla="*/ 2205270 h 2323145"/>
              <a:gd name="connsiteX160-6819" fmla="*/ 4333906 w 11269336"/>
              <a:gd name="connsiteY160-6820" fmla="*/ 2205251 h 2323145"/>
              <a:gd name="connsiteX161-6821" fmla="*/ 4308819 w 11269336"/>
              <a:gd name="connsiteY161-6822" fmla="*/ 2203822 h 2323145"/>
              <a:gd name="connsiteX162-6823" fmla="*/ 4301210 w 11269336"/>
              <a:gd name="connsiteY162-6824" fmla="*/ 2204456 h 2323145"/>
              <a:gd name="connsiteX163-6825" fmla="*/ 4283095 w 11269336"/>
              <a:gd name="connsiteY163-6826" fmla="*/ 2198177 h 2323145"/>
              <a:gd name="connsiteX164-6827" fmla="*/ 4250119 w 11269336"/>
              <a:gd name="connsiteY164-6828" fmla="*/ 2196342 h 2323145"/>
              <a:gd name="connsiteX165-6829" fmla="*/ 4189203 w 11269336"/>
              <a:gd name="connsiteY165-6830" fmla="*/ 2178994 h 2323145"/>
              <a:gd name="connsiteX166-6831" fmla="*/ 4154035 w 11269336"/>
              <a:gd name="connsiteY166-6832" fmla="*/ 2171950 h 2323145"/>
              <a:gd name="connsiteX167-6833" fmla="*/ 4129569 w 11269336"/>
              <a:gd name="connsiteY167-6834" fmla="*/ 2163850 h 2323145"/>
              <a:gd name="connsiteX168-6835" fmla="*/ 4061250 w 11269336"/>
              <a:gd name="connsiteY168-6836" fmla="*/ 2159236 h 2323145"/>
              <a:gd name="connsiteX169-6837" fmla="*/ 3945480 w 11269336"/>
              <a:gd name="connsiteY169-6838" fmla="*/ 2158279 h 2323145"/>
              <a:gd name="connsiteX170-6839" fmla="*/ 3921468 w 11269336"/>
              <a:gd name="connsiteY170-6840" fmla="*/ 2156588 h 2323145"/>
              <a:gd name="connsiteX171-6841" fmla="*/ 3903348 w 11269336"/>
              <a:gd name="connsiteY171-6842" fmla="*/ 2149220 h 2323145"/>
              <a:gd name="connsiteX172-6843" fmla="*/ 3901342 w 11269336"/>
              <a:gd name="connsiteY172-6844" fmla="*/ 2142355 h 2323145"/>
              <a:gd name="connsiteX173-6845" fmla="*/ 3888539 w 11269336"/>
              <a:gd name="connsiteY173-6846" fmla="*/ 2140476 h 2323145"/>
              <a:gd name="connsiteX174-6847" fmla="*/ 3885662 w 11269336"/>
              <a:gd name="connsiteY174-6848" fmla="*/ 2138740 h 2323145"/>
              <a:gd name="connsiteX175-6849" fmla="*/ 3868627 w 11269336"/>
              <a:gd name="connsiteY175-6850" fmla="*/ 2130023 h 2323145"/>
              <a:gd name="connsiteX176-6851" fmla="*/ 3819177 w 11269336"/>
              <a:gd name="connsiteY176-6852" fmla="*/ 2142111 h 2323145"/>
              <a:gd name="connsiteX177-6853" fmla="*/ 3769100 w 11269336"/>
              <a:gd name="connsiteY177-6854" fmla="*/ 2131731 h 2323145"/>
              <a:gd name="connsiteX178-6855" fmla="*/ 3562752 w 11269336"/>
              <a:gd name="connsiteY178-6856" fmla="*/ 2131785 h 2323145"/>
              <a:gd name="connsiteX179-6857" fmla="*/ 3541402 w 11269336"/>
              <a:gd name="connsiteY179-6858" fmla="*/ 2106821 h 2323145"/>
              <a:gd name="connsiteX180-6859" fmla="*/ 3365341 w 11269336"/>
              <a:gd name="connsiteY180-6860" fmla="*/ 2077638 h 2323145"/>
              <a:gd name="connsiteX181-6861" fmla="*/ 3170922 w 11269336"/>
              <a:gd name="connsiteY181-6862" fmla="*/ 2115957 h 2323145"/>
              <a:gd name="connsiteX182-6863" fmla="*/ 3156256 w 11269336"/>
              <a:gd name="connsiteY182-6864" fmla="*/ 2124773 h 2323145"/>
              <a:gd name="connsiteX183-6865" fmla="*/ 3140298 w 11269336"/>
              <a:gd name="connsiteY183-6866" fmla="*/ 2129182 h 2323145"/>
              <a:gd name="connsiteX184-6867" fmla="*/ 3138514 w 11269336"/>
              <a:gd name="connsiteY184-6868" fmla="*/ 2128069 h 2323145"/>
              <a:gd name="connsiteX185-6869" fmla="*/ 3120467 w 11269336"/>
              <a:gd name="connsiteY185-6870" fmla="*/ 2128281 h 2323145"/>
              <a:gd name="connsiteX186-6871" fmla="*/ 3116175 w 11269336"/>
              <a:gd name="connsiteY186-6872" fmla="*/ 2131633 h 2323145"/>
              <a:gd name="connsiteX187-6873" fmla="*/ 3103685 w 11269336"/>
              <a:gd name="connsiteY187-6874" fmla="*/ 2132814 h 2323145"/>
              <a:gd name="connsiteX188-6875" fmla="*/ 3078794 w 11269336"/>
              <a:gd name="connsiteY188-6876" fmla="*/ 2137935 h 2323145"/>
              <a:gd name="connsiteX189-6877" fmla="*/ 3074407 w 11269336"/>
              <a:gd name="connsiteY189-6878" fmla="*/ 2136274 h 2323145"/>
              <a:gd name="connsiteX190-6879" fmla="*/ 3037285 w 11269336"/>
              <a:gd name="connsiteY190-6880" fmla="*/ 2139919 h 2323145"/>
              <a:gd name="connsiteX191-6881" fmla="*/ 3036901 w 11269336"/>
              <a:gd name="connsiteY191-6882" fmla="*/ 2138726 h 2323145"/>
              <a:gd name="connsiteX192-6883" fmla="*/ 3026996 w 11269336"/>
              <a:gd name="connsiteY192-6884" fmla="*/ 2134322 h 2323145"/>
              <a:gd name="connsiteX193-6885" fmla="*/ 3007772 w 11269336"/>
              <a:gd name="connsiteY193-6886" fmla="*/ 2128742 h 2323145"/>
              <a:gd name="connsiteX194-6887" fmla="*/ 2965030 w 11269336"/>
              <a:gd name="connsiteY194-6888" fmla="*/ 2100494 h 2323145"/>
              <a:gd name="connsiteX195-6889" fmla="*/ 2926342 w 11269336"/>
              <a:gd name="connsiteY195-6890" fmla="*/ 2104155 h 2323145"/>
              <a:gd name="connsiteX196-6891" fmla="*/ 2918608 w 11269336"/>
              <a:gd name="connsiteY196-6892" fmla="*/ 2104215 h 2323145"/>
              <a:gd name="connsiteX197-6893" fmla="*/ 2918475 w 11269336"/>
              <a:gd name="connsiteY197-6894" fmla="*/ 2103937 h 2323145"/>
              <a:gd name="connsiteX198-6895" fmla="*/ 2910360 w 11269336"/>
              <a:gd name="connsiteY198-6896" fmla="*/ 2103444 h 2323145"/>
              <a:gd name="connsiteX199-6897" fmla="*/ 2904507 w 11269336"/>
              <a:gd name="connsiteY199-6898" fmla="*/ 2104326 h 2323145"/>
              <a:gd name="connsiteX200-6899" fmla="*/ 2889503 w 11269336"/>
              <a:gd name="connsiteY200-6900" fmla="*/ 2104443 h 2323145"/>
              <a:gd name="connsiteX201-6901" fmla="*/ 2884480 w 11269336"/>
              <a:gd name="connsiteY201-6902" fmla="*/ 2102626 h 2323145"/>
              <a:gd name="connsiteX202-6903" fmla="*/ 2882689 w 11269336"/>
              <a:gd name="connsiteY202-6904" fmla="*/ 2099228 h 2323145"/>
              <a:gd name="connsiteX203-6905" fmla="*/ 2881291 w 11269336"/>
              <a:gd name="connsiteY203-6906" fmla="*/ 2099618 h 2323145"/>
              <a:gd name="connsiteX204-6907" fmla="*/ 2853979 w 11269336"/>
              <a:gd name="connsiteY204-6908" fmla="*/ 2090388 h 2323145"/>
              <a:gd name="connsiteX205-6909" fmla="*/ 2791790 w 11269336"/>
              <a:gd name="connsiteY205-6910" fmla="*/ 2080332 h 2323145"/>
              <a:gd name="connsiteX206-6911" fmla="*/ 2755844 w 11269336"/>
              <a:gd name="connsiteY206-6912" fmla="*/ 2078874 h 2323145"/>
              <a:gd name="connsiteX207-6913" fmla="*/ 2657742 w 11269336"/>
              <a:gd name="connsiteY207-6914" fmla="*/ 2070179 h 2323145"/>
              <a:gd name="connsiteX208-6915" fmla="*/ 2559549 w 11269336"/>
              <a:gd name="connsiteY208-6916" fmla="*/ 2057873 h 2323145"/>
              <a:gd name="connsiteX209-6917" fmla="*/ 2512054 w 11269336"/>
              <a:gd name="connsiteY209-6918" fmla="*/ 2031671 h 2323145"/>
              <a:gd name="connsiteX210-6919" fmla="*/ 2506437 w 11269336"/>
              <a:gd name="connsiteY210-6920" fmla="*/ 2030918 h 2323145"/>
              <a:gd name="connsiteX211-6921" fmla="*/ 2491752 w 11269336"/>
              <a:gd name="connsiteY211-6922" fmla="*/ 2033906 h 2323145"/>
              <a:gd name="connsiteX212-6923" fmla="*/ 2486338 w 11269336"/>
              <a:gd name="connsiteY212-6924" fmla="*/ 2035862 h 2323145"/>
              <a:gd name="connsiteX213-6925" fmla="*/ 2478186 w 11269336"/>
              <a:gd name="connsiteY213-6926" fmla="*/ 2036953 h 2323145"/>
              <a:gd name="connsiteX214-6927" fmla="*/ 2477950 w 11269336"/>
              <a:gd name="connsiteY214-6928" fmla="*/ 2036715 h 2323145"/>
              <a:gd name="connsiteX215-6929" fmla="*/ 2470381 w 11269336"/>
              <a:gd name="connsiteY215-6930" fmla="*/ 2038256 h 2323145"/>
              <a:gd name="connsiteX216-6931" fmla="*/ 2433781 w 11269336"/>
              <a:gd name="connsiteY216-6932" fmla="*/ 2049140 h 2323145"/>
              <a:gd name="connsiteX217-6933" fmla="*/ 2381172 w 11269336"/>
              <a:gd name="connsiteY217-6934" fmla="*/ 2030645 h 2323145"/>
              <a:gd name="connsiteX218-6935" fmla="*/ 2360198 w 11269336"/>
              <a:gd name="connsiteY218-6936" fmla="*/ 2029059 h 2323145"/>
              <a:gd name="connsiteX219-6937" fmla="*/ 2348815 w 11269336"/>
              <a:gd name="connsiteY219-6938" fmla="*/ 2026798 h 2323145"/>
              <a:gd name="connsiteX220-6939" fmla="*/ 2347988 w 11269336"/>
              <a:gd name="connsiteY220-6940" fmla="*/ 2025745 h 2323145"/>
              <a:gd name="connsiteX221-6941" fmla="*/ 2312920 w 11269336"/>
              <a:gd name="connsiteY221-6942" fmla="*/ 2036311 h 2323145"/>
              <a:gd name="connsiteX222-6943" fmla="*/ 2307986 w 11269336"/>
              <a:gd name="connsiteY222-6944" fmla="*/ 2035583 h 2323145"/>
              <a:gd name="connsiteX223-6945" fmla="*/ 2285481 w 11269336"/>
              <a:gd name="connsiteY223-6946" fmla="*/ 2045197 h 2323145"/>
              <a:gd name="connsiteX224-6947" fmla="*/ 2273666 w 11269336"/>
              <a:gd name="connsiteY224-6948" fmla="*/ 2048710 h 2323145"/>
              <a:gd name="connsiteX225-6949" fmla="*/ 2270719 w 11269336"/>
              <a:gd name="connsiteY225-6950" fmla="*/ 2052702 h 2323145"/>
              <a:gd name="connsiteX226-6951" fmla="*/ 2253080 w 11269336"/>
              <a:gd name="connsiteY226-6952" fmla="*/ 2056363 h 2323145"/>
              <a:gd name="connsiteX227-6953" fmla="*/ 2250906 w 11269336"/>
              <a:gd name="connsiteY227-6954" fmla="*/ 2055654 h 2323145"/>
              <a:gd name="connsiteX228-6955" fmla="*/ 2236905 w 11269336"/>
              <a:gd name="connsiteY228-6956" fmla="*/ 2062882 h 2323145"/>
              <a:gd name="connsiteX229-6957" fmla="*/ 2225830 w 11269336"/>
              <a:gd name="connsiteY229-6958" fmla="*/ 2074027 h 2323145"/>
              <a:gd name="connsiteX230-6959" fmla="*/ 2073776 w 11269336"/>
              <a:gd name="connsiteY230-6960" fmla="*/ 2089244 h 2323145"/>
              <a:gd name="connsiteX231-6961" fmla="*/ 1948256 w 11269336"/>
              <a:gd name="connsiteY231-6962" fmla="*/ 2146616 h 2323145"/>
              <a:gd name="connsiteX232-6963" fmla="*/ 1865582 w 11269336"/>
              <a:gd name="connsiteY232-6964" fmla="*/ 2153738 h 2323145"/>
              <a:gd name="connsiteX233-6965" fmla="*/ 1835210 w 11269336"/>
              <a:gd name="connsiteY233-6966" fmla="*/ 2134244 h 2323145"/>
              <a:gd name="connsiteX234-6967" fmla="*/ 1632661 w 11269336"/>
              <a:gd name="connsiteY234-6968" fmla="*/ 2173882 h 2323145"/>
              <a:gd name="connsiteX235-6969" fmla="*/ 1579590 w 11269336"/>
              <a:gd name="connsiteY235-6970" fmla="*/ 2173680 h 2323145"/>
              <a:gd name="connsiteX236-6971" fmla="*/ 1535601 w 11269336"/>
              <a:gd name="connsiteY236-6972" fmla="*/ 2194590 h 2323145"/>
              <a:gd name="connsiteX237-6973" fmla="*/ 1515594 w 11269336"/>
              <a:gd name="connsiteY237-6974" fmla="*/ 2189622 h 2323145"/>
              <a:gd name="connsiteX238-6975" fmla="*/ 1512113 w 11269336"/>
              <a:gd name="connsiteY238-6976" fmla="*/ 2188534 h 2323145"/>
              <a:gd name="connsiteX239-6977" fmla="*/ 1498838 w 11269336"/>
              <a:gd name="connsiteY239-6978" fmla="*/ 2189213 h 2323145"/>
              <a:gd name="connsiteX240-6979" fmla="*/ 1494279 w 11269336"/>
              <a:gd name="connsiteY240-6980" fmla="*/ 2183112 h 2323145"/>
              <a:gd name="connsiteX241-6981" fmla="*/ 1473714 w 11269336"/>
              <a:gd name="connsiteY241-6982" fmla="*/ 2179625 h 2323145"/>
              <a:gd name="connsiteX242-6983" fmla="*/ 1449503 w 11269336"/>
              <a:gd name="connsiteY242-6984" fmla="*/ 2182633 h 2323145"/>
              <a:gd name="connsiteX243-6985" fmla="*/ 1266687 w 11269336"/>
              <a:gd name="connsiteY243-6986" fmla="*/ 2212688 h 2323145"/>
              <a:gd name="connsiteX244-6987" fmla="*/ 1239614 w 11269336"/>
              <a:gd name="connsiteY244-6988" fmla="*/ 2209727 h 2323145"/>
              <a:gd name="connsiteX245-6989" fmla="*/ 1202436 w 11269336"/>
              <a:gd name="connsiteY245-6990" fmla="*/ 2209817 h 2323145"/>
              <a:gd name="connsiteX246-6991" fmla="*/ 1136097 w 11269336"/>
              <a:gd name="connsiteY246-6992" fmla="*/ 2205112 h 2323145"/>
              <a:gd name="connsiteX247-6993" fmla="*/ 988232 w 11269336"/>
              <a:gd name="connsiteY247-6994" fmla="*/ 2235635 h 2323145"/>
              <a:gd name="connsiteX248-6995" fmla="*/ 981959 w 11269336"/>
              <a:gd name="connsiteY248-6996" fmla="*/ 2231607 h 2323145"/>
              <a:gd name="connsiteX249-6997" fmla="*/ 938600 w 11269336"/>
              <a:gd name="connsiteY249-6998" fmla="*/ 2238113 h 2323145"/>
              <a:gd name="connsiteX250-6999" fmla="*/ 791788 w 11269336"/>
              <a:gd name="connsiteY250-7000" fmla="*/ 2293224 h 2323145"/>
              <a:gd name="connsiteX251-7001" fmla="*/ 706914 w 11269336"/>
              <a:gd name="connsiteY251-7002" fmla="*/ 2305046 h 2323145"/>
              <a:gd name="connsiteX252-7003" fmla="*/ 675971 w 11269336"/>
              <a:gd name="connsiteY252-7004" fmla="*/ 2304030 h 2323145"/>
              <a:gd name="connsiteX253-7005" fmla="*/ 624180 w 11269336"/>
              <a:gd name="connsiteY253-7006" fmla="*/ 2302650 h 2323145"/>
              <a:gd name="connsiteX254-7007" fmla="*/ 583453 w 11269336"/>
              <a:gd name="connsiteY254-7008" fmla="*/ 2288788 h 2323145"/>
              <a:gd name="connsiteX255-7009" fmla="*/ 540946 w 11269336"/>
              <a:gd name="connsiteY255-7010" fmla="*/ 2292721 h 2323145"/>
              <a:gd name="connsiteX256-7011" fmla="*/ 533680 w 11269336"/>
              <a:gd name="connsiteY256-7012" fmla="*/ 2310233 h 2323145"/>
              <a:gd name="connsiteX257-7013" fmla="*/ 487366 w 11269336"/>
              <a:gd name="connsiteY257-7014" fmla="*/ 2309053 h 2323145"/>
              <a:gd name="connsiteX258-7015" fmla="*/ 416820 w 11269336"/>
              <a:gd name="connsiteY258-7016" fmla="*/ 2305443 h 2323145"/>
              <a:gd name="connsiteX259-7017" fmla="*/ 376805 w 11269336"/>
              <a:gd name="connsiteY259-7018" fmla="*/ 2307647 h 2323145"/>
              <a:gd name="connsiteX260-7019" fmla="*/ 266777 w 11269336"/>
              <a:gd name="connsiteY260-7020" fmla="*/ 2309012 h 2323145"/>
              <a:gd name="connsiteX261-7021" fmla="*/ 156013 w 11269336"/>
              <a:gd name="connsiteY261-7022" fmla="*/ 2306832 h 2323145"/>
              <a:gd name="connsiteX262-7023" fmla="*/ 87258 w 11269336"/>
              <a:gd name="connsiteY262-7024" fmla="*/ 2285511 h 2323145"/>
              <a:gd name="connsiteX263-7025" fmla="*/ 23798 w 11269336"/>
              <a:gd name="connsiteY263-7026" fmla="*/ 2281822 h 2323145"/>
              <a:gd name="connsiteX264-7027" fmla="*/ 0 w 11269336"/>
              <a:gd name="connsiteY264-7028" fmla="*/ 2285369 h 2323145"/>
              <a:gd name="connsiteX265-7029" fmla="*/ 0 w 11269336"/>
              <a:gd name="connsiteY265-7030" fmla="*/ 0 h 2323145"/>
              <a:gd name="connsiteX0-7031" fmla="*/ 0 w 11269336"/>
              <a:gd name="connsiteY0-7032" fmla="*/ 0 h 2323145"/>
              <a:gd name="connsiteX1-7033" fmla="*/ 11269336 w 11269336"/>
              <a:gd name="connsiteY1-7034" fmla="*/ 0 h 2323145"/>
              <a:gd name="connsiteX2-7035" fmla="*/ 11268645 w 11269336"/>
              <a:gd name="connsiteY2-7036" fmla="*/ 511 h 2323145"/>
              <a:gd name="connsiteX3-7037" fmla="*/ 11230739 w 11269336"/>
              <a:gd name="connsiteY3-7038" fmla="*/ 37096 h 2323145"/>
              <a:gd name="connsiteX4-7039" fmla="*/ 11082485 w 11269336"/>
              <a:gd name="connsiteY4-7040" fmla="*/ 78590 h 2323145"/>
              <a:gd name="connsiteX5-7041" fmla="*/ 11031776 w 11269336"/>
              <a:gd name="connsiteY5-7042" fmla="*/ 79197 h 2323145"/>
              <a:gd name="connsiteX6-7043" fmla="*/ 10995894 w 11269336"/>
              <a:gd name="connsiteY6-7044" fmla="*/ 83459 h 2323145"/>
              <a:gd name="connsiteX7-7045" fmla="*/ 10861177 w 11269336"/>
              <a:gd name="connsiteY7-7046" fmla="*/ 147419 h 2323145"/>
              <a:gd name="connsiteX8-7047" fmla="*/ 10782732 w 11269336"/>
              <a:gd name="connsiteY8-7048" fmla="*/ 135645 h 2323145"/>
              <a:gd name="connsiteX9-7049" fmla="*/ 10660773 w 11269336"/>
              <a:gd name="connsiteY9-7050" fmla="*/ 179312 h 2323145"/>
              <a:gd name="connsiteX10-7051" fmla="*/ 10564442 w 11269336"/>
              <a:gd name="connsiteY10-7052" fmla="*/ 160738 h 2323145"/>
              <a:gd name="connsiteX11-7053" fmla="*/ 10490200 w 11269336"/>
              <a:gd name="connsiteY11-7054" fmla="*/ 183533 h 2323145"/>
              <a:gd name="connsiteX12-7055" fmla="*/ 10271351 w 11269336"/>
              <a:gd name="connsiteY12-7056" fmla="*/ 243104 h 2323145"/>
              <a:gd name="connsiteX13-7057" fmla="*/ 10061033 w 11269336"/>
              <a:gd name="connsiteY13-7058" fmla="*/ 364937 h 2323145"/>
              <a:gd name="connsiteX14-7059" fmla="*/ 9921770 w 11269336"/>
              <a:gd name="connsiteY14-7060" fmla="*/ 406154 h 2323145"/>
              <a:gd name="connsiteX15-7061" fmla="*/ 9858388 w 11269336"/>
              <a:gd name="connsiteY15-7062" fmla="*/ 439489 h 2323145"/>
              <a:gd name="connsiteX16-7063" fmla="*/ 9811914 w 11269336"/>
              <a:gd name="connsiteY16-7064" fmla="*/ 449865 h 2323145"/>
              <a:gd name="connsiteX17-7065" fmla="*/ 9784394 w 11269336"/>
              <a:gd name="connsiteY17-7066" fmla="*/ 457816 h 2323145"/>
              <a:gd name="connsiteX18-7067" fmla="*/ 9656836 w 11269336"/>
              <a:gd name="connsiteY18-7068" fmla="*/ 469967 h 2323145"/>
              <a:gd name="connsiteX19-7069" fmla="*/ 9380600 w 11269336"/>
              <a:gd name="connsiteY19-7070" fmla="*/ 549821 h 2323145"/>
              <a:gd name="connsiteX20-7071" fmla="*/ 9263254 w 11269336"/>
              <a:gd name="connsiteY20-7072" fmla="*/ 645662 h 2323145"/>
              <a:gd name="connsiteX21-7073" fmla="*/ 9028928 w 11269336"/>
              <a:gd name="connsiteY21-7074" fmla="*/ 745350 h 2323145"/>
              <a:gd name="connsiteX22-7075" fmla="*/ 8977138 w 11269336"/>
              <a:gd name="connsiteY22-7076" fmla="*/ 774970 h 2323145"/>
              <a:gd name="connsiteX23-7077" fmla="*/ 8947030 w 11269336"/>
              <a:gd name="connsiteY23-7078" fmla="*/ 814934 h 2323145"/>
              <a:gd name="connsiteX24-7079" fmla="*/ 8914746 w 11269336"/>
              <a:gd name="connsiteY24-7080" fmla="*/ 826428 h 2323145"/>
              <a:gd name="connsiteX25-7081" fmla="*/ 8917778 w 11269336"/>
              <a:gd name="connsiteY25-7082" fmla="*/ 835198 h 2323145"/>
              <a:gd name="connsiteX26-7083" fmla="*/ 8905560 w 11269336"/>
              <a:gd name="connsiteY26-7084" fmla="*/ 838358 h 2323145"/>
              <a:gd name="connsiteX27-7085" fmla="*/ 8897564 w 11269336"/>
              <a:gd name="connsiteY27-7086" fmla="*/ 834287 h 2323145"/>
              <a:gd name="connsiteX28-7087" fmla="*/ 8878040 w 11269336"/>
              <a:gd name="connsiteY28-7088" fmla="*/ 844150 h 2323145"/>
              <a:gd name="connsiteX29-7089" fmla="*/ 8882654 w 11269336"/>
              <a:gd name="connsiteY29-7090" fmla="*/ 892768 h 2323145"/>
              <a:gd name="connsiteX30-7091" fmla="*/ 8795998 w 11269336"/>
              <a:gd name="connsiteY30-7092" fmla="*/ 863337 h 2323145"/>
              <a:gd name="connsiteX31-7093" fmla="*/ 8776970 w 11269336"/>
              <a:gd name="connsiteY31-7094" fmla="*/ 885177 h 2323145"/>
              <a:gd name="connsiteX32-7095" fmla="*/ 8755719 w 11269336"/>
              <a:gd name="connsiteY32-7096" fmla="*/ 889754 h 2323145"/>
              <a:gd name="connsiteX33-7097" fmla="*/ 8743257 w 11269336"/>
              <a:gd name="connsiteY33-7098" fmla="*/ 904723 h 2323145"/>
              <a:gd name="connsiteX34-7099" fmla="*/ 8721366 w 11269336"/>
              <a:gd name="connsiteY34-7100" fmla="*/ 904711 h 2323145"/>
              <a:gd name="connsiteX35-7101" fmla="*/ 8678353 w 11269336"/>
              <a:gd name="connsiteY35-7102" fmla="*/ 926318 h 2323145"/>
              <a:gd name="connsiteX36-7103" fmla="*/ 8636849 w 11269336"/>
              <a:gd name="connsiteY36-7104" fmla="*/ 937900 h 2323145"/>
              <a:gd name="connsiteX37-7105" fmla="*/ 8620213 w 11269336"/>
              <a:gd name="connsiteY37-7106" fmla="*/ 943068 h 2323145"/>
              <a:gd name="connsiteX38-7107" fmla="*/ 8612581 w 11269336"/>
              <a:gd name="connsiteY38-7108" fmla="*/ 952695 h 2323145"/>
              <a:gd name="connsiteX39-7109" fmla="*/ 8589038 w 11269336"/>
              <a:gd name="connsiteY39-7110" fmla="*/ 963892 h 2323145"/>
              <a:gd name="connsiteX40-7111" fmla="*/ 8579950 w 11269336"/>
              <a:gd name="connsiteY40-7112" fmla="*/ 960899 h 2323145"/>
              <a:gd name="connsiteX41-7113" fmla="*/ 8579319 w 11269336"/>
              <a:gd name="connsiteY41-7114" fmla="*/ 965630 h 2323145"/>
              <a:gd name="connsiteX42-7115" fmla="*/ 8547429 w 11269336"/>
              <a:gd name="connsiteY42-7116" fmla="*/ 984506 h 2323145"/>
              <a:gd name="connsiteX43-7117" fmla="*/ 8478704 w 11269336"/>
              <a:gd name="connsiteY43-7118" fmla="*/ 1025490 h 2323145"/>
              <a:gd name="connsiteX44-7119" fmla="*/ 8461421 w 11269336"/>
              <a:gd name="connsiteY44-7120" fmla="*/ 1035512 h 2323145"/>
              <a:gd name="connsiteX45-7121" fmla="*/ 8445003 w 11269336"/>
              <a:gd name="connsiteY45-7122" fmla="*/ 1036851 h 2323145"/>
              <a:gd name="connsiteX46-7123" fmla="*/ 8357350 w 11269336"/>
              <a:gd name="connsiteY46-7124" fmla="*/ 1060213 h 2323145"/>
              <a:gd name="connsiteX47-7125" fmla="*/ 8335565 w 11269336"/>
              <a:gd name="connsiteY47-7126" fmla="*/ 1061151 h 2323145"/>
              <a:gd name="connsiteX48-7127" fmla="*/ 8325267 w 11269336"/>
              <a:gd name="connsiteY48-7128" fmla="*/ 1055919 h 2323145"/>
              <a:gd name="connsiteX49-7129" fmla="*/ 8293586 w 11269336"/>
              <a:gd name="connsiteY49-7130" fmla="*/ 1076144 h 2323145"/>
              <a:gd name="connsiteX50-7131" fmla="*/ 8242405 w 11269336"/>
              <a:gd name="connsiteY50-7132" fmla="*/ 1095960 h 2323145"/>
              <a:gd name="connsiteX51-7133" fmla="*/ 8197391 w 11269336"/>
              <a:gd name="connsiteY51-7134" fmla="*/ 1107746 h 2323145"/>
              <a:gd name="connsiteX52-7135" fmla="*/ 8081474 w 11269336"/>
              <a:gd name="connsiteY52-7136" fmla="*/ 1130125 h 2323145"/>
              <a:gd name="connsiteX53-7137" fmla="*/ 8053585 w 11269336"/>
              <a:gd name="connsiteY53-7138" fmla="*/ 1129169 h 2323145"/>
              <a:gd name="connsiteX54-7139" fmla="*/ 8038422 w 11269336"/>
              <a:gd name="connsiteY54-7140" fmla="*/ 1119092 h 2323145"/>
              <a:gd name="connsiteX55-7141" fmla="*/ 8029450 w 11269336"/>
              <a:gd name="connsiteY55-7142" fmla="*/ 1125592 h 2323145"/>
              <a:gd name="connsiteX56-7143" fmla="*/ 7959552 w 11269336"/>
              <a:gd name="connsiteY56-7144" fmla="*/ 1140188 h 2323145"/>
              <a:gd name="connsiteX57-7145" fmla="*/ 7914188 w 11269336"/>
              <a:gd name="connsiteY57-7146" fmla="*/ 1150862 h 2323145"/>
              <a:gd name="connsiteX58-7147" fmla="*/ 7914918 w 11269336"/>
              <a:gd name="connsiteY58-7148" fmla="*/ 1168758 h 2323145"/>
              <a:gd name="connsiteX59-7149" fmla="*/ 7875510 w 11269336"/>
              <a:gd name="connsiteY59-7150" fmla="*/ 1183153 h 2323145"/>
              <a:gd name="connsiteX60-7151" fmla="*/ 7829932 w 11269336"/>
              <a:gd name="connsiteY60-7152" fmla="*/ 1180782 h 2323145"/>
              <a:gd name="connsiteX61-7153" fmla="*/ 7779182 w 11269336"/>
              <a:gd name="connsiteY61-7154" fmla="*/ 1192665 h 2323145"/>
              <a:gd name="connsiteX62-7155" fmla="*/ 7748774 w 11269336"/>
              <a:gd name="connsiteY62-7156" fmla="*/ 1199586 h 2323145"/>
              <a:gd name="connsiteX63-7157" fmla="*/ 7671846 w 11269336"/>
              <a:gd name="connsiteY63-7158" fmla="*/ 1231966 h 2323145"/>
              <a:gd name="connsiteX64-7159" fmla="*/ 7554146 w 11269336"/>
              <a:gd name="connsiteY64-7160" fmla="*/ 1319748 h 2323145"/>
              <a:gd name="connsiteX65-7161" fmla="*/ 7515052 w 11269336"/>
              <a:gd name="connsiteY65-7162" fmla="*/ 1336718 h 2323145"/>
              <a:gd name="connsiteX66-7163" fmla="*/ 7507193 w 11269336"/>
              <a:gd name="connsiteY66-7164" fmla="*/ 1334617 h 2323145"/>
              <a:gd name="connsiteX67-7165" fmla="*/ 7461694 w 11269336"/>
              <a:gd name="connsiteY67-7166" fmla="*/ 1375866 h 2323145"/>
              <a:gd name="connsiteX68-7167" fmla="*/ 7377571 w 11269336"/>
              <a:gd name="connsiteY68-7168" fmla="*/ 1400128 h 2323145"/>
              <a:gd name="connsiteX69-7169" fmla="*/ 7311261 w 11269336"/>
              <a:gd name="connsiteY69-7170" fmla="*/ 1412652 h 2323145"/>
              <a:gd name="connsiteX70-7171" fmla="*/ 7275307 w 11269336"/>
              <a:gd name="connsiteY70-7172" fmla="*/ 1422171 h 2323145"/>
              <a:gd name="connsiteX71-7173" fmla="*/ 7247783 w 11269336"/>
              <a:gd name="connsiteY71-7174" fmla="*/ 1426330 h 2323145"/>
              <a:gd name="connsiteX72-7175" fmla="*/ 7185047 w 11269336"/>
              <a:gd name="connsiteY72-7176" fmla="*/ 1451812 h 2323145"/>
              <a:gd name="connsiteX73-7177" fmla="*/ 7084117 w 11269336"/>
              <a:gd name="connsiteY73-7178" fmla="*/ 1500281 h 2323145"/>
              <a:gd name="connsiteX74-7179" fmla="*/ 7062011 w 11269336"/>
              <a:gd name="connsiteY74-7180" fmla="*/ 1509183 h 2323145"/>
              <a:gd name="connsiteX75-7181" fmla="*/ 7040555 w 11269336"/>
              <a:gd name="connsiteY75-7182" fmla="*/ 1511207 h 2323145"/>
              <a:gd name="connsiteX76-7183" fmla="*/ 7033438 w 11269336"/>
              <a:gd name="connsiteY76-7184" fmla="*/ 1506772 h 2323145"/>
              <a:gd name="connsiteX77-7185" fmla="*/ 7020886 w 11269336"/>
              <a:gd name="connsiteY77-7186" fmla="*/ 1510764 h 2323145"/>
              <a:gd name="connsiteX78-7187" fmla="*/ 7017033 w 11269336"/>
              <a:gd name="connsiteY78-7188" fmla="*/ 1510650 h 2323145"/>
              <a:gd name="connsiteX79-7189" fmla="*/ 6995460 w 11269336"/>
              <a:gd name="connsiteY79-7190" fmla="*/ 1511173 h 2323145"/>
              <a:gd name="connsiteX80-7191" fmla="*/ 6962144 w 11269336"/>
              <a:gd name="connsiteY80-7192" fmla="*/ 1541508 h 2323145"/>
              <a:gd name="connsiteX81-7193" fmla="*/ 6910674 w 11269336"/>
              <a:gd name="connsiteY81-7194" fmla="*/ 1554793 h 2323145"/>
              <a:gd name="connsiteX82-7195" fmla="*/ 6732152 w 11269336"/>
              <a:gd name="connsiteY82-7196" fmla="*/ 1642538 h 2323145"/>
              <a:gd name="connsiteX83-7197" fmla="*/ 6694106 w 11269336"/>
              <a:gd name="connsiteY83-7198" fmla="*/ 1632377 h 2323145"/>
              <a:gd name="connsiteX84-7199" fmla="*/ 6617223 w 11269336"/>
              <a:gd name="connsiteY84-7200" fmla="*/ 1659889 h 2323145"/>
              <a:gd name="connsiteX85-7201" fmla="*/ 6521138 w 11269336"/>
              <a:gd name="connsiteY85-7202" fmla="*/ 1744340 h 2323145"/>
              <a:gd name="connsiteX86-7203" fmla="*/ 6380677 w 11269336"/>
              <a:gd name="connsiteY86-7204" fmla="*/ 1796883 h 2323145"/>
              <a:gd name="connsiteX87-7205" fmla="*/ 6374897 w 11269336"/>
              <a:gd name="connsiteY87-7206" fmla="*/ 1809910 h 2323145"/>
              <a:gd name="connsiteX88-7207" fmla="*/ 6364545 w 11269336"/>
              <a:gd name="connsiteY88-7208" fmla="*/ 1820090 h 2323145"/>
              <a:gd name="connsiteX89-7209" fmla="*/ 6362126 w 11269336"/>
              <a:gd name="connsiteY89-7210" fmla="*/ 1819991 h 2323145"/>
              <a:gd name="connsiteX90-7211" fmla="*/ 6346673 w 11269336"/>
              <a:gd name="connsiteY90-7212" fmla="*/ 1827824 h 2323145"/>
              <a:gd name="connsiteX91-7213" fmla="*/ 6345588 w 11269336"/>
              <a:gd name="connsiteY91-7214" fmla="*/ 1832232 h 2323145"/>
              <a:gd name="connsiteX92-7215" fmla="*/ 6335708 w 11269336"/>
              <a:gd name="connsiteY92-7216" fmla="*/ 1838451 h 2323145"/>
              <a:gd name="connsiteX93-7217" fmla="*/ 6318182 w 11269336"/>
              <a:gd name="connsiteY93-7218" fmla="*/ 1852975 h 2323145"/>
              <a:gd name="connsiteX94-7219" fmla="*/ 6313084 w 11269336"/>
              <a:gd name="connsiteY94-7220" fmla="*/ 1853561 h 2323145"/>
              <a:gd name="connsiteX95-7221" fmla="*/ 6283816 w 11269336"/>
              <a:gd name="connsiteY95-7222" fmla="*/ 1872148 h 2323145"/>
              <a:gd name="connsiteX96-7223" fmla="*/ 6282550 w 11269336"/>
              <a:gd name="connsiteY96-7224" fmla="*/ 1871392 h 2323145"/>
              <a:gd name="connsiteX97-7225" fmla="*/ 6270527 w 11269336"/>
              <a:gd name="connsiteY97-7226" fmla="*/ 1872208 h 2323145"/>
              <a:gd name="connsiteX98-7227" fmla="*/ 6249518 w 11269336"/>
              <a:gd name="connsiteY98-7228" fmla="*/ 1876079 h 2323145"/>
              <a:gd name="connsiteX99-7229" fmla="*/ 6190386 w 11269336"/>
              <a:gd name="connsiteY99-7230" fmla="*/ 1872478 h 2323145"/>
              <a:gd name="connsiteX100-7231" fmla="*/ 6159777 w 11269336"/>
              <a:gd name="connsiteY100-7232" fmla="*/ 1891745 h 2323145"/>
              <a:gd name="connsiteX101-7233" fmla="*/ 6153131 w 11269336"/>
              <a:gd name="connsiteY101-7234" fmla="*/ 1895079 h 2323145"/>
              <a:gd name="connsiteX102-7235" fmla="*/ 6152798 w 11269336"/>
              <a:gd name="connsiteY102-7236" fmla="*/ 1894920 h 2323145"/>
              <a:gd name="connsiteX103-7237" fmla="*/ 6145388 w 11269336"/>
              <a:gd name="connsiteY103-7238" fmla="*/ 1897990 h 2323145"/>
              <a:gd name="connsiteX104-7239" fmla="*/ 6141014 w 11269336"/>
              <a:gd name="connsiteY104-7240" fmla="*/ 1901155 h 2323145"/>
              <a:gd name="connsiteX105-7241" fmla="*/ 6128122 w 11269336"/>
              <a:gd name="connsiteY105-7242" fmla="*/ 1907623 h 2323145"/>
              <a:gd name="connsiteX106-7243" fmla="*/ 6122351 w 11269336"/>
              <a:gd name="connsiteY106-7244" fmla="*/ 1908359 h 2323145"/>
              <a:gd name="connsiteX107-7245" fmla="*/ 6064750 w 11269336"/>
              <a:gd name="connsiteY107-7246" fmla="*/ 1896394 h 2323145"/>
              <a:gd name="connsiteX108-7247" fmla="*/ 5964230 w 11269336"/>
              <a:gd name="connsiteY108-7248" fmla="*/ 1910038 h 2323145"/>
              <a:gd name="connsiteX109-7249" fmla="*/ 5865399 w 11269336"/>
              <a:gd name="connsiteY109-7250" fmla="*/ 1926966 h 2323145"/>
              <a:gd name="connsiteX110-7251" fmla="*/ 5829951 w 11269336"/>
              <a:gd name="connsiteY110-7252" fmla="*/ 1934755 h 2323145"/>
              <a:gd name="connsiteX111-7253" fmla="*/ 5765285 w 11269336"/>
              <a:gd name="connsiteY111-7254" fmla="*/ 1941322 h 2323145"/>
              <a:gd name="connsiteX112-7255" fmla="*/ 5734750 w 11269336"/>
              <a:gd name="connsiteY112-7256" fmla="*/ 1939793 h 2323145"/>
              <a:gd name="connsiteX113-7257" fmla="*/ 5733569 w 11269336"/>
              <a:gd name="connsiteY113-7258" fmla="*/ 1940505 h 2323145"/>
              <a:gd name="connsiteX114-7259" fmla="*/ 5730329 w 11269336"/>
              <a:gd name="connsiteY114-7260" fmla="*/ 1937845 h 2323145"/>
              <a:gd name="connsiteX115-7261" fmla="*/ 5724661 w 11269336"/>
              <a:gd name="connsiteY115-7262" fmla="*/ 1937455 h 2323145"/>
              <a:gd name="connsiteX116-7263" fmla="*/ 5710186 w 11269336"/>
              <a:gd name="connsiteY116-7264" fmla="*/ 1941370 h 2323145"/>
              <a:gd name="connsiteX117-7265" fmla="*/ 5704910 w 11269336"/>
              <a:gd name="connsiteY117-7266" fmla="*/ 1943663 h 2323145"/>
              <a:gd name="connsiteX118-7267" fmla="*/ 5696836 w 11269336"/>
              <a:gd name="connsiteY118-7268" fmla="*/ 1945271 h 2323145"/>
              <a:gd name="connsiteX119-7269" fmla="*/ 5696583 w 11269336"/>
              <a:gd name="connsiteY119-7270" fmla="*/ 1945050 h 2323145"/>
              <a:gd name="connsiteX120-7271" fmla="*/ 5689123 w 11269336"/>
              <a:gd name="connsiteY120-7272" fmla="*/ 1947067 h 2323145"/>
              <a:gd name="connsiteX121-7273" fmla="*/ 5653291 w 11269336"/>
              <a:gd name="connsiteY121-7274" fmla="*/ 1960245 h 2323145"/>
              <a:gd name="connsiteX122-7275" fmla="*/ 5599385 w 11269336"/>
              <a:gd name="connsiteY122-7276" fmla="*/ 1945198 h 2323145"/>
              <a:gd name="connsiteX123-7277" fmla="*/ 5578300 w 11269336"/>
              <a:gd name="connsiteY123-7278" fmla="*/ 1944963 h 2323145"/>
              <a:gd name="connsiteX124-7279" fmla="*/ 5566758 w 11269336"/>
              <a:gd name="connsiteY124-7280" fmla="*/ 1943441 h 2323145"/>
              <a:gd name="connsiteX125-7281" fmla="*/ 5565857 w 11269336"/>
              <a:gd name="connsiteY125-7282" fmla="*/ 1942445 h 2323145"/>
              <a:gd name="connsiteX126-7283" fmla="*/ 5531534 w 11269336"/>
              <a:gd name="connsiteY126-7284" fmla="*/ 1955208 h 2323145"/>
              <a:gd name="connsiteX127-7285" fmla="*/ 5526552 w 11269336"/>
              <a:gd name="connsiteY127-7286" fmla="*/ 1954799 h 2323145"/>
              <a:gd name="connsiteX128-7287" fmla="*/ 5504723 w 11269336"/>
              <a:gd name="connsiteY128-7288" fmla="*/ 1965811 h 2323145"/>
              <a:gd name="connsiteX129-7289" fmla="*/ 5493156 w 11269336"/>
              <a:gd name="connsiteY129-7290" fmla="*/ 1970063 h 2323145"/>
              <a:gd name="connsiteX130-7291" fmla="*/ 5490486 w 11269336"/>
              <a:gd name="connsiteY130-7292" fmla="*/ 1974227 h 2323145"/>
              <a:gd name="connsiteX131-7293" fmla="*/ 5473107 w 11269336"/>
              <a:gd name="connsiteY131-7294" fmla="*/ 1979001 h 2323145"/>
              <a:gd name="connsiteX132-7295" fmla="*/ 5470885 w 11269336"/>
              <a:gd name="connsiteY132-7296" fmla="*/ 1978432 h 2323145"/>
              <a:gd name="connsiteX133-7297" fmla="*/ 5457393 w 11269336"/>
              <a:gd name="connsiteY133-7298" fmla="*/ 1986525 h 2323145"/>
              <a:gd name="connsiteX134-7299" fmla="*/ 5447102 w 11269336"/>
              <a:gd name="connsiteY134-7300" fmla="*/ 1998329 h 2323145"/>
              <a:gd name="connsiteX135-7301" fmla="*/ 5159151 w 11269336"/>
              <a:gd name="connsiteY135-7302" fmla="*/ 2029640 h 2323145"/>
              <a:gd name="connsiteX136-7303" fmla="*/ 5041688 w 11269336"/>
              <a:gd name="connsiteY136-7304" fmla="*/ 2022334 h 2323145"/>
              <a:gd name="connsiteX137-7305" fmla="*/ 4860988 w 11269336"/>
              <a:gd name="connsiteY137-7306" fmla="*/ 2135698 h 2323145"/>
              <a:gd name="connsiteX138-7307" fmla="*/ 4807902 w 11269336"/>
              <a:gd name="connsiteY138-7308" fmla="*/ 2138894 h 2323145"/>
              <a:gd name="connsiteX139-7309" fmla="*/ 4765388 w 11269336"/>
              <a:gd name="connsiteY139-7310" fmla="*/ 2162525 h 2323145"/>
              <a:gd name="connsiteX140-7311" fmla="*/ 4745033 w 11269336"/>
              <a:gd name="connsiteY140-7312" fmla="*/ 2158859 h 2323145"/>
              <a:gd name="connsiteX141-7313" fmla="*/ 4741475 w 11269336"/>
              <a:gd name="connsiteY141-7314" fmla="*/ 2157998 h 2323145"/>
              <a:gd name="connsiteX142-7315" fmla="*/ 4728247 w 11269336"/>
              <a:gd name="connsiteY142-7316" fmla="*/ 2159526 h 2323145"/>
              <a:gd name="connsiteX143-7317" fmla="*/ 4723263 w 11269336"/>
              <a:gd name="connsiteY143-7318" fmla="*/ 2153742 h 2323145"/>
              <a:gd name="connsiteX144-7319" fmla="*/ 4702453 w 11269336"/>
              <a:gd name="connsiteY144-7320" fmla="*/ 2151586 h 2323145"/>
              <a:gd name="connsiteX145-7321" fmla="*/ 4678455 w 11269336"/>
              <a:gd name="connsiteY145-7322" fmla="*/ 2156131 h 2323145"/>
              <a:gd name="connsiteX146-7323" fmla="*/ 4593061 w 11269336"/>
              <a:gd name="connsiteY146-7324" fmla="*/ 2171597 h 2323145"/>
              <a:gd name="connsiteX147-7325" fmla="*/ 4579902 w 11269336"/>
              <a:gd name="connsiteY147-7326" fmla="*/ 2177927 h 2323145"/>
              <a:gd name="connsiteX148-7327" fmla="*/ 4533444 w 11269336"/>
              <a:gd name="connsiteY148-7328" fmla="*/ 2181200 h 2323145"/>
              <a:gd name="connsiteX149-7329" fmla="*/ 4492832 w 11269336"/>
              <a:gd name="connsiteY149-7330" fmla="*/ 2188033 h 2323145"/>
              <a:gd name="connsiteX150-7331" fmla="*/ 4467257 w 11269336"/>
              <a:gd name="connsiteY150-7332" fmla="*/ 2196121 h 2323145"/>
              <a:gd name="connsiteX151-7333" fmla="*/ 4459937 w 11269336"/>
              <a:gd name="connsiteY151-7334" fmla="*/ 2195182 h 2323145"/>
              <a:gd name="connsiteX152-7335" fmla="*/ 4433312 w 11269336"/>
              <a:gd name="connsiteY152-7336" fmla="*/ 2199004 h 2323145"/>
              <a:gd name="connsiteX153-7337" fmla="*/ 4420601 w 11269336"/>
              <a:gd name="connsiteY153-7338" fmla="*/ 2205158 h 2323145"/>
              <a:gd name="connsiteX154-7339" fmla="*/ 4405765 w 11269336"/>
              <a:gd name="connsiteY154-7340" fmla="*/ 2199902 h 2323145"/>
              <a:gd name="connsiteX155-7341" fmla="*/ 4401354 w 11269336"/>
              <a:gd name="connsiteY155-7342" fmla="*/ 2194745 h 2323145"/>
              <a:gd name="connsiteX156-7343" fmla="*/ 4383151 w 11269336"/>
              <a:gd name="connsiteY156-7344" fmla="*/ 2201140 h 2323145"/>
              <a:gd name="connsiteX157-7345" fmla="*/ 4366646 w 11269336"/>
              <a:gd name="connsiteY157-7346" fmla="*/ 2198564 h 2323145"/>
              <a:gd name="connsiteX158-7347" fmla="*/ 4354009 w 11269336"/>
              <a:gd name="connsiteY158-7348" fmla="*/ 2204984 h 2323145"/>
              <a:gd name="connsiteX159-7349" fmla="*/ 4348284 w 11269336"/>
              <a:gd name="connsiteY159-7350" fmla="*/ 2205270 h 2323145"/>
              <a:gd name="connsiteX160-7351" fmla="*/ 4333906 w 11269336"/>
              <a:gd name="connsiteY160-7352" fmla="*/ 2205251 h 2323145"/>
              <a:gd name="connsiteX161-7353" fmla="*/ 4308819 w 11269336"/>
              <a:gd name="connsiteY161-7354" fmla="*/ 2203822 h 2323145"/>
              <a:gd name="connsiteX162-7355" fmla="*/ 4301210 w 11269336"/>
              <a:gd name="connsiteY162-7356" fmla="*/ 2204456 h 2323145"/>
              <a:gd name="connsiteX163-7357" fmla="*/ 4283095 w 11269336"/>
              <a:gd name="connsiteY163-7358" fmla="*/ 2198177 h 2323145"/>
              <a:gd name="connsiteX164-7359" fmla="*/ 4250119 w 11269336"/>
              <a:gd name="connsiteY164-7360" fmla="*/ 2196342 h 2323145"/>
              <a:gd name="connsiteX165-7361" fmla="*/ 4189203 w 11269336"/>
              <a:gd name="connsiteY165-7362" fmla="*/ 2178994 h 2323145"/>
              <a:gd name="connsiteX166-7363" fmla="*/ 4154035 w 11269336"/>
              <a:gd name="connsiteY166-7364" fmla="*/ 2171950 h 2323145"/>
              <a:gd name="connsiteX167-7365" fmla="*/ 4129569 w 11269336"/>
              <a:gd name="connsiteY167-7366" fmla="*/ 2163850 h 2323145"/>
              <a:gd name="connsiteX168-7367" fmla="*/ 4061250 w 11269336"/>
              <a:gd name="connsiteY168-7368" fmla="*/ 2159236 h 2323145"/>
              <a:gd name="connsiteX169-7369" fmla="*/ 3945480 w 11269336"/>
              <a:gd name="connsiteY169-7370" fmla="*/ 2158279 h 2323145"/>
              <a:gd name="connsiteX170-7371" fmla="*/ 3921468 w 11269336"/>
              <a:gd name="connsiteY170-7372" fmla="*/ 2156588 h 2323145"/>
              <a:gd name="connsiteX171-7373" fmla="*/ 3903348 w 11269336"/>
              <a:gd name="connsiteY171-7374" fmla="*/ 2149220 h 2323145"/>
              <a:gd name="connsiteX172-7375" fmla="*/ 3901342 w 11269336"/>
              <a:gd name="connsiteY172-7376" fmla="*/ 2142355 h 2323145"/>
              <a:gd name="connsiteX173-7377" fmla="*/ 3888539 w 11269336"/>
              <a:gd name="connsiteY173-7378" fmla="*/ 2140476 h 2323145"/>
              <a:gd name="connsiteX174-7379" fmla="*/ 3885662 w 11269336"/>
              <a:gd name="connsiteY174-7380" fmla="*/ 2138740 h 2323145"/>
              <a:gd name="connsiteX175-7381" fmla="*/ 3868627 w 11269336"/>
              <a:gd name="connsiteY175-7382" fmla="*/ 2130023 h 2323145"/>
              <a:gd name="connsiteX176-7383" fmla="*/ 3819177 w 11269336"/>
              <a:gd name="connsiteY176-7384" fmla="*/ 2142111 h 2323145"/>
              <a:gd name="connsiteX177-7385" fmla="*/ 3769100 w 11269336"/>
              <a:gd name="connsiteY177-7386" fmla="*/ 2131731 h 2323145"/>
              <a:gd name="connsiteX178-7387" fmla="*/ 3562752 w 11269336"/>
              <a:gd name="connsiteY178-7388" fmla="*/ 2131785 h 2323145"/>
              <a:gd name="connsiteX179-7389" fmla="*/ 3541402 w 11269336"/>
              <a:gd name="connsiteY179-7390" fmla="*/ 2106821 h 2323145"/>
              <a:gd name="connsiteX180-7391" fmla="*/ 3365341 w 11269336"/>
              <a:gd name="connsiteY180-7392" fmla="*/ 2077638 h 2323145"/>
              <a:gd name="connsiteX181-7393" fmla="*/ 3170922 w 11269336"/>
              <a:gd name="connsiteY181-7394" fmla="*/ 2115957 h 2323145"/>
              <a:gd name="connsiteX182-7395" fmla="*/ 3156256 w 11269336"/>
              <a:gd name="connsiteY182-7396" fmla="*/ 2124773 h 2323145"/>
              <a:gd name="connsiteX183-7397" fmla="*/ 3140298 w 11269336"/>
              <a:gd name="connsiteY183-7398" fmla="*/ 2129182 h 2323145"/>
              <a:gd name="connsiteX184-7399" fmla="*/ 3138514 w 11269336"/>
              <a:gd name="connsiteY184-7400" fmla="*/ 2128069 h 2323145"/>
              <a:gd name="connsiteX185-7401" fmla="*/ 3120467 w 11269336"/>
              <a:gd name="connsiteY185-7402" fmla="*/ 2128281 h 2323145"/>
              <a:gd name="connsiteX186-7403" fmla="*/ 3116175 w 11269336"/>
              <a:gd name="connsiteY186-7404" fmla="*/ 2131633 h 2323145"/>
              <a:gd name="connsiteX187-7405" fmla="*/ 3103685 w 11269336"/>
              <a:gd name="connsiteY187-7406" fmla="*/ 2132814 h 2323145"/>
              <a:gd name="connsiteX188-7407" fmla="*/ 3078794 w 11269336"/>
              <a:gd name="connsiteY188-7408" fmla="*/ 2137935 h 2323145"/>
              <a:gd name="connsiteX189-7409" fmla="*/ 3074407 w 11269336"/>
              <a:gd name="connsiteY189-7410" fmla="*/ 2136274 h 2323145"/>
              <a:gd name="connsiteX190-7411" fmla="*/ 3037285 w 11269336"/>
              <a:gd name="connsiteY190-7412" fmla="*/ 2139919 h 2323145"/>
              <a:gd name="connsiteX191-7413" fmla="*/ 3036901 w 11269336"/>
              <a:gd name="connsiteY191-7414" fmla="*/ 2138726 h 2323145"/>
              <a:gd name="connsiteX192-7415" fmla="*/ 3026996 w 11269336"/>
              <a:gd name="connsiteY192-7416" fmla="*/ 2134322 h 2323145"/>
              <a:gd name="connsiteX193-7417" fmla="*/ 3007772 w 11269336"/>
              <a:gd name="connsiteY193-7418" fmla="*/ 2128742 h 2323145"/>
              <a:gd name="connsiteX194-7419" fmla="*/ 2965030 w 11269336"/>
              <a:gd name="connsiteY194-7420" fmla="*/ 2100494 h 2323145"/>
              <a:gd name="connsiteX195-7421" fmla="*/ 2926342 w 11269336"/>
              <a:gd name="connsiteY195-7422" fmla="*/ 2104155 h 2323145"/>
              <a:gd name="connsiteX196-7423" fmla="*/ 2918608 w 11269336"/>
              <a:gd name="connsiteY196-7424" fmla="*/ 2104215 h 2323145"/>
              <a:gd name="connsiteX197-7425" fmla="*/ 2918475 w 11269336"/>
              <a:gd name="connsiteY197-7426" fmla="*/ 2103937 h 2323145"/>
              <a:gd name="connsiteX198-7427" fmla="*/ 2910360 w 11269336"/>
              <a:gd name="connsiteY198-7428" fmla="*/ 2103444 h 2323145"/>
              <a:gd name="connsiteX199-7429" fmla="*/ 2904507 w 11269336"/>
              <a:gd name="connsiteY199-7430" fmla="*/ 2104326 h 2323145"/>
              <a:gd name="connsiteX200-7431" fmla="*/ 2889503 w 11269336"/>
              <a:gd name="connsiteY200-7432" fmla="*/ 2104443 h 2323145"/>
              <a:gd name="connsiteX201-7433" fmla="*/ 2884480 w 11269336"/>
              <a:gd name="connsiteY201-7434" fmla="*/ 2102626 h 2323145"/>
              <a:gd name="connsiteX202-7435" fmla="*/ 2882689 w 11269336"/>
              <a:gd name="connsiteY202-7436" fmla="*/ 2099228 h 2323145"/>
              <a:gd name="connsiteX203-7437" fmla="*/ 2881291 w 11269336"/>
              <a:gd name="connsiteY203-7438" fmla="*/ 2099618 h 2323145"/>
              <a:gd name="connsiteX204-7439" fmla="*/ 2853979 w 11269336"/>
              <a:gd name="connsiteY204-7440" fmla="*/ 2090388 h 2323145"/>
              <a:gd name="connsiteX205-7441" fmla="*/ 2791790 w 11269336"/>
              <a:gd name="connsiteY205-7442" fmla="*/ 2080332 h 2323145"/>
              <a:gd name="connsiteX206-7443" fmla="*/ 2755844 w 11269336"/>
              <a:gd name="connsiteY206-7444" fmla="*/ 2078874 h 2323145"/>
              <a:gd name="connsiteX207-7445" fmla="*/ 2657742 w 11269336"/>
              <a:gd name="connsiteY207-7446" fmla="*/ 2070179 h 2323145"/>
              <a:gd name="connsiteX208-7447" fmla="*/ 2559549 w 11269336"/>
              <a:gd name="connsiteY208-7448" fmla="*/ 2057873 h 2323145"/>
              <a:gd name="connsiteX209-7449" fmla="*/ 2512054 w 11269336"/>
              <a:gd name="connsiteY209-7450" fmla="*/ 2031671 h 2323145"/>
              <a:gd name="connsiteX210-7451" fmla="*/ 2506437 w 11269336"/>
              <a:gd name="connsiteY210-7452" fmla="*/ 2030918 h 2323145"/>
              <a:gd name="connsiteX211-7453" fmla="*/ 2491752 w 11269336"/>
              <a:gd name="connsiteY211-7454" fmla="*/ 2033906 h 2323145"/>
              <a:gd name="connsiteX212-7455" fmla="*/ 2486338 w 11269336"/>
              <a:gd name="connsiteY212-7456" fmla="*/ 2035862 h 2323145"/>
              <a:gd name="connsiteX213-7457" fmla="*/ 2478186 w 11269336"/>
              <a:gd name="connsiteY213-7458" fmla="*/ 2036953 h 2323145"/>
              <a:gd name="connsiteX214-7459" fmla="*/ 2477950 w 11269336"/>
              <a:gd name="connsiteY214-7460" fmla="*/ 2036715 h 2323145"/>
              <a:gd name="connsiteX215-7461" fmla="*/ 2470381 w 11269336"/>
              <a:gd name="connsiteY215-7462" fmla="*/ 2038256 h 2323145"/>
              <a:gd name="connsiteX216-7463" fmla="*/ 2433781 w 11269336"/>
              <a:gd name="connsiteY216-7464" fmla="*/ 2049140 h 2323145"/>
              <a:gd name="connsiteX217-7465" fmla="*/ 2381172 w 11269336"/>
              <a:gd name="connsiteY217-7466" fmla="*/ 2030645 h 2323145"/>
              <a:gd name="connsiteX218-7467" fmla="*/ 2360198 w 11269336"/>
              <a:gd name="connsiteY218-7468" fmla="*/ 2029059 h 2323145"/>
              <a:gd name="connsiteX219-7469" fmla="*/ 2348815 w 11269336"/>
              <a:gd name="connsiteY219-7470" fmla="*/ 2026798 h 2323145"/>
              <a:gd name="connsiteX220-7471" fmla="*/ 2347988 w 11269336"/>
              <a:gd name="connsiteY220-7472" fmla="*/ 2025745 h 2323145"/>
              <a:gd name="connsiteX221-7473" fmla="*/ 2312920 w 11269336"/>
              <a:gd name="connsiteY221-7474" fmla="*/ 2036311 h 2323145"/>
              <a:gd name="connsiteX222-7475" fmla="*/ 2307986 w 11269336"/>
              <a:gd name="connsiteY222-7476" fmla="*/ 2035583 h 2323145"/>
              <a:gd name="connsiteX223-7477" fmla="*/ 2285481 w 11269336"/>
              <a:gd name="connsiteY223-7478" fmla="*/ 2045197 h 2323145"/>
              <a:gd name="connsiteX224-7479" fmla="*/ 2273666 w 11269336"/>
              <a:gd name="connsiteY224-7480" fmla="*/ 2048710 h 2323145"/>
              <a:gd name="connsiteX225-7481" fmla="*/ 2270719 w 11269336"/>
              <a:gd name="connsiteY225-7482" fmla="*/ 2052702 h 2323145"/>
              <a:gd name="connsiteX226-7483" fmla="*/ 2253080 w 11269336"/>
              <a:gd name="connsiteY226-7484" fmla="*/ 2056363 h 2323145"/>
              <a:gd name="connsiteX227-7485" fmla="*/ 2250906 w 11269336"/>
              <a:gd name="connsiteY227-7486" fmla="*/ 2055654 h 2323145"/>
              <a:gd name="connsiteX228-7487" fmla="*/ 2236905 w 11269336"/>
              <a:gd name="connsiteY228-7488" fmla="*/ 2062882 h 2323145"/>
              <a:gd name="connsiteX229-7489" fmla="*/ 2225830 w 11269336"/>
              <a:gd name="connsiteY229-7490" fmla="*/ 2074027 h 2323145"/>
              <a:gd name="connsiteX230-7491" fmla="*/ 2073776 w 11269336"/>
              <a:gd name="connsiteY230-7492" fmla="*/ 2089244 h 2323145"/>
              <a:gd name="connsiteX231-7493" fmla="*/ 1948256 w 11269336"/>
              <a:gd name="connsiteY231-7494" fmla="*/ 2146616 h 2323145"/>
              <a:gd name="connsiteX232-7495" fmla="*/ 1865582 w 11269336"/>
              <a:gd name="connsiteY232-7496" fmla="*/ 2153738 h 2323145"/>
              <a:gd name="connsiteX233-7497" fmla="*/ 1835210 w 11269336"/>
              <a:gd name="connsiteY233-7498" fmla="*/ 2134244 h 2323145"/>
              <a:gd name="connsiteX234-7499" fmla="*/ 1632661 w 11269336"/>
              <a:gd name="connsiteY234-7500" fmla="*/ 2173882 h 2323145"/>
              <a:gd name="connsiteX235-7501" fmla="*/ 1579590 w 11269336"/>
              <a:gd name="connsiteY235-7502" fmla="*/ 2173680 h 2323145"/>
              <a:gd name="connsiteX236-7503" fmla="*/ 1535601 w 11269336"/>
              <a:gd name="connsiteY236-7504" fmla="*/ 2194590 h 2323145"/>
              <a:gd name="connsiteX237-7505" fmla="*/ 1515594 w 11269336"/>
              <a:gd name="connsiteY237-7506" fmla="*/ 2189622 h 2323145"/>
              <a:gd name="connsiteX238-7507" fmla="*/ 1512113 w 11269336"/>
              <a:gd name="connsiteY238-7508" fmla="*/ 2188534 h 2323145"/>
              <a:gd name="connsiteX239-7509" fmla="*/ 1498838 w 11269336"/>
              <a:gd name="connsiteY239-7510" fmla="*/ 2189213 h 2323145"/>
              <a:gd name="connsiteX240-7511" fmla="*/ 1494279 w 11269336"/>
              <a:gd name="connsiteY240-7512" fmla="*/ 2183112 h 2323145"/>
              <a:gd name="connsiteX241-7513" fmla="*/ 1473714 w 11269336"/>
              <a:gd name="connsiteY241-7514" fmla="*/ 2179625 h 2323145"/>
              <a:gd name="connsiteX242-7515" fmla="*/ 1449503 w 11269336"/>
              <a:gd name="connsiteY242-7516" fmla="*/ 2182633 h 2323145"/>
              <a:gd name="connsiteX243-7517" fmla="*/ 1266687 w 11269336"/>
              <a:gd name="connsiteY243-7518" fmla="*/ 2212688 h 2323145"/>
              <a:gd name="connsiteX244-7519" fmla="*/ 1239614 w 11269336"/>
              <a:gd name="connsiteY244-7520" fmla="*/ 2209727 h 2323145"/>
              <a:gd name="connsiteX245-7521" fmla="*/ 1202436 w 11269336"/>
              <a:gd name="connsiteY245-7522" fmla="*/ 2209817 h 2323145"/>
              <a:gd name="connsiteX246-7523" fmla="*/ 1136097 w 11269336"/>
              <a:gd name="connsiteY246-7524" fmla="*/ 2205112 h 2323145"/>
              <a:gd name="connsiteX247-7525" fmla="*/ 988232 w 11269336"/>
              <a:gd name="connsiteY247-7526" fmla="*/ 2235635 h 2323145"/>
              <a:gd name="connsiteX248-7527" fmla="*/ 981959 w 11269336"/>
              <a:gd name="connsiteY248-7528" fmla="*/ 2231607 h 2323145"/>
              <a:gd name="connsiteX249-7529" fmla="*/ 938600 w 11269336"/>
              <a:gd name="connsiteY249-7530" fmla="*/ 2238113 h 2323145"/>
              <a:gd name="connsiteX250-7531" fmla="*/ 791788 w 11269336"/>
              <a:gd name="connsiteY250-7532" fmla="*/ 2293224 h 2323145"/>
              <a:gd name="connsiteX251-7533" fmla="*/ 706914 w 11269336"/>
              <a:gd name="connsiteY251-7534" fmla="*/ 2305046 h 2323145"/>
              <a:gd name="connsiteX252-7535" fmla="*/ 675971 w 11269336"/>
              <a:gd name="connsiteY252-7536" fmla="*/ 2304030 h 2323145"/>
              <a:gd name="connsiteX253-7537" fmla="*/ 624180 w 11269336"/>
              <a:gd name="connsiteY253-7538" fmla="*/ 2302650 h 2323145"/>
              <a:gd name="connsiteX254-7539" fmla="*/ 583453 w 11269336"/>
              <a:gd name="connsiteY254-7540" fmla="*/ 2288788 h 2323145"/>
              <a:gd name="connsiteX255-7541" fmla="*/ 540946 w 11269336"/>
              <a:gd name="connsiteY255-7542" fmla="*/ 2292721 h 2323145"/>
              <a:gd name="connsiteX256-7543" fmla="*/ 533680 w 11269336"/>
              <a:gd name="connsiteY256-7544" fmla="*/ 2310233 h 2323145"/>
              <a:gd name="connsiteX257-7545" fmla="*/ 487366 w 11269336"/>
              <a:gd name="connsiteY257-7546" fmla="*/ 2309053 h 2323145"/>
              <a:gd name="connsiteX258-7547" fmla="*/ 416820 w 11269336"/>
              <a:gd name="connsiteY258-7548" fmla="*/ 2305443 h 2323145"/>
              <a:gd name="connsiteX259-7549" fmla="*/ 376805 w 11269336"/>
              <a:gd name="connsiteY259-7550" fmla="*/ 2307647 h 2323145"/>
              <a:gd name="connsiteX260-7551" fmla="*/ 266777 w 11269336"/>
              <a:gd name="connsiteY260-7552" fmla="*/ 2309012 h 2323145"/>
              <a:gd name="connsiteX261-7553" fmla="*/ 156013 w 11269336"/>
              <a:gd name="connsiteY261-7554" fmla="*/ 2306832 h 2323145"/>
              <a:gd name="connsiteX262-7555" fmla="*/ 87258 w 11269336"/>
              <a:gd name="connsiteY262-7556" fmla="*/ 2285511 h 2323145"/>
              <a:gd name="connsiteX263-7557" fmla="*/ 23798 w 11269336"/>
              <a:gd name="connsiteY263-7558" fmla="*/ 2281822 h 2323145"/>
              <a:gd name="connsiteX264-7559" fmla="*/ 0 w 11269336"/>
              <a:gd name="connsiteY264-7560" fmla="*/ 2285369 h 2323145"/>
              <a:gd name="connsiteX265-7561" fmla="*/ 0 w 11269336"/>
              <a:gd name="connsiteY265-7562" fmla="*/ 0 h 2323145"/>
              <a:gd name="connsiteX0-7563" fmla="*/ 0 w 11269336"/>
              <a:gd name="connsiteY0-7564" fmla="*/ 0 h 2323145"/>
              <a:gd name="connsiteX1-7565" fmla="*/ 11269336 w 11269336"/>
              <a:gd name="connsiteY1-7566" fmla="*/ 0 h 2323145"/>
              <a:gd name="connsiteX2-7567" fmla="*/ 11268645 w 11269336"/>
              <a:gd name="connsiteY2-7568" fmla="*/ 511 h 2323145"/>
              <a:gd name="connsiteX3-7569" fmla="*/ 11230739 w 11269336"/>
              <a:gd name="connsiteY3-7570" fmla="*/ 37096 h 2323145"/>
              <a:gd name="connsiteX4-7571" fmla="*/ 11082485 w 11269336"/>
              <a:gd name="connsiteY4-7572" fmla="*/ 78590 h 2323145"/>
              <a:gd name="connsiteX5-7573" fmla="*/ 11031776 w 11269336"/>
              <a:gd name="connsiteY5-7574" fmla="*/ 79197 h 2323145"/>
              <a:gd name="connsiteX6-7575" fmla="*/ 10995894 w 11269336"/>
              <a:gd name="connsiteY6-7576" fmla="*/ 83459 h 2323145"/>
              <a:gd name="connsiteX7-7577" fmla="*/ 10861177 w 11269336"/>
              <a:gd name="connsiteY7-7578" fmla="*/ 147419 h 2323145"/>
              <a:gd name="connsiteX8-7579" fmla="*/ 10782732 w 11269336"/>
              <a:gd name="connsiteY8-7580" fmla="*/ 135645 h 2323145"/>
              <a:gd name="connsiteX9-7581" fmla="*/ 10660773 w 11269336"/>
              <a:gd name="connsiteY9-7582" fmla="*/ 179312 h 2323145"/>
              <a:gd name="connsiteX10-7583" fmla="*/ 10564442 w 11269336"/>
              <a:gd name="connsiteY10-7584" fmla="*/ 160738 h 2323145"/>
              <a:gd name="connsiteX11-7585" fmla="*/ 10490200 w 11269336"/>
              <a:gd name="connsiteY11-7586" fmla="*/ 183533 h 2323145"/>
              <a:gd name="connsiteX12-7587" fmla="*/ 10271351 w 11269336"/>
              <a:gd name="connsiteY12-7588" fmla="*/ 243104 h 2323145"/>
              <a:gd name="connsiteX13-7589" fmla="*/ 10061033 w 11269336"/>
              <a:gd name="connsiteY13-7590" fmla="*/ 364937 h 2323145"/>
              <a:gd name="connsiteX14-7591" fmla="*/ 9921770 w 11269336"/>
              <a:gd name="connsiteY14-7592" fmla="*/ 406154 h 2323145"/>
              <a:gd name="connsiteX15-7593" fmla="*/ 9858388 w 11269336"/>
              <a:gd name="connsiteY15-7594" fmla="*/ 439489 h 2323145"/>
              <a:gd name="connsiteX16-7595" fmla="*/ 9811914 w 11269336"/>
              <a:gd name="connsiteY16-7596" fmla="*/ 449865 h 2323145"/>
              <a:gd name="connsiteX17-7597" fmla="*/ 9784394 w 11269336"/>
              <a:gd name="connsiteY17-7598" fmla="*/ 457816 h 2323145"/>
              <a:gd name="connsiteX18-7599" fmla="*/ 9656836 w 11269336"/>
              <a:gd name="connsiteY18-7600" fmla="*/ 469967 h 2323145"/>
              <a:gd name="connsiteX19-7601" fmla="*/ 9380600 w 11269336"/>
              <a:gd name="connsiteY19-7602" fmla="*/ 549821 h 2323145"/>
              <a:gd name="connsiteX20-7603" fmla="*/ 9263254 w 11269336"/>
              <a:gd name="connsiteY20-7604" fmla="*/ 645662 h 2323145"/>
              <a:gd name="connsiteX21-7605" fmla="*/ 9162278 w 11269336"/>
              <a:gd name="connsiteY21-7606" fmla="*/ 704724 h 2323145"/>
              <a:gd name="connsiteX22-7607" fmla="*/ 8977138 w 11269336"/>
              <a:gd name="connsiteY22-7608" fmla="*/ 774970 h 2323145"/>
              <a:gd name="connsiteX23-7609" fmla="*/ 8947030 w 11269336"/>
              <a:gd name="connsiteY23-7610" fmla="*/ 814934 h 2323145"/>
              <a:gd name="connsiteX24-7611" fmla="*/ 8914746 w 11269336"/>
              <a:gd name="connsiteY24-7612" fmla="*/ 826428 h 2323145"/>
              <a:gd name="connsiteX25-7613" fmla="*/ 8917778 w 11269336"/>
              <a:gd name="connsiteY25-7614" fmla="*/ 835198 h 2323145"/>
              <a:gd name="connsiteX26-7615" fmla="*/ 8905560 w 11269336"/>
              <a:gd name="connsiteY26-7616" fmla="*/ 838358 h 2323145"/>
              <a:gd name="connsiteX27-7617" fmla="*/ 8897564 w 11269336"/>
              <a:gd name="connsiteY27-7618" fmla="*/ 834287 h 2323145"/>
              <a:gd name="connsiteX28-7619" fmla="*/ 8878040 w 11269336"/>
              <a:gd name="connsiteY28-7620" fmla="*/ 844150 h 2323145"/>
              <a:gd name="connsiteX29-7621" fmla="*/ 8882654 w 11269336"/>
              <a:gd name="connsiteY29-7622" fmla="*/ 892768 h 2323145"/>
              <a:gd name="connsiteX30-7623" fmla="*/ 8795998 w 11269336"/>
              <a:gd name="connsiteY30-7624" fmla="*/ 863337 h 2323145"/>
              <a:gd name="connsiteX31-7625" fmla="*/ 8776970 w 11269336"/>
              <a:gd name="connsiteY31-7626" fmla="*/ 885177 h 2323145"/>
              <a:gd name="connsiteX32-7627" fmla="*/ 8755719 w 11269336"/>
              <a:gd name="connsiteY32-7628" fmla="*/ 889754 h 2323145"/>
              <a:gd name="connsiteX33-7629" fmla="*/ 8743257 w 11269336"/>
              <a:gd name="connsiteY33-7630" fmla="*/ 904723 h 2323145"/>
              <a:gd name="connsiteX34-7631" fmla="*/ 8721366 w 11269336"/>
              <a:gd name="connsiteY34-7632" fmla="*/ 904711 h 2323145"/>
              <a:gd name="connsiteX35-7633" fmla="*/ 8678353 w 11269336"/>
              <a:gd name="connsiteY35-7634" fmla="*/ 926318 h 2323145"/>
              <a:gd name="connsiteX36-7635" fmla="*/ 8636849 w 11269336"/>
              <a:gd name="connsiteY36-7636" fmla="*/ 937900 h 2323145"/>
              <a:gd name="connsiteX37-7637" fmla="*/ 8620213 w 11269336"/>
              <a:gd name="connsiteY37-7638" fmla="*/ 943068 h 2323145"/>
              <a:gd name="connsiteX38-7639" fmla="*/ 8612581 w 11269336"/>
              <a:gd name="connsiteY38-7640" fmla="*/ 952695 h 2323145"/>
              <a:gd name="connsiteX39-7641" fmla="*/ 8589038 w 11269336"/>
              <a:gd name="connsiteY39-7642" fmla="*/ 963892 h 2323145"/>
              <a:gd name="connsiteX40-7643" fmla="*/ 8579950 w 11269336"/>
              <a:gd name="connsiteY40-7644" fmla="*/ 960899 h 2323145"/>
              <a:gd name="connsiteX41-7645" fmla="*/ 8579319 w 11269336"/>
              <a:gd name="connsiteY41-7646" fmla="*/ 965630 h 2323145"/>
              <a:gd name="connsiteX42-7647" fmla="*/ 8547429 w 11269336"/>
              <a:gd name="connsiteY42-7648" fmla="*/ 984506 h 2323145"/>
              <a:gd name="connsiteX43-7649" fmla="*/ 8478704 w 11269336"/>
              <a:gd name="connsiteY43-7650" fmla="*/ 1025490 h 2323145"/>
              <a:gd name="connsiteX44-7651" fmla="*/ 8461421 w 11269336"/>
              <a:gd name="connsiteY44-7652" fmla="*/ 1035512 h 2323145"/>
              <a:gd name="connsiteX45-7653" fmla="*/ 8445003 w 11269336"/>
              <a:gd name="connsiteY45-7654" fmla="*/ 1036851 h 2323145"/>
              <a:gd name="connsiteX46-7655" fmla="*/ 8357350 w 11269336"/>
              <a:gd name="connsiteY46-7656" fmla="*/ 1060213 h 2323145"/>
              <a:gd name="connsiteX47-7657" fmla="*/ 8335565 w 11269336"/>
              <a:gd name="connsiteY47-7658" fmla="*/ 1061151 h 2323145"/>
              <a:gd name="connsiteX48-7659" fmla="*/ 8325267 w 11269336"/>
              <a:gd name="connsiteY48-7660" fmla="*/ 1055919 h 2323145"/>
              <a:gd name="connsiteX49-7661" fmla="*/ 8293586 w 11269336"/>
              <a:gd name="connsiteY49-7662" fmla="*/ 1076144 h 2323145"/>
              <a:gd name="connsiteX50-7663" fmla="*/ 8242405 w 11269336"/>
              <a:gd name="connsiteY50-7664" fmla="*/ 1095960 h 2323145"/>
              <a:gd name="connsiteX51-7665" fmla="*/ 8197391 w 11269336"/>
              <a:gd name="connsiteY51-7666" fmla="*/ 1107746 h 2323145"/>
              <a:gd name="connsiteX52-7667" fmla="*/ 8081474 w 11269336"/>
              <a:gd name="connsiteY52-7668" fmla="*/ 1130125 h 2323145"/>
              <a:gd name="connsiteX53-7669" fmla="*/ 8053585 w 11269336"/>
              <a:gd name="connsiteY53-7670" fmla="*/ 1129169 h 2323145"/>
              <a:gd name="connsiteX54-7671" fmla="*/ 8038422 w 11269336"/>
              <a:gd name="connsiteY54-7672" fmla="*/ 1119092 h 2323145"/>
              <a:gd name="connsiteX55-7673" fmla="*/ 8029450 w 11269336"/>
              <a:gd name="connsiteY55-7674" fmla="*/ 1125592 h 2323145"/>
              <a:gd name="connsiteX56-7675" fmla="*/ 7959552 w 11269336"/>
              <a:gd name="connsiteY56-7676" fmla="*/ 1140188 h 2323145"/>
              <a:gd name="connsiteX57-7677" fmla="*/ 7914188 w 11269336"/>
              <a:gd name="connsiteY57-7678" fmla="*/ 1150862 h 2323145"/>
              <a:gd name="connsiteX58-7679" fmla="*/ 7914918 w 11269336"/>
              <a:gd name="connsiteY58-7680" fmla="*/ 1168758 h 2323145"/>
              <a:gd name="connsiteX59-7681" fmla="*/ 7875510 w 11269336"/>
              <a:gd name="connsiteY59-7682" fmla="*/ 1183153 h 2323145"/>
              <a:gd name="connsiteX60-7683" fmla="*/ 7829932 w 11269336"/>
              <a:gd name="connsiteY60-7684" fmla="*/ 1180782 h 2323145"/>
              <a:gd name="connsiteX61-7685" fmla="*/ 7779182 w 11269336"/>
              <a:gd name="connsiteY61-7686" fmla="*/ 1192665 h 2323145"/>
              <a:gd name="connsiteX62-7687" fmla="*/ 7748774 w 11269336"/>
              <a:gd name="connsiteY62-7688" fmla="*/ 1199586 h 2323145"/>
              <a:gd name="connsiteX63-7689" fmla="*/ 7671846 w 11269336"/>
              <a:gd name="connsiteY63-7690" fmla="*/ 1231966 h 2323145"/>
              <a:gd name="connsiteX64-7691" fmla="*/ 7554146 w 11269336"/>
              <a:gd name="connsiteY64-7692" fmla="*/ 1319748 h 2323145"/>
              <a:gd name="connsiteX65-7693" fmla="*/ 7515052 w 11269336"/>
              <a:gd name="connsiteY65-7694" fmla="*/ 1336718 h 2323145"/>
              <a:gd name="connsiteX66-7695" fmla="*/ 7507193 w 11269336"/>
              <a:gd name="connsiteY66-7696" fmla="*/ 1334617 h 2323145"/>
              <a:gd name="connsiteX67-7697" fmla="*/ 7461694 w 11269336"/>
              <a:gd name="connsiteY67-7698" fmla="*/ 1375866 h 2323145"/>
              <a:gd name="connsiteX68-7699" fmla="*/ 7377571 w 11269336"/>
              <a:gd name="connsiteY68-7700" fmla="*/ 1400128 h 2323145"/>
              <a:gd name="connsiteX69-7701" fmla="*/ 7311261 w 11269336"/>
              <a:gd name="connsiteY69-7702" fmla="*/ 1412652 h 2323145"/>
              <a:gd name="connsiteX70-7703" fmla="*/ 7275307 w 11269336"/>
              <a:gd name="connsiteY70-7704" fmla="*/ 1422171 h 2323145"/>
              <a:gd name="connsiteX71-7705" fmla="*/ 7247783 w 11269336"/>
              <a:gd name="connsiteY71-7706" fmla="*/ 1426330 h 2323145"/>
              <a:gd name="connsiteX72-7707" fmla="*/ 7185047 w 11269336"/>
              <a:gd name="connsiteY72-7708" fmla="*/ 1451812 h 2323145"/>
              <a:gd name="connsiteX73-7709" fmla="*/ 7084117 w 11269336"/>
              <a:gd name="connsiteY73-7710" fmla="*/ 1500281 h 2323145"/>
              <a:gd name="connsiteX74-7711" fmla="*/ 7062011 w 11269336"/>
              <a:gd name="connsiteY74-7712" fmla="*/ 1509183 h 2323145"/>
              <a:gd name="connsiteX75-7713" fmla="*/ 7040555 w 11269336"/>
              <a:gd name="connsiteY75-7714" fmla="*/ 1511207 h 2323145"/>
              <a:gd name="connsiteX76-7715" fmla="*/ 7033438 w 11269336"/>
              <a:gd name="connsiteY76-7716" fmla="*/ 1506772 h 2323145"/>
              <a:gd name="connsiteX77-7717" fmla="*/ 7020886 w 11269336"/>
              <a:gd name="connsiteY77-7718" fmla="*/ 1510764 h 2323145"/>
              <a:gd name="connsiteX78-7719" fmla="*/ 7017033 w 11269336"/>
              <a:gd name="connsiteY78-7720" fmla="*/ 1510650 h 2323145"/>
              <a:gd name="connsiteX79-7721" fmla="*/ 6995460 w 11269336"/>
              <a:gd name="connsiteY79-7722" fmla="*/ 1511173 h 2323145"/>
              <a:gd name="connsiteX80-7723" fmla="*/ 6962144 w 11269336"/>
              <a:gd name="connsiteY80-7724" fmla="*/ 1541508 h 2323145"/>
              <a:gd name="connsiteX81-7725" fmla="*/ 6910674 w 11269336"/>
              <a:gd name="connsiteY81-7726" fmla="*/ 1554793 h 2323145"/>
              <a:gd name="connsiteX82-7727" fmla="*/ 6732152 w 11269336"/>
              <a:gd name="connsiteY82-7728" fmla="*/ 1642538 h 2323145"/>
              <a:gd name="connsiteX83-7729" fmla="*/ 6694106 w 11269336"/>
              <a:gd name="connsiteY83-7730" fmla="*/ 1632377 h 2323145"/>
              <a:gd name="connsiteX84-7731" fmla="*/ 6617223 w 11269336"/>
              <a:gd name="connsiteY84-7732" fmla="*/ 1659889 h 2323145"/>
              <a:gd name="connsiteX85-7733" fmla="*/ 6521138 w 11269336"/>
              <a:gd name="connsiteY85-7734" fmla="*/ 1744340 h 2323145"/>
              <a:gd name="connsiteX86-7735" fmla="*/ 6380677 w 11269336"/>
              <a:gd name="connsiteY86-7736" fmla="*/ 1796883 h 2323145"/>
              <a:gd name="connsiteX87-7737" fmla="*/ 6374897 w 11269336"/>
              <a:gd name="connsiteY87-7738" fmla="*/ 1809910 h 2323145"/>
              <a:gd name="connsiteX88-7739" fmla="*/ 6364545 w 11269336"/>
              <a:gd name="connsiteY88-7740" fmla="*/ 1820090 h 2323145"/>
              <a:gd name="connsiteX89-7741" fmla="*/ 6362126 w 11269336"/>
              <a:gd name="connsiteY89-7742" fmla="*/ 1819991 h 2323145"/>
              <a:gd name="connsiteX90-7743" fmla="*/ 6346673 w 11269336"/>
              <a:gd name="connsiteY90-7744" fmla="*/ 1827824 h 2323145"/>
              <a:gd name="connsiteX91-7745" fmla="*/ 6345588 w 11269336"/>
              <a:gd name="connsiteY91-7746" fmla="*/ 1832232 h 2323145"/>
              <a:gd name="connsiteX92-7747" fmla="*/ 6335708 w 11269336"/>
              <a:gd name="connsiteY92-7748" fmla="*/ 1838451 h 2323145"/>
              <a:gd name="connsiteX93-7749" fmla="*/ 6318182 w 11269336"/>
              <a:gd name="connsiteY93-7750" fmla="*/ 1852975 h 2323145"/>
              <a:gd name="connsiteX94-7751" fmla="*/ 6313084 w 11269336"/>
              <a:gd name="connsiteY94-7752" fmla="*/ 1853561 h 2323145"/>
              <a:gd name="connsiteX95-7753" fmla="*/ 6283816 w 11269336"/>
              <a:gd name="connsiteY95-7754" fmla="*/ 1872148 h 2323145"/>
              <a:gd name="connsiteX96-7755" fmla="*/ 6282550 w 11269336"/>
              <a:gd name="connsiteY96-7756" fmla="*/ 1871392 h 2323145"/>
              <a:gd name="connsiteX97-7757" fmla="*/ 6270527 w 11269336"/>
              <a:gd name="connsiteY97-7758" fmla="*/ 1872208 h 2323145"/>
              <a:gd name="connsiteX98-7759" fmla="*/ 6249518 w 11269336"/>
              <a:gd name="connsiteY98-7760" fmla="*/ 1876079 h 2323145"/>
              <a:gd name="connsiteX99-7761" fmla="*/ 6190386 w 11269336"/>
              <a:gd name="connsiteY99-7762" fmla="*/ 1872478 h 2323145"/>
              <a:gd name="connsiteX100-7763" fmla="*/ 6159777 w 11269336"/>
              <a:gd name="connsiteY100-7764" fmla="*/ 1891745 h 2323145"/>
              <a:gd name="connsiteX101-7765" fmla="*/ 6153131 w 11269336"/>
              <a:gd name="connsiteY101-7766" fmla="*/ 1895079 h 2323145"/>
              <a:gd name="connsiteX102-7767" fmla="*/ 6152798 w 11269336"/>
              <a:gd name="connsiteY102-7768" fmla="*/ 1894920 h 2323145"/>
              <a:gd name="connsiteX103-7769" fmla="*/ 6145388 w 11269336"/>
              <a:gd name="connsiteY103-7770" fmla="*/ 1897990 h 2323145"/>
              <a:gd name="connsiteX104-7771" fmla="*/ 6141014 w 11269336"/>
              <a:gd name="connsiteY104-7772" fmla="*/ 1901155 h 2323145"/>
              <a:gd name="connsiteX105-7773" fmla="*/ 6128122 w 11269336"/>
              <a:gd name="connsiteY105-7774" fmla="*/ 1907623 h 2323145"/>
              <a:gd name="connsiteX106-7775" fmla="*/ 6122351 w 11269336"/>
              <a:gd name="connsiteY106-7776" fmla="*/ 1908359 h 2323145"/>
              <a:gd name="connsiteX107-7777" fmla="*/ 6064750 w 11269336"/>
              <a:gd name="connsiteY107-7778" fmla="*/ 1896394 h 2323145"/>
              <a:gd name="connsiteX108-7779" fmla="*/ 5964230 w 11269336"/>
              <a:gd name="connsiteY108-7780" fmla="*/ 1910038 h 2323145"/>
              <a:gd name="connsiteX109-7781" fmla="*/ 5865399 w 11269336"/>
              <a:gd name="connsiteY109-7782" fmla="*/ 1926966 h 2323145"/>
              <a:gd name="connsiteX110-7783" fmla="*/ 5829951 w 11269336"/>
              <a:gd name="connsiteY110-7784" fmla="*/ 1934755 h 2323145"/>
              <a:gd name="connsiteX111-7785" fmla="*/ 5765285 w 11269336"/>
              <a:gd name="connsiteY111-7786" fmla="*/ 1941322 h 2323145"/>
              <a:gd name="connsiteX112-7787" fmla="*/ 5734750 w 11269336"/>
              <a:gd name="connsiteY112-7788" fmla="*/ 1939793 h 2323145"/>
              <a:gd name="connsiteX113-7789" fmla="*/ 5733569 w 11269336"/>
              <a:gd name="connsiteY113-7790" fmla="*/ 1940505 h 2323145"/>
              <a:gd name="connsiteX114-7791" fmla="*/ 5730329 w 11269336"/>
              <a:gd name="connsiteY114-7792" fmla="*/ 1937845 h 2323145"/>
              <a:gd name="connsiteX115-7793" fmla="*/ 5724661 w 11269336"/>
              <a:gd name="connsiteY115-7794" fmla="*/ 1937455 h 2323145"/>
              <a:gd name="connsiteX116-7795" fmla="*/ 5710186 w 11269336"/>
              <a:gd name="connsiteY116-7796" fmla="*/ 1941370 h 2323145"/>
              <a:gd name="connsiteX117-7797" fmla="*/ 5704910 w 11269336"/>
              <a:gd name="connsiteY117-7798" fmla="*/ 1943663 h 2323145"/>
              <a:gd name="connsiteX118-7799" fmla="*/ 5696836 w 11269336"/>
              <a:gd name="connsiteY118-7800" fmla="*/ 1945271 h 2323145"/>
              <a:gd name="connsiteX119-7801" fmla="*/ 5696583 w 11269336"/>
              <a:gd name="connsiteY119-7802" fmla="*/ 1945050 h 2323145"/>
              <a:gd name="connsiteX120-7803" fmla="*/ 5689123 w 11269336"/>
              <a:gd name="connsiteY120-7804" fmla="*/ 1947067 h 2323145"/>
              <a:gd name="connsiteX121-7805" fmla="*/ 5653291 w 11269336"/>
              <a:gd name="connsiteY121-7806" fmla="*/ 1960245 h 2323145"/>
              <a:gd name="connsiteX122-7807" fmla="*/ 5599385 w 11269336"/>
              <a:gd name="connsiteY122-7808" fmla="*/ 1945198 h 2323145"/>
              <a:gd name="connsiteX123-7809" fmla="*/ 5578300 w 11269336"/>
              <a:gd name="connsiteY123-7810" fmla="*/ 1944963 h 2323145"/>
              <a:gd name="connsiteX124-7811" fmla="*/ 5566758 w 11269336"/>
              <a:gd name="connsiteY124-7812" fmla="*/ 1943441 h 2323145"/>
              <a:gd name="connsiteX125-7813" fmla="*/ 5565857 w 11269336"/>
              <a:gd name="connsiteY125-7814" fmla="*/ 1942445 h 2323145"/>
              <a:gd name="connsiteX126-7815" fmla="*/ 5531534 w 11269336"/>
              <a:gd name="connsiteY126-7816" fmla="*/ 1955208 h 2323145"/>
              <a:gd name="connsiteX127-7817" fmla="*/ 5526552 w 11269336"/>
              <a:gd name="connsiteY127-7818" fmla="*/ 1954799 h 2323145"/>
              <a:gd name="connsiteX128-7819" fmla="*/ 5504723 w 11269336"/>
              <a:gd name="connsiteY128-7820" fmla="*/ 1965811 h 2323145"/>
              <a:gd name="connsiteX129-7821" fmla="*/ 5493156 w 11269336"/>
              <a:gd name="connsiteY129-7822" fmla="*/ 1970063 h 2323145"/>
              <a:gd name="connsiteX130-7823" fmla="*/ 5490486 w 11269336"/>
              <a:gd name="connsiteY130-7824" fmla="*/ 1974227 h 2323145"/>
              <a:gd name="connsiteX131-7825" fmla="*/ 5473107 w 11269336"/>
              <a:gd name="connsiteY131-7826" fmla="*/ 1979001 h 2323145"/>
              <a:gd name="connsiteX132-7827" fmla="*/ 5470885 w 11269336"/>
              <a:gd name="connsiteY132-7828" fmla="*/ 1978432 h 2323145"/>
              <a:gd name="connsiteX133-7829" fmla="*/ 5457393 w 11269336"/>
              <a:gd name="connsiteY133-7830" fmla="*/ 1986525 h 2323145"/>
              <a:gd name="connsiteX134-7831" fmla="*/ 5447102 w 11269336"/>
              <a:gd name="connsiteY134-7832" fmla="*/ 1998329 h 2323145"/>
              <a:gd name="connsiteX135-7833" fmla="*/ 5159151 w 11269336"/>
              <a:gd name="connsiteY135-7834" fmla="*/ 2029640 h 2323145"/>
              <a:gd name="connsiteX136-7835" fmla="*/ 5041688 w 11269336"/>
              <a:gd name="connsiteY136-7836" fmla="*/ 2022334 h 2323145"/>
              <a:gd name="connsiteX137-7837" fmla="*/ 4860988 w 11269336"/>
              <a:gd name="connsiteY137-7838" fmla="*/ 2135698 h 2323145"/>
              <a:gd name="connsiteX138-7839" fmla="*/ 4807902 w 11269336"/>
              <a:gd name="connsiteY138-7840" fmla="*/ 2138894 h 2323145"/>
              <a:gd name="connsiteX139-7841" fmla="*/ 4765388 w 11269336"/>
              <a:gd name="connsiteY139-7842" fmla="*/ 2162525 h 2323145"/>
              <a:gd name="connsiteX140-7843" fmla="*/ 4745033 w 11269336"/>
              <a:gd name="connsiteY140-7844" fmla="*/ 2158859 h 2323145"/>
              <a:gd name="connsiteX141-7845" fmla="*/ 4741475 w 11269336"/>
              <a:gd name="connsiteY141-7846" fmla="*/ 2157998 h 2323145"/>
              <a:gd name="connsiteX142-7847" fmla="*/ 4728247 w 11269336"/>
              <a:gd name="connsiteY142-7848" fmla="*/ 2159526 h 2323145"/>
              <a:gd name="connsiteX143-7849" fmla="*/ 4723263 w 11269336"/>
              <a:gd name="connsiteY143-7850" fmla="*/ 2153742 h 2323145"/>
              <a:gd name="connsiteX144-7851" fmla="*/ 4702453 w 11269336"/>
              <a:gd name="connsiteY144-7852" fmla="*/ 2151586 h 2323145"/>
              <a:gd name="connsiteX145-7853" fmla="*/ 4678455 w 11269336"/>
              <a:gd name="connsiteY145-7854" fmla="*/ 2156131 h 2323145"/>
              <a:gd name="connsiteX146-7855" fmla="*/ 4593061 w 11269336"/>
              <a:gd name="connsiteY146-7856" fmla="*/ 2171597 h 2323145"/>
              <a:gd name="connsiteX147-7857" fmla="*/ 4579902 w 11269336"/>
              <a:gd name="connsiteY147-7858" fmla="*/ 2177927 h 2323145"/>
              <a:gd name="connsiteX148-7859" fmla="*/ 4533444 w 11269336"/>
              <a:gd name="connsiteY148-7860" fmla="*/ 2181200 h 2323145"/>
              <a:gd name="connsiteX149-7861" fmla="*/ 4492832 w 11269336"/>
              <a:gd name="connsiteY149-7862" fmla="*/ 2188033 h 2323145"/>
              <a:gd name="connsiteX150-7863" fmla="*/ 4467257 w 11269336"/>
              <a:gd name="connsiteY150-7864" fmla="*/ 2196121 h 2323145"/>
              <a:gd name="connsiteX151-7865" fmla="*/ 4459937 w 11269336"/>
              <a:gd name="connsiteY151-7866" fmla="*/ 2195182 h 2323145"/>
              <a:gd name="connsiteX152-7867" fmla="*/ 4433312 w 11269336"/>
              <a:gd name="connsiteY152-7868" fmla="*/ 2199004 h 2323145"/>
              <a:gd name="connsiteX153-7869" fmla="*/ 4420601 w 11269336"/>
              <a:gd name="connsiteY153-7870" fmla="*/ 2205158 h 2323145"/>
              <a:gd name="connsiteX154-7871" fmla="*/ 4405765 w 11269336"/>
              <a:gd name="connsiteY154-7872" fmla="*/ 2199902 h 2323145"/>
              <a:gd name="connsiteX155-7873" fmla="*/ 4401354 w 11269336"/>
              <a:gd name="connsiteY155-7874" fmla="*/ 2194745 h 2323145"/>
              <a:gd name="connsiteX156-7875" fmla="*/ 4383151 w 11269336"/>
              <a:gd name="connsiteY156-7876" fmla="*/ 2201140 h 2323145"/>
              <a:gd name="connsiteX157-7877" fmla="*/ 4366646 w 11269336"/>
              <a:gd name="connsiteY157-7878" fmla="*/ 2198564 h 2323145"/>
              <a:gd name="connsiteX158-7879" fmla="*/ 4354009 w 11269336"/>
              <a:gd name="connsiteY158-7880" fmla="*/ 2204984 h 2323145"/>
              <a:gd name="connsiteX159-7881" fmla="*/ 4348284 w 11269336"/>
              <a:gd name="connsiteY159-7882" fmla="*/ 2205270 h 2323145"/>
              <a:gd name="connsiteX160-7883" fmla="*/ 4333906 w 11269336"/>
              <a:gd name="connsiteY160-7884" fmla="*/ 2205251 h 2323145"/>
              <a:gd name="connsiteX161-7885" fmla="*/ 4308819 w 11269336"/>
              <a:gd name="connsiteY161-7886" fmla="*/ 2203822 h 2323145"/>
              <a:gd name="connsiteX162-7887" fmla="*/ 4301210 w 11269336"/>
              <a:gd name="connsiteY162-7888" fmla="*/ 2204456 h 2323145"/>
              <a:gd name="connsiteX163-7889" fmla="*/ 4283095 w 11269336"/>
              <a:gd name="connsiteY163-7890" fmla="*/ 2198177 h 2323145"/>
              <a:gd name="connsiteX164-7891" fmla="*/ 4250119 w 11269336"/>
              <a:gd name="connsiteY164-7892" fmla="*/ 2196342 h 2323145"/>
              <a:gd name="connsiteX165-7893" fmla="*/ 4189203 w 11269336"/>
              <a:gd name="connsiteY165-7894" fmla="*/ 2178994 h 2323145"/>
              <a:gd name="connsiteX166-7895" fmla="*/ 4154035 w 11269336"/>
              <a:gd name="connsiteY166-7896" fmla="*/ 2171950 h 2323145"/>
              <a:gd name="connsiteX167-7897" fmla="*/ 4129569 w 11269336"/>
              <a:gd name="connsiteY167-7898" fmla="*/ 2163850 h 2323145"/>
              <a:gd name="connsiteX168-7899" fmla="*/ 4061250 w 11269336"/>
              <a:gd name="connsiteY168-7900" fmla="*/ 2159236 h 2323145"/>
              <a:gd name="connsiteX169-7901" fmla="*/ 3945480 w 11269336"/>
              <a:gd name="connsiteY169-7902" fmla="*/ 2158279 h 2323145"/>
              <a:gd name="connsiteX170-7903" fmla="*/ 3921468 w 11269336"/>
              <a:gd name="connsiteY170-7904" fmla="*/ 2156588 h 2323145"/>
              <a:gd name="connsiteX171-7905" fmla="*/ 3903348 w 11269336"/>
              <a:gd name="connsiteY171-7906" fmla="*/ 2149220 h 2323145"/>
              <a:gd name="connsiteX172-7907" fmla="*/ 3901342 w 11269336"/>
              <a:gd name="connsiteY172-7908" fmla="*/ 2142355 h 2323145"/>
              <a:gd name="connsiteX173-7909" fmla="*/ 3888539 w 11269336"/>
              <a:gd name="connsiteY173-7910" fmla="*/ 2140476 h 2323145"/>
              <a:gd name="connsiteX174-7911" fmla="*/ 3885662 w 11269336"/>
              <a:gd name="connsiteY174-7912" fmla="*/ 2138740 h 2323145"/>
              <a:gd name="connsiteX175-7913" fmla="*/ 3868627 w 11269336"/>
              <a:gd name="connsiteY175-7914" fmla="*/ 2130023 h 2323145"/>
              <a:gd name="connsiteX176-7915" fmla="*/ 3819177 w 11269336"/>
              <a:gd name="connsiteY176-7916" fmla="*/ 2142111 h 2323145"/>
              <a:gd name="connsiteX177-7917" fmla="*/ 3769100 w 11269336"/>
              <a:gd name="connsiteY177-7918" fmla="*/ 2131731 h 2323145"/>
              <a:gd name="connsiteX178-7919" fmla="*/ 3562752 w 11269336"/>
              <a:gd name="connsiteY178-7920" fmla="*/ 2131785 h 2323145"/>
              <a:gd name="connsiteX179-7921" fmla="*/ 3541402 w 11269336"/>
              <a:gd name="connsiteY179-7922" fmla="*/ 2106821 h 2323145"/>
              <a:gd name="connsiteX180-7923" fmla="*/ 3365341 w 11269336"/>
              <a:gd name="connsiteY180-7924" fmla="*/ 2077638 h 2323145"/>
              <a:gd name="connsiteX181-7925" fmla="*/ 3170922 w 11269336"/>
              <a:gd name="connsiteY181-7926" fmla="*/ 2115957 h 2323145"/>
              <a:gd name="connsiteX182-7927" fmla="*/ 3156256 w 11269336"/>
              <a:gd name="connsiteY182-7928" fmla="*/ 2124773 h 2323145"/>
              <a:gd name="connsiteX183-7929" fmla="*/ 3140298 w 11269336"/>
              <a:gd name="connsiteY183-7930" fmla="*/ 2129182 h 2323145"/>
              <a:gd name="connsiteX184-7931" fmla="*/ 3138514 w 11269336"/>
              <a:gd name="connsiteY184-7932" fmla="*/ 2128069 h 2323145"/>
              <a:gd name="connsiteX185-7933" fmla="*/ 3120467 w 11269336"/>
              <a:gd name="connsiteY185-7934" fmla="*/ 2128281 h 2323145"/>
              <a:gd name="connsiteX186-7935" fmla="*/ 3116175 w 11269336"/>
              <a:gd name="connsiteY186-7936" fmla="*/ 2131633 h 2323145"/>
              <a:gd name="connsiteX187-7937" fmla="*/ 3103685 w 11269336"/>
              <a:gd name="connsiteY187-7938" fmla="*/ 2132814 h 2323145"/>
              <a:gd name="connsiteX188-7939" fmla="*/ 3078794 w 11269336"/>
              <a:gd name="connsiteY188-7940" fmla="*/ 2137935 h 2323145"/>
              <a:gd name="connsiteX189-7941" fmla="*/ 3074407 w 11269336"/>
              <a:gd name="connsiteY189-7942" fmla="*/ 2136274 h 2323145"/>
              <a:gd name="connsiteX190-7943" fmla="*/ 3037285 w 11269336"/>
              <a:gd name="connsiteY190-7944" fmla="*/ 2139919 h 2323145"/>
              <a:gd name="connsiteX191-7945" fmla="*/ 3036901 w 11269336"/>
              <a:gd name="connsiteY191-7946" fmla="*/ 2138726 h 2323145"/>
              <a:gd name="connsiteX192-7947" fmla="*/ 3026996 w 11269336"/>
              <a:gd name="connsiteY192-7948" fmla="*/ 2134322 h 2323145"/>
              <a:gd name="connsiteX193-7949" fmla="*/ 3007772 w 11269336"/>
              <a:gd name="connsiteY193-7950" fmla="*/ 2128742 h 2323145"/>
              <a:gd name="connsiteX194-7951" fmla="*/ 2965030 w 11269336"/>
              <a:gd name="connsiteY194-7952" fmla="*/ 2100494 h 2323145"/>
              <a:gd name="connsiteX195-7953" fmla="*/ 2926342 w 11269336"/>
              <a:gd name="connsiteY195-7954" fmla="*/ 2104155 h 2323145"/>
              <a:gd name="connsiteX196-7955" fmla="*/ 2918608 w 11269336"/>
              <a:gd name="connsiteY196-7956" fmla="*/ 2104215 h 2323145"/>
              <a:gd name="connsiteX197-7957" fmla="*/ 2918475 w 11269336"/>
              <a:gd name="connsiteY197-7958" fmla="*/ 2103937 h 2323145"/>
              <a:gd name="connsiteX198-7959" fmla="*/ 2910360 w 11269336"/>
              <a:gd name="connsiteY198-7960" fmla="*/ 2103444 h 2323145"/>
              <a:gd name="connsiteX199-7961" fmla="*/ 2904507 w 11269336"/>
              <a:gd name="connsiteY199-7962" fmla="*/ 2104326 h 2323145"/>
              <a:gd name="connsiteX200-7963" fmla="*/ 2889503 w 11269336"/>
              <a:gd name="connsiteY200-7964" fmla="*/ 2104443 h 2323145"/>
              <a:gd name="connsiteX201-7965" fmla="*/ 2884480 w 11269336"/>
              <a:gd name="connsiteY201-7966" fmla="*/ 2102626 h 2323145"/>
              <a:gd name="connsiteX202-7967" fmla="*/ 2882689 w 11269336"/>
              <a:gd name="connsiteY202-7968" fmla="*/ 2099228 h 2323145"/>
              <a:gd name="connsiteX203-7969" fmla="*/ 2881291 w 11269336"/>
              <a:gd name="connsiteY203-7970" fmla="*/ 2099618 h 2323145"/>
              <a:gd name="connsiteX204-7971" fmla="*/ 2853979 w 11269336"/>
              <a:gd name="connsiteY204-7972" fmla="*/ 2090388 h 2323145"/>
              <a:gd name="connsiteX205-7973" fmla="*/ 2791790 w 11269336"/>
              <a:gd name="connsiteY205-7974" fmla="*/ 2080332 h 2323145"/>
              <a:gd name="connsiteX206-7975" fmla="*/ 2755844 w 11269336"/>
              <a:gd name="connsiteY206-7976" fmla="*/ 2078874 h 2323145"/>
              <a:gd name="connsiteX207-7977" fmla="*/ 2657742 w 11269336"/>
              <a:gd name="connsiteY207-7978" fmla="*/ 2070179 h 2323145"/>
              <a:gd name="connsiteX208-7979" fmla="*/ 2559549 w 11269336"/>
              <a:gd name="connsiteY208-7980" fmla="*/ 2057873 h 2323145"/>
              <a:gd name="connsiteX209-7981" fmla="*/ 2512054 w 11269336"/>
              <a:gd name="connsiteY209-7982" fmla="*/ 2031671 h 2323145"/>
              <a:gd name="connsiteX210-7983" fmla="*/ 2506437 w 11269336"/>
              <a:gd name="connsiteY210-7984" fmla="*/ 2030918 h 2323145"/>
              <a:gd name="connsiteX211-7985" fmla="*/ 2491752 w 11269336"/>
              <a:gd name="connsiteY211-7986" fmla="*/ 2033906 h 2323145"/>
              <a:gd name="connsiteX212-7987" fmla="*/ 2486338 w 11269336"/>
              <a:gd name="connsiteY212-7988" fmla="*/ 2035862 h 2323145"/>
              <a:gd name="connsiteX213-7989" fmla="*/ 2478186 w 11269336"/>
              <a:gd name="connsiteY213-7990" fmla="*/ 2036953 h 2323145"/>
              <a:gd name="connsiteX214-7991" fmla="*/ 2477950 w 11269336"/>
              <a:gd name="connsiteY214-7992" fmla="*/ 2036715 h 2323145"/>
              <a:gd name="connsiteX215-7993" fmla="*/ 2470381 w 11269336"/>
              <a:gd name="connsiteY215-7994" fmla="*/ 2038256 h 2323145"/>
              <a:gd name="connsiteX216-7995" fmla="*/ 2433781 w 11269336"/>
              <a:gd name="connsiteY216-7996" fmla="*/ 2049140 h 2323145"/>
              <a:gd name="connsiteX217-7997" fmla="*/ 2381172 w 11269336"/>
              <a:gd name="connsiteY217-7998" fmla="*/ 2030645 h 2323145"/>
              <a:gd name="connsiteX218-7999" fmla="*/ 2360198 w 11269336"/>
              <a:gd name="connsiteY218-8000" fmla="*/ 2029059 h 2323145"/>
              <a:gd name="connsiteX219-8001" fmla="*/ 2348815 w 11269336"/>
              <a:gd name="connsiteY219-8002" fmla="*/ 2026798 h 2323145"/>
              <a:gd name="connsiteX220-8003" fmla="*/ 2347988 w 11269336"/>
              <a:gd name="connsiteY220-8004" fmla="*/ 2025745 h 2323145"/>
              <a:gd name="connsiteX221-8005" fmla="*/ 2312920 w 11269336"/>
              <a:gd name="connsiteY221-8006" fmla="*/ 2036311 h 2323145"/>
              <a:gd name="connsiteX222-8007" fmla="*/ 2307986 w 11269336"/>
              <a:gd name="connsiteY222-8008" fmla="*/ 2035583 h 2323145"/>
              <a:gd name="connsiteX223-8009" fmla="*/ 2285481 w 11269336"/>
              <a:gd name="connsiteY223-8010" fmla="*/ 2045197 h 2323145"/>
              <a:gd name="connsiteX224-8011" fmla="*/ 2273666 w 11269336"/>
              <a:gd name="connsiteY224-8012" fmla="*/ 2048710 h 2323145"/>
              <a:gd name="connsiteX225-8013" fmla="*/ 2270719 w 11269336"/>
              <a:gd name="connsiteY225-8014" fmla="*/ 2052702 h 2323145"/>
              <a:gd name="connsiteX226-8015" fmla="*/ 2253080 w 11269336"/>
              <a:gd name="connsiteY226-8016" fmla="*/ 2056363 h 2323145"/>
              <a:gd name="connsiteX227-8017" fmla="*/ 2250906 w 11269336"/>
              <a:gd name="connsiteY227-8018" fmla="*/ 2055654 h 2323145"/>
              <a:gd name="connsiteX228-8019" fmla="*/ 2236905 w 11269336"/>
              <a:gd name="connsiteY228-8020" fmla="*/ 2062882 h 2323145"/>
              <a:gd name="connsiteX229-8021" fmla="*/ 2225830 w 11269336"/>
              <a:gd name="connsiteY229-8022" fmla="*/ 2074027 h 2323145"/>
              <a:gd name="connsiteX230-8023" fmla="*/ 2073776 w 11269336"/>
              <a:gd name="connsiteY230-8024" fmla="*/ 2089244 h 2323145"/>
              <a:gd name="connsiteX231-8025" fmla="*/ 1948256 w 11269336"/>
              <a:gd name="connsiteY231-8026" fmla="*/ 2146616 h 2323145"/>
              <a:gd name="connsiteX232-8027" fmla="*/ 1865582 w 11269336"/>
              <a:gd name="connsiteY232-8028" fmla="*/ 2153738 h 2323145"/>
              <a:gd name="connsiteX233-8029" fmla="*/ 1835210 w 11269336"/>
              <a:gd name="connsiteY233-8030" fmla="*/ 2134244 h 2323145"/>
              <a:gd name="connsiteX234-8031" fmla="*/ 1632661 w 11269336"/>
              <a:gd name="connsiteY234-8032" fmla="*/ 2173882 h 2323145"/>
              <a:gd name="connsiteX235-8033" fmla="*/ 1579590 w 11269336"/>
              <a:gd name="connsiteY235-8034" fmla="*/ 2173680 h 2323145"/>
              <a:gd name="connsiteX236-8035" fmla="*/ 1535601 w 11269336"/>
              <a:gd name="connsiteY236-8036" fmla="*/ 2194590 h 2323145"/>
              <a:gd name="connsiteX237-8037" fmla="*/ 1515594 w 11269336"/>
              <a:gd name="connsiteY237-8038" fmla="*/ 2189622 h 2323145"/>
              <a:gd name="connsiteX238-8039" fmla="*/ 1512113 w 11269336"/>
              <a:gd name="connsiteY238-8040" fmla="*/ 2188534 h 2323145"/>
              <a:gd name="connsiteX239-8041" fmla="*/ 1498838 w 11269336"/>
              <a:gd name="connsiteY239-8042" fmla="*/ 2189213 h 2323145"/>
              <a:gd name="connsiteX240-8043" fmla="*/ 1494279 w 11269336"/>
              <a:gd name="connsiteY240-8044" fmla="*/ 2183112 h 2323145"/>
              <a:gd name="connsiteX241-8045" fmla="*/ 1473714 w 11269336"/>
              <a:gd name="connsiteY241-8046" fmla="*/ 2179625 h 2323145"/>
              <a:gd name="connsiteX242-8047" fmla="*/ 1449503 w 11269336"/>
              <a:gd name="connsiteY242-8048" fmla="*/ 2182633 h 2323145"/>
              <a:gd name="connsiteX243-8049" fmla="*/ 1266687 w 11269336"/>
              <a:gd name="connsiteY243-8050" fmla="*/ 2212688 h 2323145"/>
              <a:gd name="connsiteX244-8051" fmla="*/ 1239614 w 11269336"/>
              <a:gd name="connsiteY244-8052" fmla="*/ 2209727 h 2323145"/>
              <a:gd name="connsiteX245-8053" fmla="*/ 1202436 w 11269336"/>
              <a:gd name="connsiteY245-8054" fmla="*/ 2209817 h 2323145"/>
              <a:gd name="connsiteX246-8055" fmla="*/ 1136097 w 11269336"/>
              <a:gd name="connsiteY246-8056" fmla="*/ 2205112 h 2323145"/>
              <a:gd name="connsiteX247-8057" fmla="*/ 988232 w 11269336"/>
              <a:gd name="connsiteY247-8058" fmla="*/ 2235635 h 2323145"/>
              <a:gd name="connsiteX248-8059" fmla="*/ 981959 w 11269336"/>
              <a:gd name="connsiteY248-8060" fmla="*/ 2231607 h 2323145"/>
              <a:gd name="connsiteX249-8061" fmla="*/ 938600 w 11269336"/>
              <a:gd name="connsiteY249-8062" fmla="*/ 2238113 h 2323145"/>
              <a:gd name="connsiteX250-8063" fmla="*/ 791788 w 11269336"/>
              <a:gd name="connsiteY250-8064" fmla="*/ 2293224 h 2323145"/>
              <a:gd name="connsiteX251-8065" fmla="*/ 706914 w 11269336"/>
              <a:gd name="connsiteY251-8066" fmla="*/ 2305046 h 2323145"/>
              <a:gd name="connsiteX252-8067" fmla="*/ 675971 w 11269336"/>
              <a:gd name="connsiteY252-8068" fmla="*/ 2304030 h 2323145"/>
              <a:gd name="connsiteX253-8069" fmla="*/ 624180 w 11269336"/>
              <a:gd name="connsiteY253-8070" fmla="*/ 2302650 h 2323145"/>
              <a:gd name="connsiteX254-8071" fmla="*/ 583453 w 11269336"/>
              <a:gd name="connsiteY254-8072" fmla="*/ 2288788 h 2323145"/>
              <a:gd name="connsiteX255-8073" fmla="*/ 540946 w 11269336"/>
              <a:gd name="connsiteY255-8074" fmla="*/ 2292721 h 2323145"/>
              <a:gd name="connsiteX256-8075" fmla="*/ 533680 w 11269336"/>
              <a:gd name="connsiteY256-8076" fmla="*/ 2310233 h 2323145"/>
              <a:gd name="connsiteX257-8077" fmla="*/ 487366 w 11269336"/>
              <a:gd name="connsiteY257-8078" fmla="*/ 2309053 h 2323145"/>
              <a:gd name="connsiteX258-8079" fmla="*/ 416820 w 11269336"/>
              <a:gd name="connsiteY258-8080" fmla="*/ 2305443 h 2323145"/>
              <a:gd name="connsiteX259-8081" fmla="*/ 376805 w 11269336"/>
              <a:gd name="connsiteY259-8082" fmla="*/ 2307647 h 2323145"/>
              <a:gd name="connsiteX260-8083" fmla="*/ 266777 w 11269336"/>
              <a:gd name="connsiteY260-8084" fmla="*/ 2309012 h 2323145"/>
              <a:gd name="connsiteX261-8085" fmla="*/ 156013 w 11269336"/>
              <a:gd name="connsiteY261-8086" fmla="*/ 2306832 h 2323145"/>
              <a:gd name="connsiteX262-8087" fmla="*/ 87258 w 11269336"/>
              <a:gd name="connsiteY262-8088" fmla="*/ 2285511 h 2323145"/>
              <a:gd name="connsiteX263-8089" fmla="*/ 23798 w 11269336"/>
              <a:gd name="connsiteY263-8090" fmla="*/ 2281822 h 2323145"/>
              <a:gd name="connsiteX264-8091" fmla="*/ 0 w 11269336"/>
              <a:gd name="connsiteY264-8092" fmla="*/ 2285369 h 2323145"/>
              <a:gd name="connsiteX265-8093" fmla="*/ 0 w 11269336"/>
              <a:gd name="connsiteY265-8094" fmla="*/ 0 h 2323145"/>
              <a:gd name="connsiteX0-8095" fmla="*/ 0 w 11269336"/>
              <a:gd name="connsiteY0-8096" fmla="*/ 0 h 2323145"/>
              <a:gd name="connsiteX1-8097" fmla="*/ 11269336 w 11269336"/>
              <a:gd name="connsiteY1-8098" fmla="*/ 0 h 2323145"/>
              <a:gd name="connsiteX2-8099" fmla="*/ 11268645 w 11269336"/>
              <a:gd name="connsiteY2-8100" fmla="*/ 511 h 2323145"/>
              <a:gd name="connsiteX3-8101" fmla="*/ 11230739 w 11269336"/>
              <a:gd name="connsiteY3-8102" fmla="*/ 37096 h 2323145"/>
              <a:gd name="connsiteX4-8103" fmla="*/ 11082485 w 11269336"/>
              <a:gd name="connsiteY4-8104" fmla="*/ 78590 h 2323145"/>
              <a:gd name="connsiteX5-8105" fmla="*/ 11031776 w 11269336"/>
              <a:gd name="connsiteY5-8106" fmla="*/ 79197 h 2323145"/>
              <a:gd name="connsiteX6-8107" fmla="*/ 10995894 w 11269336"/>
              <a:gd name="connsiteY6-8108" fmla="*/ 83459 h 2323145"/>
              <a:gd name="connsiteX7-8109" fmla="*/ 10861177 w 11269336"/>
              <a:gd name="connsiteY7-8110" fmla="*/ 147419 h 2323145"/>
              <a:gd name="connsiteX8-8111" fmla="*/ 10782732 w 11269336"/>
              <a:gd name="connsiteY8-8112" fmla="*/ 135645 h 2323145"/>
              <a:gd name="connsiteX9-8113" fmla="*/ 10660773 w 11269336"/>
              <a:gd name="connsiteY9-8114" fmla="*/ 179312 h 2323145"/>
              <a:gd name="connsiteX10-8115" fmla="*/ 10564442 w 11269336"/>
              <a:gd name="connsiteY10-8116" fmla="*/ 160738 h 2323145"/>
              <a:gd name="connsiteX11-8117" fmla="*/ 10490200 w 11269336"/>
              <a:gd name="connsiteY11-8118" fmla="*/ 183533 h 2323145"/>
              <a:gd name="connsiteX12-8119" fmla="*/ 10271351 w 11269336"/>
              <a:gd name="connsiteY12-8120" fmla="*/ 243104 h 2323145"/>
              <a:gd name="connsiteX13-8121" fmla="*/ 10061033 w 11269336"/>
              <a:gd name="connsiteY13-8122" fmla="*/ 364937 h 2323145"/>
              <a:gd name="connsiteX14-8123" fmla="*/ 9921770 w 11269336"/>
              <a:gd name="connsiteY14-8124" fmla="*/ 406154 h 2323145"/>
              <a:gd name="connsiteX15-8125" fmla="*/ 9858388 w 11269336"/>
              <a:gd name="connsiteY15-8126" fmla="*/ 439489 h 2323145"/>
              <a:gd name="connsiteX16-8127" fmla="*/ 9811914 w 11269336"/>
              <a:gd name="connsiteY16-8128" fmla="*/ 449865 h 2323145"/>
              <a:gd name="connsiteX17-8129" fmla="*/ 9784394 w 11269336"/>
              <a:gd name="connsiteY17-8130" fmla="*/ 457816 h 2323145"/>
              <a:gd name="connsiteX18-8131" fmla="*/ 9656836 w 11269336"/>
              <a:gd name="connsiteY18-8132" fmla="*/ 469967 h 2323145"/>
              <a:gd name="connsiteX19-8133" fmla="*/ 9380600 w 11269336"/>
              <a:gd name="connsiteY19-8134" fmla="*/ 549821 h 2323145"/>
              <a:gd name="connsiteX20-8135" fmla="*/ 9263254 w 11269336"/>
              <a:gd name="connsiteY20-8136" fmla="*/ 645662 h 2323145"/>
              <a:gd name="connsiteX21-8137" fmla="*/ 9162278 w 11269336"/>
              <a:gd name="connsiteY21-8138" fmla="*/ 704724 h 2323145"/>
              <a:gd name="connsiteX22-8139" fmla="*/ 8977138 w 11269336"/>
              <a:gd name="connsiteY22-8140" fmla="*/ 774970 h 2323145"/>
              <a:gd name="connsiteX23-8141" fmla="*/ 9070855 w 11269336"/>
              <a:gd name="connsiteY23-8142" fmla="*/ 794621 h 2323145"/>
              <a:gd name="connsiteX24-8143" fmla="*/ 8914746 w 11269336"/>
              <a:gd name="connsiteY24-8144" fmla="*/ 826428 h 2323145"/>
              <a:gd name="connsiteX25-8145" fmla="*/ 8917778 w 11269336"/>
              <a:gd name="connsiteY25-8146" fmla="*/ 835198 h 2323145"/>
              <a:gd name="connsiteX26-8147" fmla="*/ 8905560 w 11269336"/>
              <a:gd name="connsiteY26-8148" fmla="*/ 838358 h 2323145"/>
              <a:gd name="connsiteX27-8149" fmla="*/ 8897564 w 11269336"/>
              <a:gd name="connsiteY27-8150" fmla="*/ 834287 h 2323145"/>
              <a:gd name="connsiteX28-8151" fmla="*/ 8878040 w 11269336"/>
              <a:gd name="connsiteY28-8152" fmla="*/ 844150 h 2323145"/>
              <a:gd name="connsiteX29-8153" fmla="*/ 8882654 w 11269336"/>
              <a:gd name="connsiteY29-8154" fmla="*/ 892768 h 2323145"/>
              <a:gd name="connsiteX30-8155" fmla="*/ 8795998 w 11269336"/>
              <a:gd name="connsiteY30-8156" fmla="*/ 863337 h 2323145"/>
              <a:gd name="connsiteX31-8157" fmla="*/ 8776970 w 11269336"/>
              <a:gd name="connsiteY31-8158" fmla="*/ 885177 h 2323145"/>
              <a:gd name="connsiteX32-8159" fmla="*/ 8755719 w 11269336"/>
              <a:gd name="connsiteY32-8160" fmla="*/ 889754 h 2323145"/>
              <a:gd name="connsiteX33-8161" fmla="*/ 8743257 w 11269336"/>
              <a:gd name="connsiteY33-8162" fmla="*/ 904723 h 2323145"/>
              <a:gd name="connsiteX34-8163" fmla="*/ 8721366 w 11269336"/>
              <a:gd name="connsiteY34-8164" fmla="*/ 904711 h 2323145"/>
              <a:gd name="connsiteX35-8165" fmla="*/ 8678353 w 11269336"/>
              <a:gd name="connsiteY35-8166" fmla="*/ 926318 h 2323145"/>
              <a:gd name="connsiteX36-8167" fmla="*/ 8636849 w 11269336"/>
              <a:gd name="connsiteY36-8168" fmla="*/ 937900 h 2323145"/>
              <a:gd name="connsiteX37-8169" fmla="*/ 8620213 w 11269336"/>
              <a:gd name="connsiteY37-8170" fmla="*/ 943068 h 2323145"/>
              <a:gd name="connsiteX38-8171" fmla="*/ 8612581 w 11269336"/>
              <a:gd name="connsiteY38-8172" fmla="*/ 952695 h 2323145"/>
              <a:gd name="connsiteX39-8173" fmla="*/ 8589038 w 11269336"/>
              <a:gd name="connsiteY39-8174" fmla="*/ 963892 h 2323145"/>
              <a:gd name="connsiteX40-8175" fmla="*/ 8579950 w 11269336"/>
              <a:gd name="connsiteY40-8176" fmla="*/ 960899 h 2323145"/>
              <a:gd name="connsiteX41-8177" fmla="*/ 8579319 w 11269336"/>
              <a:gd name="connsiteY41-8178" fmla="*/ 965630 h 2323145"/>
              <a:gd name="connsiteX42-8179" fmla="*/ 8547429 w 11269336"/>
              <a:gd name="connsiteY42-8180" fmla="*/ 984506 h 2323145"/>
              <a:gd name="connsiteX43-8181" fmla="*/ 8478704 w 11269336"/>
              <a:gd name="connsiteY43-8182" fmla="*/ 1025490 h 2323145"/>
              <a:gd name="connsiteX44-8183" fmla="*/ 8461421 w 11269336"/>
              <a:gd name="connsiteY44-8184" fmla="*/ 1035512 h 2323145"/>
              <a:gd name="connsiteX45-8185" fmla="*/ 8445003 w 11269336"/>
              <a:gd name="connsiteY45-8186" fmla="*/ 1036851 h 2323145"/>
              <a:gd name="connsiteX46-8187" fmla="*/ 8357350 w 11269336"/>
              <a:gd name="connsiteY46-8188" fmla="*/ 1060213 h 2323145"/>
              <a:gd name="connsiteX47-8189" fmla="*/ 8335565 w 11269336"/>
              <a:gd name="connsiteY47-8190" fmla="*/ 1061151 h 2323145"/>
              <a:gd name="connsiteX48-8191" fmla="*/ 8325267 w 11269336"/>
              <a:gd name="connsiteY48-8192" fmla="*/ 1055919 h 2323145"/>
              <a:gd name="connsiteX49-8193" fmla="*/ 8293586 w 11269336"/>
              <a:gd name="connsiteY49-8194" fmla="*/ 1076144 h 2323145"/>
              <a:gd name="connsiteX50-8195" fmla="*/ 8242405 w 11269336"/>
              <a:gd name="connsiteY50-8196" fmla="*/ 1095960 h 2323145"/>
              <a:gd name="connsiteX51-8197" fmla="*/ 8197391 w 11269336"/>
              <a:gd name="connsiteY51-8198" fmla="*/ 1107746 h 2323145"/>
              <a:gd name="connsiteX52-8199" fmla="*/ 8081474 w 11269336"/>
              <a:gd name="connsiteY52-8200" fmla="*/ 1130125 h 2323145"/>
              <a:gd name="connsiteX53-8201" fmla="*/ 8053585 w 11269336"/>
              <a:gd name="connsiteY53-8202" fmla="*/ 1129169 h 2323145"/>
              <a:gd name="connsiteX54-8203" fmla="*/ 8038422 w 11269336"/>
              <a:gd name="connsiteY54-8204" fmla="*/ 1119092 h 2323145"/>
              <a:gd name="connsiteX55-8205" fmla="*/ 8029450 w 11269336"/>
              <a:gd name="connsiteY55-8206" fmla="*/ 1125592 h 2323145"/>
              <a:gd name="connsiteX56-8207" fmla="*/ 7959552 w 11269336"/>
              <a:gd name="connsiteY56-8208" fmla="*/ 1140188 h 2323145"/>
              <a:gd name="connsiteX57-8209" fmla="*/ 7914188 w 11269336"/>
              <a:gd name="connsiteY57-8210" fmla="*/ 1150862 h 2323145"/>
              <a:gd name="connsiteX58-8211" fmla="*/ 7914918 w 11269336"/>
              <a:gd name="connsiteY58-8212" fmla="*/ 1168758 h 2323145"/>
              <a:gd name="connsiteX59-8213" fmla="*/ 7875510 w 11269336"/>
              <a:gd name="connsiteY59-8214" fmla="*/ 1183153 h 2323145"/>
              <a:gd name="connsiteX60-8215" fmla="*/ 7829932 w 11269336"/>
              <a:gd name="connsiteY60-8216" fmla="*/ 1180782 h 2323145"/>
              <a:gd name="connsiteX61-8217" fmla="*/ 7779182 w 11269336"/>
              <a:gd name="connsiteY61-8218" fmla="*/ 1192665 h 2323145"/>
              <a:gd name="connsiteX62-8219" fmla="*/ 7748774 w 11269336"/>
              <a:gd name="connsiteY62-8220" fmla="*/ 1199586 h 2323145"/>
              <a:gd name="connsiteX63-8221" fmla="*/ 7671846 w 11269336"/>
              <a:gd name="connsiteY63-8222" fmla="*/ 1231966 h 2323145"/>
              <a:gd name="connsiteX64-8223" fmla="*/ 7554146 w 11269336"/>
              <a:gd name="connsiteY64-8224" fmla="*/ 1319748 h 2323145"/>
              <a:gd name="connsiteX65-8225" fmla="*/ 7515052 w 11269336"/>
              <a:gd name="connsiteY65-8226" fmla="*/ 1336718 h 2323145"/>
              <a:gd name="connsiteX66-8227" fmla="*/ 7507193 w 11269336"/>
              <a:gd name="connsiteY66-8228" fmla="*/ 1334617 h 2323145"/>
              <a:gd name="connsiteX67-8229" fmla="*/ 7461694 w 11269336"/>
              <a:gd name="connsiteY67-8230" fmla="*/ 1375866 h 2323145"/>
              <a:gd name="connsiteX68-8231" fmla="*/ 7377571 w 11269336"/>
              <a:gd name="connsiteY68-8232" fmla="*/ 1400128 h 2323145"/>
              <a:gd name="connsiteX69-8233" fmla="*/ 7311261 w 11269336"/>
              <a:gd name="connsiteY69-8234" fmla="*/ 1412652 h 2323145"/>
              <a:gd name="connsiteX70-8235" fmla="*/ 7275307 w 11269336"/>
              <a:gd name="connsiteY70-8236" fmla="*/ 1422171 h 2323145"/>
              <a:gd name="connsiteX71-8237" fmla="*/ 7247783 w 11269336"/>
              <a:gd name="connsiteY71-8238" fmla="*/ 1426330 h 2323145"/>
              <a:gd name="connsiteX72-8239" fmla="*/ 7185047 w 11269336"/>
              <a:gd name="connsiteY72-8240" fmla="*/ 1451812 h 2323145"/>
              <a:gd name="connsiteX73-8241" fmla="*/ 7084117 w 11269336"/>
              <a:gd name="connsiteY73-8242" fmla="*/ 1500281 h 2323145"/>
              <a:gd name="connsiteX74-8243" fmla="*/ 7062011 w 11269336"/>
              <a:gd name="connsiteY74-8244" fmla="*/ 1509183 h 2323145"/>
              <a:gd name="connsiteX75-8245" fmla="*/ 7040555 w 11269336"/>
              <a:gd name="connsiteY75-8246" fmla="*/ 1511207 h 2323145"/>
              <a:gd name="connsiteX76-8247" fmla="*/ 7033438 w 11269336"/>
              <a:gd name="connsiteY76-8248" fmla="*/ 1506772 h 2323145"/>
              <a:gd name="connsiteX77-8249" fmla="*/ 7020886 w 11269336"/>
              <a:gd name="connsiteY77-8250" fmla="*/ 1510764 h 2323145"/>
              <a:gd name="connsiteX78-8251" fmla="*/ 7017033 w 11269336"/>
              <a:gd name="connsiteY78-8252" fmla="*/ 1510650 h 2323145"/>
              <a:gd name="connsiteX79-8253" fmla="*/ 6995460 w 11269336"/>
              <a:gd name="connsiteY79-8254" fmla="*/ 1511173 h 2323145"/>
              <a:gd name="connsiteX80-8255" fmla="*/ 6962144 w 11269336"/>
              <a:gd name="connsiteY80-8256" fmla="*/ 1541508 h 2323145"/>
              <a:gd name="connsiteX81-8257" fmla="*/ 6910674 w 11269336"/>
              <a:gd name="connsiteY81-8258" fmla="*/ 1554793 h 2323145"/>
              <a:gd name="connsiteX82-8259" fmla="*/ 6732152 w 11269336"/>
              <a:gd name="connsiteY82-8260" fmla="*/ 1642538 h 2323145"/>
              <a:gd name="connsiteX83-8261" fmla="*/ 6694106 w 11269336"/>
              <a:gd name="connsiteY83-8262" fmla="*/ 1632377 h 2323145"/>
              <a:gd name="connsiteX84-8263" fmla="*/ 6617223 w 11269336"/>
              <a:gd name="connsiteY84-8264" fmla="*/ 1659889 h 2323145"/>
              <a:gd name="connsiteX85-8265" fmla="*/ 6521138 w 11269336"/>
              <a:gd name="connsiteY85-8266" fmla="*/ 1744340 h 2323145"/>
              <a:gd name="connsiteX86-8267" fmla="*/ 6380677 w 11269336"/>
              <a:gd name="connsiteY86-8268" fmla="*/ 1796883 h 2323145"/>
              <a:gd name="connsiteX87-8269" fmla="*/ 6374897 w 11269336"/>
              <a:gd name="connsiteY87-8270" fmla="*/ 1809910 h 2323145"/>
              <a:gd name="connsiteX88-8271" fmla="*/ 6364545 w 11269336"/>
              <a:gd name="connsiteY88-8272" fmla="*/ 1820090 h 2323145"/>
              <a:gd name="connsiteX89-8273" fmla="*/ 6362126 w 11269336"/>
              <a:gd name="connsiteY89-8274" fmla="*/ 1819991 h 2323145"/>
              <a:gd name="connsiteX90-8275" fmla="*/ 6346673 w 11269336"/>
              <a:gd name="connsiteY90-8276" fmla="*/ 1827824 h 2323145"/>
              <a:gd name="connsiteX91-8277" fmla="*/ 6345588 w 11269336"/>
              <a:gd name="connsiteY91-8278" fmla="*/ 1832232 h 2323145"/>
              <a:gd name="connsiteX92-8279" fmla="*/ 6335708 w 11269336"/>
              <a:gd name="connsiteY92-8280" fmla="*/ 1838451 h 2323145"/>
              <a:gd name="connsiteX93-8281" fmla="*/ 6318182 w 11269336"/>
              <a:gd name="connsiteY93-8282" fmla="*/ 1852975 h 2323145"/>
              <a:gd name="connsiteX94-8283" fmla="*/ 6313084 w 11269336"/>
              <a:gd name="connsiteY94-8284" fmla="*/ 1853561 h 2323145"/>
              <a:gd name="connsiteX95-8285" fmla="*/ 6283816 w 11269336"/>
              <a:gd name="connsiteY95-8286" fmla="*/ 1872148 h 2323145"/>
              <a:gd name="connsiteX96-8287" fmla="*/ 6282550 w 11269336"/>
              <a:gd name="connsiteY96-8288" fmla="*/ 1871392 h 2323145"/>
              <a:gd name="connsiteX97-8289" fmla="*/ 6270527 w 11269336"/>
              <a:gd name="connsiteY97-8290" fmla="*/ 1872208 h 2323145"/>
              <a:gd name="connsiteX98-8291" fmla="*/ 6249518 w 11269336"/>
              <a:gd name="connsiteY98-8292" fmla="*/ 1876079 h 2323145"/>
              <a:gd name="connsiteX99-8293" fmla="*/ 6190386 w 11269336"/>
              <a:gd name="connsiteY99-8294" fmla="*/ 1872478 h 2323145"/>
              <a:gd name="connsiteX100-8295" fmla="*/ 6159777 w 11269336"/>
              <a:gd name="connsiteY100-8296" fmla="*/ 1891745 h 2323145"/>
              <a:gd name="connsiteX101-8297" fmla="*/ 6153131 w 11269336"/>
              <a:gd name="connsiteY101-8298" fmla="*/ 1895079 h 2323145"/>
              <a:gd name="connsiteX102-8299" fmla="*/ 6152798 w 11269336"/>
              <a:gd name="connsiteY102-8300" fmla="*/ 1894920 h 2323145"/>
              <a:gd name="connsiteX103-8301" fmla="*/ 6145388 w 11269336"/>
              <a:gd name="connsiteY103-8302" fmla="*/ 1897990 h 2323145"/>
              <a:gd name="connsiteX104-8303" fmla="*/ 6141014 w 11269336"/>
              <a:gd name="connsiteY104-8304" fmla="*/ 1901155 h 2323145"/>
              <a:gd name="connsiteX105-8305" fmla="*/ 6128122 w 11269336"/>
              <a:gd name="connsiteY105-8306" fmla="*/ 1907623 h 2323145"/>
              <a:gd name="connsiteX106-8307" fmla="*/ 6122351 w 11269336"/>
              <a:gd name="connsiteY106-8308" fmla="*/ 1908359 h 2323145"/>
              <a:gd name="connsiteX107-8309" fmla="*/ 6064750 w 11269336"/>
              <a:gd name="connsiteY107-8310" fmla="*/ 1896394 h 2323145"/>
              <a:gd name="connsiteX108-8311" fmla="*/ 5964230 w 11269336"/>
              <a:gd name="connsiteY108-8312" fmla="*/ 1910038 h 2323145"/>
              <a:gd name="connsiteX109-8313" fmla="*/ 5865399 w 11269336"/>
              <a:gd name="connsiteY109-8314" fmla="*/ 1926966 h 2323145"/>
              <a:gd name="connsiteX110-8315" fmla="*/ 5829951 w 11269336"/>
              <a:gd name="connsiteY110-8316" fmla="*/ 1934755 h 2323145"/>
              <a:gd name="connsiteX111-8317" fmla="*/ 5765285 w 11269336"/>
              <a:gd name="connsiteY111-8318" fmla="*/ 1941322 h 2323145"/>
              <a:gd name="connsiteX112-8319" fmla="*/ 5734750 w 11269336"/>
              <a:gd name="connsiteY112-8320" fmla="*/ 1939793 h 2323145"/>
              <a:gd name="connsiteX113-8321" fmla="*/ 5733569 w 11269336"/>
              <a:gd name="connsiteY113-8322" fmla="*/ 1940505 h 2323145"/>
              <a:gd name="connsiteX114-8323" fmla="*/ 5730329 w 11269336"/>
              <a:gd name="connsiteY114-8324" fmla="*/ 1937845 h 2323145"/>
              <a:gd name="connsiteX115-8325" fmla="*/ 5724661 w 11269336"/>
              <a:gd name="connsiteY115-8326" fmla="*/ 1937455 h 2323145"/>
              <a:gd name="connsiteX116-8327" fmla="*/ 5710186 w 11269336"/>
              <a:gd name="connsiteY116-8328" fmla="*/ 1941370 h 2323145"/>
              <a:gd name="connsiteX117-8329" fmla="*/ 5704910 w 11269336"/>
              <a:gd name="connsiteY117-8330" fmla="*/ 1943663 h 2323145"/>
              <a:gd name="connsiteX118-8331" fmla="*/ 5696836 w 11269336"/>
              <a:gd name="connsiteY118-8332" fmla="*/ 1945271 h 2323145"/>
              <a:gd name="connsiteX119-8333" fmla="*/ 5696583 w 11269336"/>
              <a:gd name="connsiteY119-8334" fmla="*/ 1945050 h 2323145"/>
              <a:gd name="connsiteX120-8335" fmla="*/ 5689123 w 11269336"/>
              <a:gd name="connsiteY120-8336" fmla="*/ 1947067 h 2323145"/>
              <a:gd name="connsiteX121-8337" fmla="*/ 5653291 w 11269336"/>
              <a:gd name="connsiteY121-8338" fmla="*/ 1960245 h 2323145"/>
              <a:gd name="connsiteX122-8339" fmla="*/ 5599385 w 11269336"/>
              <a:gd name="connsiteY122-8340" fmla="*/ 1945198 h 2323145"/>
              <a:gd name="connsiteX123-8341" fmla="*/ 5578300 w 11269336"/>
              <a:gd name="connsiteY123-8342" fmla="*/ 1944963 h 2323145"/>
              <a:gd name="connsiteX124-8343" fmla="*/ 5566758 w 11269336"/>
              <a:gd name="connsiteY124-8344" fmla="*/ 1943441 h 2323145"/>
              <a:gd name="connsiteX125-8345" fmla="*/ 5565857 w 11269336"/>
              <a:gd name="connsiteY125-8346" fmla="*/ 1942445 h 2323145"/>
              <a:gd name="connsiteX126-8347" fmla="*/ 5531534 w 11269336"/>
              <a:gd name="connsiteY126-8348" fmla="*/ 1955208 h 2323145"/>
              <a:gd name="connsiteX127-8349" fmla="*/ 5526552 w 11269336"/>
              <a:gd name="connsiteY127-8350" fmla="*/ 1954799 h 2323145"/>
              <a:gd name="connsiteX128-8351" fmla="*/ 5504723 w 11269336"/>
              <a:gd name="connsiteY128-8352" fmla="*/ 1965811 h 2323145"/>
              <a:gd name="connsiteX129-8353" fmla="*/ 5493156 w 11269336"/>
              <a:gd name="connsiteY129-8354" fmla="*/ 1970063 h 2323145"/>
              <a:gd name="connsiteX130-8355" fmla="*/ 5490486 w 11269336"/>
              <a:gd name="connsiteY130-8356" fmla="*/ 1974227 h 2323145"/>
              <a:gd name="connsiteX131-8357" fmla="*/ 5473107 w 11269336"/>
              <a:gd name="connsiteY131-8358" fmla="*/ 1979001 h 2323145"/>
              <a:gd name="connsiteX132-8359" fmla="*/ 5470885 w 11269336"/>
              <a:gd name="connsiteY132-8360" fmla="*/ 1978432 h 2323145"/>
              <a:gd name="connsiteX133-8361" fmla="*/ 5457393 w 11269336"/>
              <a:gd name="connsiteY133-8362" fmla="*/ 1986525 h 2323145"/>
              <a:gd name="connsiteX134-8363" fmla="*/ 5447102 w 11269336"/>
              <a:gd name="connsiteY134-8364" fmla="*/ 1998329 h 2323145"/>
              <a:gd name="connsiteX135-8365" fmla="*/ 5159151 w 11269336"/>
              <a:gd name="connsiteY135-8366" fmla="*/ 2029640 h 2323145"/>
              <a:gd name="connsiteX136-8367" fmla="*/ 5041688 w 11269336"/>
              <a:gd name="connsiteY136-8368" fmla="*/ 2022334 h 2323145"/>
              <a:gd name="connsiteX137-8369" fmla="*/ 4860988 w 11269336"/>
              <a:gd name="connsiteY137-8370" fmla="*/ 2135698 h 2323145"/>
              <a:gd name="connsiteX138-8371" fmla="*/ 4807902 w 11269336"/>
              <a:gd name="connsiteY138-8372" fmla="*/ 2138894 h 2323145"/>
              <a:gd name="connsiteX139-8373" fmla="*/ 4765388 w 11269336"/>
              <a:gd name="connsiteY139-8374" fmla="*/ 2162525 h 2323145"/>
              <a:gd name="connsiteX140-8375" fmla="*/ 4745033 w 11269336"/>
              <a:gd name="connsiteY140-8376" fmla="*/ 2158859 h 2323145"/>
              <a:gd name="connsiteX141-8377" fmla="*/ 4741475 w 11269336"/>
              <a:gd name="connsiteY141-8378" fmla="*/ 2157998 h 2323145"/>
              <a:gd name="connsiteX142-8379" fmla="*/ 4728247 w 11269336"/>
              <a:gd name="connsiteY142-8380" fmla="*/ 2159526 h 2323145"/>
              <a:gd name="connsiteX143-8381" fmla="*/ 4723263 w 11269336"/>
              <a:gd name="connsiteY143-8382" fmla="*/ 2153742 h 2323145"/>
              <a:gd name="connsiteX144-8383" fmla="*/ 4702453 w 11269336"/>
              <a:gd name="connsiteY144-8384" fmla="*/ 2151586 h 2323145"/>
              <a:gd name="connsiteX145-8385" fmla="*/ 4678455 w 11269336"/>
              <a:gd name="connsiteY145-8386" fmla="*/ 2156131 h 2323145"/>
              <a:gd name="connsiteX146-8387" fmla="*/ 4593061 w 11269336"/>
              <a:gd name="connsiteY146-8388" fmla="*/ 2171597 h 2323145"/>
              <a:gd name="connsiteX147-8389" fmla="*/ 4579902 w 11269336"/>
              <a:gd name="connsiteY147-8390" fmla="*/ 2177927 h 2323145"/>
              <a:gd name="connsiteX148-8391" fmla="*/ 4533444 w 11269336"/>
              <a:gd name="connsiteY148-8392" fmla="*/ 2181200 h 2323145"/>
              <a:gd name="connsiteX149-8393" fmla="*/ 4492832 w 11269336"/>
              <a:gd name="connsiteY149-8394" fmla="*/ 2188033 h 2323145"/>
              <a:gd name="connsiteX150-8395" fmla="*/ 4467257 w 11269336"/>
              <a:gd name="connsiteY150-8396" fmla="*/ 2196121 h 2323145"/>
              <a:gd name="connsiteX151-8397" fmla="*/ 4459937 w 11269336"/>
              <a:gd name="connsiteY151-8398" fmla="*/ 2195182 h 2323145"/>
              <a:gd name="connsiteX152-8399" fmla="*/ 4433312 w 11269336"/>
              <a:gd name="connsiteY152-8400" fmla="*/ 2199004 h 2323145"/>
              <a:gd name="connsiteX153-8401" fmla="*/ 4420601 w 11269336"/>
              <a:gd name="connsiteY153-8402" fmla="*/ 2205158 h 2323145"/>
              <a:gd name="connsiteX154-8403" fmla="*/ 4405765 w 11269336"/>
              <a:gd name="connsiteY154-8404" fmla="*/ 2199902 h 2323145"/>
              <a:gd name="connsiteX155-8405" fmla="*/ 4401354 w 11269336"/>
              <a:gd name="connsiteY155-8406" fmla="*/ 2194745 h 2323145"/>
              <a:gd name="connsiteX156-8407" fmla="*/ 4383151 w 11269336"/>
              <a:gd name="connsiteY156-8408" fmla="*/ 2201140 h 2323145"/>
              <a:gd name="connsiteX157-8409" fmla="*/ 4366646 w 11269336"/>
              <a:gd name="connsiteY157-8410" fmla="*/ 2198564 h 2323145"/>
              <a:gd name="connsiteX158-8411" fmla="*/ 4354009 w 11269336"/>
              <a:gd name="connsiteY158-8412" fmla="*/ 2204984 h 2323145"/>
              <a:gd name="connsiteX159-8413" fmla="*/ 4348284 w 11269336"/>
              <a:gd name="connsiteY159-8414" fmla="*/ 2205270 h 2323145"/>
              <a:gd name="connsiteX160-8415" fmla="*/ 4333906 w 11269336"/>
              <a:gd name="connsiteY160-8416" fmla="*/ 2205251 h 2323145"/>
              <a:gd name="connsiteX161-8417" fmla="*/ 4308819 w 11269336"/>
              <a:gd name="connsiteY161-8418" fmla="*/ 2203822 h 2323145"/>
              <a:gd name="connsiteX162-8419" fmla="*/ 4301210 w 11269336"/>
              <a:gd name="connsiteY162-8420" fmla="*/ 2204456 h 2323145"/>
              <a:gd name="connsiteX163-8421" fmla="*/ 4283095 w 11269336"/>
              <a:gd name="connsiteY163-8422" fmla="*/ 2198177 h 2323145"/>
              <a:gd name="connsiteX164-8423" fmla="*/ 4250119 w 11269336"/>
              <a:gd name="connsiteY164-8424" fmla="*/ 2196342 h 2323145"/>
              <a:gd name="connsiteX165-8425" fmla="*/ 4189203 w 11269336"/>
              <a:gd name="connsiteY165-8426" fmla="*/ 2178994 h 2323145"/>
              <a:gd name="connsiteX166-8427" fmla="*/ 4154035 w 11269336"/>
              <a:gd name="connsiteY166-8428" fmla="*/ 2171950 h 2323145"/>
              <a:gd name="connsiteX167-8429" fmla="*/ 4129569 w 11269336"/>
              <a:gd name="connsiteY167-8430" fmla="*/ 2163850 h 2323145"/>
              <a:gd name="connsiteX168-8431" fmla="*/ 4061250 w 11269336"/>
              <a:gd name="connsiteY168-8432" fmla="*/ 2159236 h 2323145"/>
              <a:gd name="connsiteX169-8433" fmla="*/ 3945480 w 11269336"/>
              <a:gd name="connsiteY169-8434" fmla="*/ 2158279 h 2323145"/>
              <a:gd name="connsiteX170-8435" fmla="*/ 3921468 w 11269336"/>
              <a:gd name="connsiteY170-8436" fmla="*/ 2156588 h 2323145"/>
              <a:gd name="connsiteX171-8437" fmla="*/ 3903348 w 11269336"/>
              <a:gd name="connsiteY171-8438" fmla="*/ 2149220 h 2323145"/>
              <a:gd name="connsiteX172-8439" fmla="*/ 3901342 w 11269336"/>
              <a:gd name="connsiteY172-8440" fmla="*/ 2142355 h 2323145"/>
              <a:gd name="connsiteX173-8441" fmla="*/ 3888539 w 11269336"/>
              <a:gd name="connsiteY173-8442" fmla="*/ 2140476 h 2323145"/>
              <a:gd name="connsiteX174-8443" fmla="*/ 3885662 w 11269336"/>
              <a:gd name="connsiteY174-8444" fmla="*/ 2138740 h 2323145"/>
              <a:gd name="connsiteX175-8445" fmla="*/ 3868627 w 11269336"/>
              <a:gd name="connsiteY175-8446" fmla="*/ 2130023 h 2323145"/>
              <a:gd name="connsiteX176-8447" fmla="*/ 3819177 w 11269336"/>
              <a:gd name="connsiteY176-8448" fmla="*/ 2142111 h 2323145"/>
              <a:gd name="connsiteX177-8449" fmla="*/ 3769100 w 11269336"/>
              <a:gd name="connsiteY177-8450" fmla="*/ 2131731 h 2323145"/>
              <a:gd name="connsiteX178-8451" fmla="*/ 3562752 w 11269336"/>
              <a:gd name="connsiteY178-8452" fmla="*/ 2131785 h 2323145"/>
              <a:gd name="connsiteX179-8453" fmla="*/ 3541402 w 11269336"/>
              <a:gd name="connsiteY179-8454" fmla="*/ 2106821 h 2323145"/>
              <a:gd name="connsiteX180-8455" fmla="*/ 3365341 w 11269336"/>
              <a:gd name="connsiteY180-8456" fmla="*/ 2077638 h 2323145"/>
              <a:gd name="connsiteX181-8457" fmla="*/ 3170922 w 11269336"/>
              <a:gd name="connsiteY181-8458" fmla="*/ 2115957 h 2323145"/>
              <a:gd name="connsiteX182-8459" fmla="*/ 3156256 w 11269336"/>
              <a:gd name="connsiteY182-8460" fmla="*/ 2124773 h 2323145"/>
              <a:gd name="connsiteX183-8461" fmla="*/ 3140298 w 11269336"/>
              <a:gd name="connsiteY183-8462" fmla="*/ 2129182 h 2323145"/>
              <a:gd name="connsiteX184-8463" fmla="*/ 3138514 w 11269336"/>
              <a:gd name="connsiteY184-8464" fmla="*/ 2128069 h 2323145"/>
              <a:gd name="connsiteX185-8465" fmla="*/ 3120467 w 11269336"/>
              <a:gd name="connsiteY185-8466" fmla="*/ 2128281 h 2323145"/>
              <a:gd name="connsiteX186-8467" fmla="*/ 3116175 w 11269336"/>
              <a:gd name="connsiteY186-8468" fmla="*/ 2131633 h 2323145"/>
              <a:gd name="connsiteX187-8469" fmla="*/ 3103685 w 11269336"/>
              <a:gd name="connsiteY187-8470" fmla="*/ 2132814 h 2323145"/>
              <a:gd name="connsiteX188-8471" fmla="*/ 3078794 w 11269336"/>
              <a:gd name="connsiteY188-8472" fmla="*/ 2137935 h 2323145"/>
              <a:gd name="connsiteX189-8473" fmla="*/ 3074407 w 11269336"/>
              <a:gd name="connsiteY189-8474" fmla="*/ 2136274 h 2323145"/>
              <a:gd name="connsiteX190-8475" fmla="*/ 3037285 w 11269336"/>
              <a:gd name="connsiteY190-8476" fmla="*/ 2139919 h 2323145"/>
              <a:gd name="connsiteX191-8477" fmla="*/ 3036901 w 11269336"/>
              <a:gd name="connsiteY191-8478" fmla="*/ 2138726 h 2323145"/>
              <a:gd name="connsiteX192-8479" fmla="*/ 3026996 w 11269336"/>
              <a:gd name="connsiteY192-8480" fmla="*/ 2134322 h 2323145"/>
              <a:gd name="connsiteX193-8481" fmla="*/ 3007772 w 11269336"/>
              <a:gd name="connsiteY193-8482" fmla="*/ 2128742 h 2323145"/>
              <a:gd name="connsiteX194-8483" fmla="*/ 2965030 w 11269336"/>
              <a:gd name="connsiteY194-8484" fmla="*/ 2100494 h 2323145"/>
              <a:gd name="connsiteX195-8485" fmla="*/ 2926342 w 11269336"/>
              <a:gd name="connsiteY195-8486" fmla="*/ 2104155 h 2323145"/>
              <a:gd name="connsiteX196-8487" fmla="*/ 2918608 w 11269336"/>
              <a:gd name="connsiteY196-8488" fmla="*/ 2104215 h 2323145"/>
              <a:gd name="connsiteX197-8489" fmla="*/ 2918475 w 11269336"/>
              <a:gd name="connsiteY197-8490" fmla="*/ 2103937 h 2323145"/>
              <a:gd name="connsiteX198-8491" fmla="*/ 2910360 w 11269336"/>
              <a:gd name="connsiteY198-8492" fmla="*/ 2103444 h 2323145"/>
              <a:gd name="connsiteX199-8493" fmla="*/ 2904507 w 11269336"/>
              <a:gd name="connsiteY199-8494" fmla="*/ 2104326 h 2323145"/>
              <a:gd name="connsiteX200-8495" fmla="*/ 2889503 w 11269336"/>
              <a:gd name="connsiteY200-8496" fmla="*/ 2104443 h 2323145"/>
              <a:gd name="connsiteX201-8497" fmla="*/ 2884480 w 11269336"/>
              <a:gd name="connsiteY201-8498" fmla="*/ 2102626 h 2323145"/>
              <a:gd name="connsiteX202-8499" fmla="*/ 2882689 w 11269336"/>
              <a:gd name="connsiteY202-8500" fmla="*/ 2099228 h 2323145"/>
              <a:gd name="connsiteX203-8501" fmla="*/ 2881291 w 11269336"/>
              <a:gd name="connsiteY203-8502" fmla="*/ 2099618 h 2323145"/>
              <a:gd name="connsiteX204-8503" fmla="*/ 2853979 w 11269336"/>
              <a:gd name="connsiteY204-8504" fmla="*/ 2090388 h 2323145"/>
              <a:gd name="connsiteX205-8505" fmla="*/ 2791790 w 11269336"/>
              <a:gd name="connsiteY205-8506" fmla="*/ 2080332 h 2323145"/>
              <a:gd name="connsiteX206-8507" fmla="*/ 2755844 w 11269336"/>
              <a:gd name="connsiteY206-8508" fmla="*/ 2078874 h 2323145"/>
              <a:gd name="connsiteX207-8509" fmla="*/ 2657742 w 11269336"/>
              <a:gd name="connsiteY207-8510" fmla="*/ 2070179 h 2323145"/>
              <a:gd name="connsiteX208-8511" fmla="*/ 2559549 w 11269336"/>
              <a:gd name="connsiteY208-8512" fmla="*/ 2057873 h 2323145"/>
              <a:gd name="connsiteX209-8513" fmla="*/ 2512054 w 11269336"/>
              <a:gd name="connsiteY209-8514" fmla="*/ 2031671 h 2323145"/>
              <a:gd name="connsiteX210-8515" fmla="*/ 2506437 w 11269336"/>
              <a:gd name="connsiteY210-8516" fmla="*/ 2030918 h 2323145"/>
              <a:gd name="connsiteX211-8517" fmla="*/ 2491752 w 11269336"/>
              <a:gd name="connsiteY211-8518" fmla="*/ 2033906 h 2323145"/>
              <a:gd name="connsiteX212-8519" fmla="*/ 2486338 w 11269336"/>
              <a:gd name="connsiteY212-8520" fmla="*/ 2035862 h 2323145"/>
              <a:gd name="connsiteX213-8521" fmla="*/ 2478186 w 11269336"/>
              <a:gd name="connsiteY213-8522" fmla="*/ 2036953 h 2323145"/>
              <a:gd name="connsiteX214-8523" fmla="*/ 2477950 w 11269336"/>
              <a:gd name="connsiteY214-8524" fmla="*/ 2036715 h 2323145"/>
              <a:gd name="connsiteX215-8525" fmla="*/ 2470381 w 11269336"/>
              <a:gd name="connsiteY215-8526" fmla="*/ 2038256 h 2323145"/>
              <a:gd name="connsiteX216-8527" fmla="*/ 2433781 w 11269336"/>
              <a:gd name="connsiteY216-8528" fmla="*/ 2049140 h 2323145"/>
              <a:gd name="connsiteX217-8529" fmla="*/ 2381172 w 11269336"/>
              <a:gd name="connsiteY217-8530" fmla="*/ 2030645 h 2323145"/>
              <a:gd name="connsiteX218-8531" fmla="*/ 2360198 w 11269336"/>
              <a:gd name="connsiteY218-8532" fmla="*/ 2029059 h 2323145"/>
              <a:gd name="connsiteX219-8533" fmla="*/ 2348815 w 11269336"/>
              <a:gd name="connsiteY219-8534" fmla="*/ 2026798 h 2323145"/>
              <a:gd name="connsiteX220-8535" fmla="*/ 2347988 w 11269336"/>
              <a:gd name="connsiteY220-8536" fmla="*/ 2025745 h 2323145"/>
              <a:gd name="connsiteX221-8537" fmla="*/ 2312920 w 11269336"/>
              <a:gd name="connsiteY221-8538" fmla="*/ 2036311 h 2323145"/>
              <a:gd name="connsiteX222-8539" fmla="*/ 2307986 w 11269336"/>
              <a:gd name="connsiteY222-8540" fmla="*/ 2035583 h 2323145"/>
              <a:gd name="connsiteX223-8541" fmla="*/ 2285481 w 11269336"/>
              <a:gd name="connsiteY223-8542" fmla="*/ 2045197 h 2323145"/>
              <a:gd name="connsiteX224-8543" fmla="*/ 2273666 w 11269336"/>
              <a:gd name="connsiteY224-8544" fmla="*/ 2048710 h 2323145"/>
              <a:gd name="connsiteX225-8545" fmla="*/ 2270719 w 11269336"/>
              <a:gd name="connsiteY225-8546" fmla="*/ 2052702 h 2323145"/>
              <a:gd name="connsiteX226-8547" fmla="*/ 2253080 w 11269336"/>
              <a:gd name="connsiteY226-8548" fmla="*/ 2056363 h 2323145"/>
              <a:gd name="connsiteX227-8549" fmla="*/ 2250906 w 11269336"/>
              <a:gd name="connsiteY227-8550" fmla="*/ 2055654 h 2323145"/>
              <a:gd name="connsiteX228-8551" fmla="*/ 2236905 w 11269336"/>
              <a:gd name="connsiteY228-8552" fmla="*/ 2062882 h 2323145"/>
              <a:gd name="connsiteX229-8553" fmla="*/ 2225830 w 11269336"/>
              <a:gd name="connsiteY229-8554" fmla="*/ 2074027 h 2323145"/>
              <a:gd name="connsiteX230-8555" fmla="*/ 2073776 w 11269336"/>
              <a:gd name="connsiteY230-8556" fmla="*/ 2089244 h 2323145"/>
              <a:gd name="connsiteX231-8557" fmla="*/ 1948256 w 11269336"/>
              <a:gd name="connsiteY231-8558" fmla="*/ 2146616 h 2323145"/>
              <a:gd name="connsiteX232-8559" fmla="*/ 1865582 w 11269336"/>
              <a:gd name="connsiteY232-8560" fmla="*/ 2153738 h 2323145"/>
              <a:gd name="connsiteX233-8561" fmla="*/ 1835210 w 11269336"/>
              <a:gd name="connsiteY233-8562" fmla="*/ 2134244 h 2323145"/>
              <a:gd name="connsiteX234-8563" fmla="*/ 1632661 w 11269336"/>
              <a:gd name="connsiteY234-8564" fmla="*/ 2173882 h 2323145"/>
              <a:gd name="connsiteX235-8565" fmla="*/ 1579590 w 11269336"/>
              <a:gd name="connsiteY235-8566" fmla="*/ 2173680 h 2323145"/>
              <a:gd name="connsiteX236-8567" fmla="*/ 1535601 w 11269336"/>
              <a:gd name="connsiteY236-8568" fmla="*/ 2194590 h 2323145"/>
              <a:gd name="connsiteX237-8569" fmla="*/ 1515594 w 11269336"/>
              <a:gd name="connsiteY237-8570" fmla="*/ 2189622 h 2323145"/>
              <a:gd name="connsiteX238-8571" fmla="*/ 1512113 w 11269336"/>
              <a:gd name="connsiteY238-8572" fmla="*/ 2188534 h 2323145"/>
              <a:gd name="connsiteX239-8573" fmla="*/ 1498838 w 11269336"/>
              <a:gd name="connsiteY239-8574" fmla="*/ 2189213 h 2323145"/>
              <a:gd name="connsiteX240-8575" fmla="*/ 1494279 w 11269336"/>
              <a:gd name="connsiteY240-8576" fmla="*/ 2183112 h 2323145"/>
              <a:gd name="connsiteX241-8577" fmla="*/ 1473714 w 11269336"/>
              <a:gd name="connsiteY241-8578" fmla="*/ 2179625 h 2323145"/>
              <a:gd name="connsiteX242-8579" fmla="*/ 1449503 w 11269336"/>
              <a:gd name="connsiteY242-8580" fmla="*/ 2182633 h 2323145"/>
              <a:gd name="connsiteX243-8581" fmla="*/ 1266687 w 11269336"/>
              <a:gd name="connsiteY243-8582" fmla="*/ 2212688 h 2323145"/>
              <a:gd name="connsiteX244-8583" fmla="*/ 1239614 w 11269336"/>
              <a:gd name="connsiteY244-8584" fmla="*/ 2209727 h 2323145"/>
              <a:gd name="connsiteX245-8585" fmla="*/ 1202436 w 11269336"/>
              <a:gd name="connsiteY245-8586" fmla="*/ 2209817 h 2323145"/>
              <a:gd name="connsiteX246-8587" fmla="*/ 1136097 w 11269336"/>
              <a:gd name="connsiteY246-8588" fmla="*/ 2205112 h 2323145"/>
              <a:gd name="connsiteX247-8589" fmla="*/ 988232 w 11269336"/>
              <a:gd name="connsiteY247-8590" fmla="*/ 2235635 h 2323145"/>
              <a:gd name="connsiteX248-8591" fmla="*/ 981959 w 11269336"/>
              <a:gd name="connsiteY248-8592" fmla="*/ 2231607 h 2323145"/>
              <a:gd name="connsiteX249-8593" fmla="*/ 938600 w 11269336"/>
              <a:gd name="connsiteY249-8594" fmla="*/ 2238113 h 2323145"/>
              <a:gd name="connsiteX250-8595" fmla="*/ 791788 w 11269336"/>
              <a:gd name="connsiteY250-8596" fmla="*/ 2293224 h 2323145"/>
              <a:gd name="connsiteX251-8597" fmla="*/ 706914 w 11269336"/>
              <a:gd name="connsiteY251-8598" fmla="*/ 2305046 h 2323145"/>
              <a:gd name="connsiteX252-8599" fmla="*/ 675971 w 11269336"/>
              <a:gd name="connsiteY252-8600" fmla="*/ 2304030 h 2323145"/>
              <a:gd name="connsiteX253-8601" fmla="*/ 624180 w 11269336"/>
              <a:gd name="connsiteY253-8602" fmla="*/ 2302650 h 2323145"/>
              <a:gd name="connsiteX254-8603" fmla="*/ 583453 w 11269336"/>
              <a:gd name="connsiteY254-8604" fmla="*/ 2288788 h 2323145"/>
              <a:gd name="connsiteX255-8605" fmla="*/ 540946 w 11269336"/>
              <a:gd name="connsiteY255-8606" fmla="*/ 2292721 h 2323145"/>
              <a:gd name="connsiteX256-8607" fmla="*/ 533680 w 11269336"/>
              <a:gd name="connsiteY256-8608" fmla="*/ 2310233 h 2323145"/>
              <a:gd name="connsiteX257-8609" fmla="*/ 487366 w 11269336"/>
              <a:gd name="connsiteY257-8610" fmla="*/ 2309053 h 2323145"/>
              <a:gd name="connsiteX258-8611" fmla="*/ 416820 w 11269336"/>
              <a:gd name="connsiteY258-8612" fmla="*/ 2305443 h 2323145"/>
              <a:gd name="connsiteX259-8613" fmla="*/ 376805 w 11269336"/>
              <a:gd name="connsiteY259-8614" fmla="*/ 2307647 h 2323145"/>
              <a:gd name="connsiteX260-8615" fmla="*/ 266777 w 11269336"/>
              <a:gd name="connsiteY260-8616" fmla="*/ 2309012 h 2323145"/>
              <a:gd name="connsiteX261-8617" fmla="*/ 156013 w 11269336"/>
              <a:gd name="connsiteY261-8618" fmla="*/ 2306832 h 2323145"/>
              <a:gd name="connsiteX262-8619" fmla="*/ 87258 w 11269336"/>
              <a:gd name="connsiteY262-8620" fmla="*/ 2285511 h 2323145"/>
              <a:gd name="connsiteX263-8621" fmla="*/ 23798 w 11269336"/>
              <a:gd name="connsiteY263-8622" fmla="*/ 2281822 h 2323145"/>
              <a:gd name="connsiteX264-8623" fmla="*/ 0 w 11269336"/>
              <a:gd name="connsiteY264-8624" fmla="*/ 2285369 h 2323145"/>
              <a:gd name="connsiteX265-8625" fmla="*/ 0 w 11269336"/>
              <a:gd name="connsiteY265-8626" fmla="*/ 0 h 2323145"/>
              <a:gd name="connsiteX0-8627" fmla="*/ 0 w 11269336"/>
              <a:gd name="connsiteY0-8628" fmla="*/ 0 h 2323145"/>
              <a:gd name="connsiteX1-8629" fmla="*/ 11269336 w 11269336"/>
              <a:gd name="connsiteY1-8630" fmla="*/ 0 h 2323145"/>
              <a:gd name="connsiteX2-8631" fmla="*/ 11268645 w 11269336"/>
              <a:gd name="connsiteY2-8632" fmla="*/ 511 h 2323145"/>
              <a:gd name="connsiteX3-8633" fmla="*/ 11230739 w 11269336"/>
              <a:gd name="connsiteY3-8634" fmla="*/ 37096 h 2323145"/>
              <a:gd name="connsiteX4-8635" fmla="*/ 11082485 w 11269336"/>
              <a:gd name="connsiteY4-8636" fmla="*/ 78590 h 2323145"/>
              <a:gd name="connsiteX5-8637" fmla="*/ 11031776 w 11269336"/>
              <a:gd name="connsiteY5-8638" fmla="*/ 79197 h 2323145"/>
              <a:gd name="connsiteX6-8639" fmla="*/ 10995894 w 11269336"/>
              <a:gd name="connsiteY6-8640" fmla="*/ 83459 h 2323145"/>
              <a:gd name="connsiteX7-8641" fmla="*/ 10861177 w 11269336"/>
              <a:gd name="connsiteY7-8642" fmla="*/ 147419 h 2323145"/>
              <a:gd name="connsiteX8-8643" fmla="*/ 10782732 w 11269336"/>
              <a:gd name="connsiteY8-8644" fmla="*/ 135645 h 2323145"/>
              <a:gd name="connsiteX9-8645" fmla="*/ 10660773 w 11269336"/>
              <a:gd name="connsiteY9-8646" fmla="*/ 179312 h 2323145"/>
              <a:gd name="connsiteX10-8647" fmla="*/ 10564442 w 11269336"/>
              <a:gd name="connsiteY10-8648" fmla="*/ 160738 h 2323145"/>
              <a:gd name="connsiteX11-8649" fmla="*/ 10490200 w 11269336"/>
              <a:gd name="connsiteY11-8650" fmla="*/ 183533 h 2323145"/>
              <a:gd name="connsiteX12-8651" fmla="*/ 10271351 w 11269336"/>
              <a:gd name="connsiteY12-8652" fmla="*/ 243104 h 2323145"/>
              <a:gd name="connsiteX13-8653" fmla="*/ 10061033 w 11269336"/>
              <a:gd name="connsiteY13-8654" fmla="*/ 364937 h 2323145"/>
              <a:gd name="connsiteX14-8655" fmla="*/ 9921770 w 11269336"/>
              <a:gd name="connsiteY14-8656" fmla="*/ 406154 h 2323145"/>
              <a:gd name="connsiteX15-8657" fmla="*/ 9858388 w 11269336"/>
              <a:gd name="connsiteY15-8658" fmla="*/ 439489 h 2323145"/>
              <a:gd name="connsiteX16-8659" fmla="*/ 9811914 w 11269336"/>
              <a:gd name="connsiteY16-8660" fmla="*/ 449865 h 2323145"/>
              <a:gd name="connsiteX17-8661" fmla="*/ 9784394 w 11269336"/>
              <a:gd name="connsiteY17-8662" fmla="*/ 457816 h 2323145"/>
              <a:gd name="connsiteX18-8663" fmla="*/ 9656836 w 11269336"/>
              <a:gd name="connsiteY18-8664" fmla="*/ 469967 h 2323145"/>
              <a:gd name="connsiteX19-8665" fmla="*/ 9380600 w 11269336"/>
              <a:gd name="connsiteY19-8666" fmla="*/ 549821 h 2323145"/>
              <a:gd name="connsiteX20-8667" fmla="*/ 9263254 w 11269336"/>
              <a:gd name="connsiteY20-8668" fmla="*/ 645662 h 2323145"/>
              <a:gd name="connsiteX21-8669" fmla="*/ 9162278 w 11269336"/>
              <a:gd name="connsiteY21-8670" fmla="*/ 704724 h 2323145"/>
              <a:gd name="connsiteX22-8671" fmla="*/ 8977138 w 11269336"/>
              <a:gd name="connsiteY22-8672" fmla="*/ 774970 h 2323145"/>
              <a:gd name="connsiteX23-8673" fmla="*/ 9070855 w 11269336"/>
              <a:gd name="connsiteY23-8674" fmla="*/ 794621 h 2323145"/>
              <a:gd name="connsiteX24-8675" fmla="*/ 8914746 w 11269336"/>
              <a:gd name="connsiteY24-8676" fmla="*/ 826428 h 2323145"/>
              <a:gd name="connsiteX25-8677" fmla="*/ 8917778 w 11269336"/>
              <a:gd name="connsiteY25-8678" fmla="*/ 835198 h 2323145"/>
              <a:gd name="connsiteX26-8679" fmla="*/ 8905560 w 11269336"/>
              <a:gd name="connsiteY26-8680" fmla="*/ 838358 h 2323145"/>
              <a:gd name="connsiteX27-8681" fmla="*/ 8897564 w 11269336"/>
              <a:gd name="connsiteY27-8682" fmla="*/ 834287 h 2323145"/>
              <a:gd name="connsiteX28-8683" fmla="*/ 8878040 w 11269336"/>
              <a:gd name="connsiteY28-8684" fmla="*/ 844150 h 2323145"/>
              <a:gd name="connsiteX29-8685" fmla="*/ 8795998 w 11269336"/>
              <a:gd name="connsiteY29-8686" fmla="*/ 863337 h 2323145"/>
              <a:gd name="connsiteX30-8687" fmla="*/ 8776970 w 11269336"/>
              <a:gd name="connsiteY30-8688" fmla="*/ 885177 h 2323145"/>
              <a:gd name="connsiteX31-8689" fmla="*/ 8755719 w 11269336"/>
              <a:gd name="connsiteY31-8690" fmla="*/ 889754 h 2323145"/>
              <a:gd name="connsiteX32-8691" fmla="*/ 8743257 w 11269336"/>
              <a:gd name="connsiteY32-8692" fmla="*/ 904723 h 2323145"/>
              <a:gd name="connsiteX33-8693" fmla="*/ 8721366 w 11269336"/>
              <a:gd name="connsiteY33-8694" fmla="*/ 904711 h 2323145"/>
              <a:gd name="connsiteX34-8695" fmla="*/ 8678353 w 11269336"/>
              <a:gd name="connsiteY34-8696" fmla="*/ 926318 h 2323145"/>
              <a:gd name="connsiteX35-8697" fmla="*/ 8636849 w 11269336"/>
              <a:gd name="connsiteY35-8698" fmla="*/ 937900 h 2323145"/>
              <a:gd name="connsiteX36-8699" fmla="*/ 8620213 w 11269336"/>
              <a:gd name="connsiteY36-8700" fmla="*/ 943068 h 2323145"/>
              <a:gd name="connsiteX37-8701" fmla="*/ 8612581 w 11269336"/>
              <a:gd name="connsiteY37-8702" fmla="*/ 952695 h 2323145"/>
              <a:gd name="connsiteX38-8703" fmla="*/ 8589038 w 11269336"/>
              <a:gd name="connsiteY38-8704" fmla="*/ 963892 h 2323145"/>
              <a:gd name="connsiteX39-8705" fmla="*/ 8579950 w 11269336"/>
              <a:gd name="connsiteY39-8706" fmla="*/ 960899 h 2323145"/>
              <a:gd name="connsiteX40-8707" fmla="*/ 8579319 w 11269336"/>
              <a:gd name="connsiteY40-8708" fmla="*/ 965630 h 2323145"/>
              <a:gd name="connsiteX41-8709" fmla="*/ 8547429 w 11269336"/>
              <a:gd name="connsiteY41-8710" fmla="*/ 984506 h 2323145"/>
              <a:gd name="connsiteX42-8711" fmla="*/ 8478704 w 11269336"/>
              <a:gd name="connsiteY42-8712" fmla="*/ 1025490 h 2323145"/>
              <a:gd name="connsiteX43-8713" fmla="*/ 8461421 w 11269336"/>
              <a:gd name="connsiteY43-8714" fmla="*/ 1035512 h 2323145"/>
              <a:gd name="connsiteX44-8715" fmla="*/ 8445003 w 11269336"/>
              <a:gd name="connsiteY44-8716" fmla="*/ 1036851 h 2323145"/>
              <a:gd name="connsiteX45-8717" fmla="*/ 8357350 w 11269336"/>
              <a:gd name="connsiteY45-8718" fmla="*/ 1060213 h 2323145"/>
              <a:gd name="connsiteX46-8719" fmla="*/ 8335565 w 11269336"/>
              <a:gd name="connsiteY46-8720" fmla="*/ 1061151 h 2323145"/>
              <a:gd name="connsiteX47-8721" fmla="*/ 8325267 w 11269336"/>
              <a:gd name="connsiteY47-8722" fmla="*/ 1055919 h 2323145"/>
              <a:gd name="connsiteX48-8723" fmla="*/ 8293586 w 11269336"/>
              <a:gd name="connsiteY48-8724" fmla="*/ 1076144 h 2323145"/>
              <a:gd name="connsiteX49-8725" fmla="*/ 8242405 w 11269336"/>
              <a:gd name="connsiteY49-8726" fmla="*/ 1095960 h 2323145"/>
              <a:gd name="connsiteX50-8727" fmla="*/ 8197391 w 11269336"/>
              <a:gd name="connsiteY50-8728" fmla="*/ 1107746 h 2323145"/>
              <a:gd name="connsiteX51-8729" fmla="*/ 8081474 w 11269336"/>
              <a:gd name="connsiteY51-8730" fmla="*/ 1130125 h 2323145"/>
              <a:gd name="connsiteX52-8731" fmla="*/ 8053585 w 11269336"/>
              <a:gd name="connsiteY52-8732" fmla="*/ 1129169 h 2323145"/>
              <a:gd name="connsiteX53-8733" fmla="*/ 8038422 w 11269336"/>
              <a:gd name="connsiteY53-8734" fmla="*/ 1119092 h 2323145"/>
              <a:gd name="connsiteX54-8735" fmla="*/ 8029450 w 11269336"/>
              <a:gd name="connsiteY54-8736" fmla="*/ 1125592 h 2323145"/>
              <a:gd name="connsiteX55-8737" fmla="*/ 7959552 w 11269336"/>
              <a:gd name="connsiteY55-8738" fmla="*/ 1140188 h 2323145"/>
              <a:gd name="connsiteX56-8739" fmla="*/ 7914188 w 11269336"/>
              <a:gd name="connsiteY56-8740" fmla="*/ 1150862 h 2323145"/>
              <a:gd name="connsiteX57-8741" fmla="*/ 7914918 w 11269336"/>
              <a:gd name="connsiteY57-8742" fmla="*/ 1168758 h 2323145"/>
              <a:gd name="connsiteX58-8743" fmla="*/ 7875510 w 11269336"/>
              <a:gd name="connsiteY58-8744" fmla="*/ 1183153 h 2323145"/>
              <a:gd name="connsiteX59-8745" fmla="*/ 7829932 w 11269336"/>
              <a:gd name="connsiteY59-8746" fmla="*/ 1180782 h 2323145"/>
              <a:gd name="connsiteX60-8747" fmla="*/ 7779182 w 11269336"/>
              <a:gd name="connsiteY60-8748" fmla="*/ 1192665 h 2323145"/>
              <a:gd name="connsiteX61-8749" fmla="*/ 7748774 w 11269336"/>
              <a:gd name="connsiteY61-8750" fmla="*/ 1199586 h 2323145"/>
              <a:gd name="connsiteX62-8751" fmla="*/ 7671846 w 11269336"/>
              <a:gd name="connsiteY62-8752" fmla="*/ 1231966 h 2323145"/>
              <a:gd name="connsiteX63-8753" fmla="*/ 7554146 w 11269336"/>
              <a:gd name="connsiteY63-8754" fmla="*/ 1319748 h 2323145"/>
              <a:gd name="connsiteX64-8755" fmla="*/ 7515052 w 11269336"/>
              <a:gd name="connsiteY64-8756" fmla="*/ 1336718 h 2323145"/>
              <a:gd name="connsiteX65-8757" fmla="*/ 7507193 w 11269336"/>
              <a:gd name="connsiteY65-8758" fmla="*/ 1334617 h 2323145"/>
              <a:gd name="connsiteX66-8759" fmla="*/ 7461694 w 11269336"/>
              <a:gd name="connsiteY66-8760" fmla="*/ 1375866 h 2323145"/>
              <a:gd name="connsiteX67-8761" fmla="*/ 7377571 w 11269336"/>
              <a:gd name="connsiteY67-8762" fmla="*/ 1400128 h 2323145"/>
              <a:gd name="connsiteX68-8763" fmla="*/ 7311261 w 11269336"/>
              <a:gd name="connsiteY68-8764" fmla="*/ 1412652 h 2323145"/>
              <a:gd name="connsiteX69-8765" fmla="*/ 7275307 w 11269336"/>
              <a:gd name="connsiteY69-8766" fmla="*/ 1422171 h 2323145"/>
              <a:gd name="connsiteX70-8767" fmla="*/ 7247783 w 11269336"/>
              <a:gd name="connsiteY70-8768" fmla="*/ 1426330 h 2323145"/>
              <a:gd name="connsiteX71-8769" fmla="*/ 7185047 w 11269336"/>
              <a:gd name="connsiteY71-8770" fmla="*/ 1451812 h 2323145"/>
              <a:gd name="connsiteX72-8771" fmla="*/ 7084117 w 11269336"/>
              <a:gd name="connsiteY72-8772" fmla="*/ 1500281 h 2323145"/>
              <a:gd name="connsiteX73-8773" fmla="*/ 7062011 w 11269336"/>
              <a:gd name="connsiteY73-8774" fmla="*/ 1509183 h 2323145"/>
              <a:gd name="connsiteX74-8775" fmla="*/ 7040555 w 11269336"/>
              <a:gd name="connsiteY74-8776" fmla="*/ 1511207 h 2323145"/>
              <a:gd name="connsiteX75-8777" fmla="*/ 7033438 w 11269336"/>
              <a:gd name="connsiteY75-8778" fmla="*/ 1506772 h 2323145"/>
              <a:gd name="connsiteX76-8779" fmla="*/ 7020886 w 11269336"/>
              <a:gd name="connsiteY76-8780" fmla="*/ 1510764 h 2323145"/>
              <a:gd name="connsiteX77-8781" fmla="*/ 7017033 w 11269336"/>
              <a:gd name="connsiteY77-8782" fmla="*/ 1510650 h 2323145"/>
              <a:gd name="connsiteX78-8783" fmla="*/ 6995460 w 11269336"/>
              <a:gd name="connsiteY78-8784" fmla="*/ 1511173 h 2323145"/>
              <a:gd name="connsiteX79-8785" fmla="*/ 6962144 w 11269336"/>
              <a:gd name="connsiteY79-8786" fmla="*/ 1541508 h 2323145"/>
              <a:gd name="connsiteX80-8787" fmla="*/ 6910674 w 11269336"/>
              <a:gd name="connsiteY80-8788" fmla="*/ 1554793 h 2323145"/>
              <a:gd name="connsiteX81-8789" fmla="*/ 6732152 w 11269336"/>
              <a:gd name="connsiteY81-8790" fmla="*/ 1642538 h 2323145"/>
              <a:gd name="connsiteX82-8791" fmla="*/ 6694106 w 11269336"/>
              <a:gd name="connsiteY82-8792" fmla="*/ 1632377 h 2323145"/>
              <a:gd name="connsiteX83-8793" fmla="*/ 6617223 w 11269336"/>
              <a:gd name="connsiteY83-8794" fmla="*/ 1659889 h 2323145"/>
              <a:gd name="connsiteX84-8795" fmla="*/ 6521138 w 11269336"/>
              <a:gd name="connsiteY84-8796" fmla="*/ 1744340 h 2323145"/>
              <a:gd name="connsiteX85-8797" fmla="*/ 6380677 w 11269336"/>
              <a:gd name="connsiteY85-8798" fmla="*/ 1796883 h 2323145"/>
              <a:gd name="connsiteX86-8799" fmla="*/ 6374897 w 11269336"/>
              <a:gd name="connsiteY86-8800" fmla="*/ 1809910 h 2323145"/>
              <a:gd name="connsiteX87-8801" fmla="*/ 6364545 w 11269336"/>
              <a:gd name="connsiteY87-8802" fmla="*/ 1820090 h 2323145"/>
              <a:gd name="connsiteX88-8803" fmla="*/ 6362126 w 11269336"/>
              <a:gd name="connsiteY88-8804" fmla="*/ 1819991 h 2323145"/>
              <a:gd name="connsiteX89-8805" fmla="*/ 6346673 w 11269336"/>
              <a:gd name="connsiteY89-8806" fmla="*/ 1827824 h 2323145"/>
              <a:gd name="connsiteX90-8807" fmla="*/ 6345588 w 11269336"/>
              <a:gd name="connsiteY90-8808" fmla="*/ 1832232 h 2323145"/>
              <a:gd name="connsiteX91-8809" fmla="*/ 6335708 w 11269336"/>
              <a:gd name="connsiteY91-8810" fmla="*/ 1838451 h 2323145"/>
              <a:gd name="connsiteX92-8811" fmla="*/ 6318182 w 11269336"/>
              <a:gd name="connsiteY92-8812" fmla="*/ 1852975 h 2323145"/>
              <a:gd name="connsiteX93-8813" fmla="*/ 6313084 w 11269336"/>
              <a:gd name="connsiteY93-8814" fmla="*/ 1853561 h 2323145"/>
              <a:gd name="connsiteX94-8815" fmla="*/ 6283816 w 11269336"/>
              <a:gd name="connsiteY94-8816" fmla="*/ 1872148 h 2323145"/>
              <a:gd name="connsiteX95-8817" fmla="*/ 6282550 w 11269336"/>
              <a:gd name="connsiteY95-8818" fmla="*/ 1871392 h 2323145"/>
              <a:gd name="connsiteX96-8819" fmla="*/ 6270527 w 11269336"/>
              <a:gd name="connsiteY96-8820" fmla="*/ 1872208 h 2323145"/>
              <a:gd name="connsiteX97-8821" fmla="*/ 6249518 w 11269336"/>
              <a:gd name="connsiteY97-8822" fmla="*/ 1876079 h 2323145"/>
              <a:gd name="connsiteX98-8823" fmla="*/ 6190386 w 11269336"/>
              <a:gd name="connsiteY98-8824" fmla="*/ 1872478 h 2323145"/>
              <a:gd name="connsiteX99-8825" fmla="*/ 6159777 w 11269336"/>
              <a:gd name="connsiteY99-8826" fmla="*/ 1891745 h 2323145"/>
              <a:gd name="connsiteX100-8827" fmla="*/ 6153131 w 11269336"/>
              <a:gd name="connsiteY100-8828" fmla="*/ 1895079 h 2323145"/>
              <a:gd name="connsiteX101-8829" fmla="*/ 6152798 w 11269336"/>
              <a:gd name="connsiteY101-8830" fmla="*/ 1894920 h 2323145"/>
              <a:gd name="connsiteX102-8831" fmla="*/ 6145388 w 11269336"/>
              <a:gd name="connsiteY102-8832" fmla="*/ 1897990 h 2323145"/>
              <a:gd name="connsiteX103-8833" fmla="*/ 6141014 w 11269336"/>
              <a:gd name="connsiteY103-8834" fmla="*/ 1901155 h 2323145"/>
              <a:gd name="connsiteX104-8835" fmla="*/ 6128122 w 11269336"/>
              <a:gd name="connsiteY104-8836" fmla="*/ 1907623 h 2323145"/>
              <a:gd name="connsiteX105-8837" fmla="*/ 6122351 w 11269336"/>
              <a:gd name="connsiteY105-8838" fmla="*/ 1908359 h 2323145"/>
              <a:gd name="connsiteX106-8839" fmla="*/ 6064750 w 11269336"/>
              <a:gd name="connsiteY106-8840" fmla="*/ 1896394 h 2323145"/>
              <a:gd name="connsiteX107-8841" fmla="*/ 5964230 w 11269336"/>
              <a:gd name="connsiteY107-8842" fmla="*/ 1910038 h 2323145"/>
              <a:gd name="connsiteX108-8843" fmla="*/ 5865399 w 11269336"/>
              <a:gd name="connsiteY108-8844" fmla="*/ 1926966 h 2323145"/>
              <a:gd name="connsiteX109-8845" fmla="*/ 5829951 w 11269336"/>
              <a:gd name="connsiteY109-8846" fmla="*/ 1934755 h 2323145"/>
              <a:gd name="connsiteX110-8847" fmla="*/ 5765285 w 11269336"/>
              <a:gd name="connsiteY110-8848" fmla="*/ 1941322 h 2323145"/>
              <a:gd name="connsiteX111-8849" fmla="*/ 5734750 w 11269336"/>
              <a:gd name="connsiteY111-8850" fmla="*/ 1939793 h 2323145"/>
              <a:gd name="connsiteX112-8851" fmla="*/ 5733569 w 11269336"/>
              <a:gd name="connsiteY112-8852" fmla="*/ 1940505 h 2323145"/>
              <a:gd name="connsiteX113-8853" fmla="*/ 5730329 w 11269336"/>
              <a:gd name="connsiteY113-8854" fmla="*/ 1937845 h 2323145"/>
              <a:gd name="connsiteX114-8855" fmla="*/ 5724661 w 11269336"/>
              <a:gd name="connsiteY114-8856" fmla="*/ 1937455 h 2323145"/>
              <a:gd name="connsiteX115-8857" fmla="*/ 5710186 w 11269336"/>
              <a:gd name="connsiteY115-8858" fmla="*/ 1941370 h 2323145"/>
              <a:gd name="connsiteX116-8859" fmla="*/ 5704910 w 11269336"/>
              <a:gd name="connsiteY116-8860" fmla="*/ 1943663 h 2323145"/>
              <a:gd name="connsiteX117-8861" fmla="*/ 5696836 w 11269336"/>
              <a:gd name="connsiteY117-8862" fmla="*/ 1945271 h 2323145"/>
              <a:gd name="connsiteX118-8863" fmla="*/ 5696583 w 11269336"/>
              <a:gd name="connsiteY118-8864" fmla="*/ 1945050 h 2323145"/>
              <a:gd name="connsiteX119-8865" fmla="*/ 5689123 w 11269336"/>
              <a:gd name="connsiteY119-8866" fmla="*/ 1947067 h 2323145"/>
              <a:gd name="connsiteX120-8867" fmla="*/ 5653291 w 11269336"/>
              <a:gd name="connsiteY120-8868" fmla="*/ 1960245 h 2323145"/>
              <a:gd name="connsiteX121-8869" fmla="*/ 5599385 w 11269336"/>
              <a:gd name="connsiteY121-8870" fmla="*/ 1945198 h 2323145"/>
              <a:gd name="connsiteX122-8871" fmla="*/ 5578300 w 11269336"/>
              <a:gd name="connsiteY122-8872" fmla="*/ 1944963 h 2323145"/>
              <a:gd name="connsiteX123-8873" fmla="*/ 5566758 w 11269336"/>
              <a:gd name="connsiteY123-8874" fmla="*/ 1943441 h 2323145"/>
              <a:gd name="connsiteX124-8875" fmla="*/ 5565857 w 11269336"/>
              <a:gd name="connsiteY124-8876" fmla="*/ 1942445 h 2323145"/>
              <a:gd name="connsiteX125-8877" fmla="*/ 5531534 w 11269336"/>
              <a:gd name="connsiteY125-8878" fmla="*/ 1955208 h 2323145"/>
              <a:gd name="connsiteX126-8879" fmla="*/ 5526552 w 11269336"/>
              <a:gd name="connsiteY126-8880" fmla="*/ 1954799 h 2323145"/>
              <a:gd name="connsiteX127-8881" fmla="*/ 5504723 w 11269336"/>
              <a:gd name="connsiteY127-8882" fmla="*/ 1965811 h 2323145"/>
              <a:gd name="connsiteX128-8883" fmla="*/ 5493156 w 11269336"/>
              <a:gd name="connsiteY128-8884" fmla="*/ 1970063 h 2323145"/>
              <a:gd name="connsiteX129-8885" fmla="*/ 5490486 w 11269336"/>
              <a:gd name="connsiteY129-8886" fmla="*/ 1974227 h 2323145"/>
              <a:gd name="connsiteX130-8887" fmla="*/ 5473107 w 11269336"/>
              <a:gd name="connsiteY130-8888" fmla="*/ 1979001 h 2323145"/>
              <a:gd name="connsiteX131-8889" fmla="*/ 5470885 w 11269336"/>
              <a:gd name="connsiteY131-8890" fmla="*/ 1978432 h 2323145"/>
              <a:gd name="connsiteX132-8891" fmla="*/ 5457393 w 11269336"/>
              <a:gd name="connsiteY132-8892" fmla="*/ 1986525 h 2323145"/>
              <a:gd name="connsiteX133-8893" fmla="*/ 5447102 w 11269336"/>
              <a:gd name="connsiteY133-8894" fmla="*/ 1998329 h 2323145"/>
              <a:gd name="connsiteX134-8895" fmla="*/ 5159151 w 11269336"/>
              <a:gd name="connsiteY134-8896" fmla="*/ 2029640 h 2323145"/>
              <a:gd name="connsiteX135-8897" fmla="*/ 5041688 w 11269336"/>
              <a:gd name="connsiteY135-8898" fmla="*/ 2022334 h 2323145"/>
              <a:gd name="connsiteX136-8899" fmla="*/ 4860988 w 11269336"/>
              <a:gd name="connsiteY136-8900" fmla="*/ 2135698 h 2323145"/>
              <a:gd name="connsiteX137-8901" fmla="*/ 4807902 w 11269336"/>
              <a:gd name="connsiteY137-8902" fmla="*/ 2138894 h 2323145"/>
              <a:gd name="connsiteX138-8903" fmla="*/ 4765388 w 11269336"/>
              <a:gd name="connsiteY138-8904" fmla="*/ 2162525 h 2323145"/>
              <a:gd name="connsiteX139-8905" fmla="*/ 4745033 w 11269336"/>
              <a:gd name="connsiteY139-8906" fmla="*/ 2158859 h 2323145"/>
              <a:gd name="connsiteX140-8907" fmla="*/ 4741475 w 11269336"/>
              <a:gd name="connsiteY140-8908" fmla="*/ 2157998 h 2323145"/>
              <a:gd name="connsiteX141-8909" fmla="*/ 4728247 w 11269336"/>
              <a:gd name="connsiteY141-8910" fmla="*/ 2159526 h 2323145"/>
              <a:gd name="connsiteX142-8911" fmla="*/ 4723263 w 11269336"/>
              <a:gd name="connsiteY142-8912" fmla="*/ 2153742 h 2323145"/>
              <a:gd name="connsiteX143-8913" fmla="*/ 4702453 w 11269336"/>
              <a:gd name="connsiteY143-8914" fmla="*/ 2151586 h 2323145"/>
              <a:gd name="connsiteX144-8915" fmla="*/ 4678455 w 11269336"/>
              <a:gd name="connsiteY144-8916" fmla="*/ 2156131 h 2323145"/>
              <a:gd name="connsiteX145-8917" fmla="*/ 4593061 w 11269336"/>
              <a:gd name="connsiteY145-8918" fmla="*/ 2171597 h 2323145"/>
              <a:gd name="connsiteX146-8919" fmla="*/ 4579902 w 11269336"/>
              <a:gd name="connsiteY146-8920" fmla="*/ 2177927 h 2323145"/>
              <a:gd name="connsiteX147-8921" fmla="*/ 4533444 w 11269336"/>
              <a:gd name="connsiteY147-8922" fmla="*/ 2181200 h 2323145"/>
              <a:gd name="connsiteX148-8923" fmla="*/ 4492832 w 11269336"/>
              <a:gd name="connsiteY148-8924" fmla="*/ 2188033 h 2323145"/>
              <a:gd name="connsiteX149-8925" fmla="*/ 4467257 w 11269336"/>
              <a:gd name="connsiteY149-8926" fmla="*/ 2196121 h 2323145"/>
              <a:gd name="connsiteX150-8927" fmla="*/ 4459937 w 11269336"/>
              <a:gd name="connsiteY150-8928" fmla="*/ 2195182 h 2323145"/>
              <a:gd name="connsiteX151-8929" fmla="*/ 4433312 w 11269336"/>
              <a:gd name="connsiteY151-8930" fmla="*/ 2199004 h 2323145"/>
              <a:gd name="connsiteX152-8931" fmla="*/ 4420601 w 11269336"/>
              <a:gd name="connsiteY152-8932" fmla="*/ 2205158 h 2323145"/>
              <a:gd name="connsiteX153-8933" fmla="*/ 4405765 w 11269336"/>
              <a:gd name="connsiteY153-8934" fmla="*/ 2199902 h 2323145"/>
              <a:gd name="connsiteX154-8935" fmla="*/ 4401354 w 11269336"/>
              <a:gd name="connsiteY154-8936" fmla="*/ 2194745 h 2323145"/>
              <a:gd name="connsiteX155-8937" fmla="*/ 4383151 w 11269336"/>
              <a:gd name="connsiteY155-8938" fmla="*/ 2201140 h 2323145"/>
              <a:gd name="connsiteX156-8939" fmla="*/ 4366646 w 11269336"/>
              <a:gd name="connsiteY156-8940" fmla="*/ 2198564 h 2323145"/>
              <a:gd name="connsiteX157-8941" fmla="*/ 4354009 w 11269336"/>
              <a:gd name="connsiteY157-8942" fmla="*/ 2204984 h 2323145"/>
              <a:gd name="connsiteX158-8943" fmla="*/ 4348284 w 11269336"/>
              <a:gd name="connsiteY158-8944" fmla="*/ 2205270 h 2323145"/>
              <a:gd name="connsiteX159-8945" fmla="*/ 4333906 w 11269336"/>
              <a:gd name="connsiteY159-8946" fmla="*/ 2205251 h 2323145"/>
              <a:gd name="connsiteX160-8947" fmla="*/ 4308819 w 11269336"/>
              <a:gd name="connsiteY160-8948" fmla="*/ 2203822 h 2323145"/>
              <a:gd name="connsiteX161-8949" fmla="*/ 4301210 w 11269336"/>
              <a:gd name="connsiteY161-8950" fmla="*/ 2204456 h 2323145"/>
              <a:gd name="connsiteX162-8951" fmla="*/ 4283095 w 11269336"/>
              <a:gd name="connsiteY162-8952" fmla="*/ 2198177 h 2323145"/>
              <a:gd name="connsiteX163-8953" fmla="*/ 4250119 w 11269336"/>
              <a:gd name="connsiteY163-8954" fmla="*/ 2196342 h 2323145"/>
              <a:gd name="connsiteX164-8955" fmla="*/ 4189203 w 11269336"/>
              <a:gd name="connsiteY164-8956" fmla="*/ 2178994 h 2323145"/>
              <a:gd name="connsiteX165-8957" fmla="*/ 4154035 w 11269336"/>
              <a:gd name="connsiteY165-8958" fmla="*/ 2171950 h 2323145"/>
              <a:gd name="connsiteX166-8959" fmla="*/ 4129569 w 11269336"/>
              <a:gd name="connsiteY166-8960" fmla="*/ 2163850 h 2323145"/>
              <a:gd name="connsiteX167-8961" fmla="*/ 4061250 w 11269336"/>
              <a:gd name="connsiteY167-8962" fmla="*/ 2159236 h 2323145"/>
              <a:gd name="connsiteX168-8963" fmla="*/ 3945480 w 11269336"/>
              <a:gd name="connsiteY168-8964" fmla="*/ 2158279 h 2323145"/>
              <a:gd name="connsiteX169-8965" fmla="*/ 3921468 w 11269336"/>
              <a:gd name="connsiteY169-8966" fmla="*/ 2156588 h 2323145"/>
              <a:gd name="connsiteX170-8967" fmla="*/ 3903348 w 11269336"/>
              <a:gd name="connsiteY170-8968" fmla="*/ 2149220 h 2323145"/>
              <a:gd name="connsiteX171-8969" fmla="*/ 3901342 w 11269336"/>
              <a:gd name="connsiteY171-8970" fmla="*/ 2142355 h 2323145"/>
              <a:gd name="connsiteX172-8971" fmla="*/ 3888539 w 11269336"/>
              <a:gd name="connsiteY172-8972" fmla="*/ 2140476 h 2323145"/>
              <a:gd name="connsiteX173-8973" fmla="*/ 3885662 w 11269336"/>
              <a:gd name="connsiteY173-8974" fmla="*/ 2138740 h 2323145"/>
              <a:gd name="connsiteX174-8975" fmla="*/ 3868627 w 11269336"/>
              <a:gd name="connsiteY174-8976" fmla="*/ 2130023 h 2323145"/>
              <a:gd name="connsiteX175-8977" fmla="*/ 3819177 w 11269336"/>
              <a:gd name="connsiteY175-8978" fmla="*/ 2142111 h 2323145"/>
              <a:gd name="connsiteX176-8979" fmla="*/ 3769100 w 11269336"/>
              <a:gd name="connsiteY176-8980" fmla="*/ 2131731 h 2323145"/>
              <a:gd name="connsiteX177-8981" fmla="*/ 3562752 w 11269336"/>
              <a:gd name="connsiteY177-8982" fmla="*/ 2131785 h 2323145"/>
              <a:gd name="connsiteX178-8983" fmla="*/ 3541402 w 11269336"/>
              <a:gd name="connsiteY178-8984" fmla="*/ 2106821 h 2323145"/>
              <a:gd name="connsiteX179-8985" fmla="*/ 3365341 w 11269336"/>
              <a:gd name="connsiteY179-8986" fmla="*/ 2077638 h 2323145"/>
              <a:gd name="connsiteX180-8987" fmla="*/ 3170922 w 11269336"/>
              <a:gd name="connsiteY180-8988" fmla="*/ 2115957 h 2323145"/>
              <a:gd name="connsiteX181-8989" fmla="*/ 3156256 w 11269336"/>
              <a:gd name="connsiteY181-8990" fmla="*/ 2124773 h 2323145"/>
              <a:gd name="connsiteX182-8991" fmla="*/ 3140298 w 11269336"/>
              <a:gd name="connsiteY182-8992" fmla="*/ 2129182 h 2323145"/>
              <a:gd name="connsiteX183-8993" fmla="*/ 3138514 w 11269336"/>
              <a:gd name="connsiteY183-8994" fmla="*/ 2128069 h 2323145"/>
              <a:gd name="connsiteX184-8995" fmla="*/ 3120467 w 11269336"/>
              <a:gd name="connsiteY184-8996" fmla="*/ 2128281 h 2323145"/>
              <a:gd name="connsiteX185-8997" fmla="*/ 3116175 w 11269336"/>
              <a:gd name="connsiteY185-8998" fmla="*/ 2131633 h 2323145"/>
              <a:gd name="connsiteX186-8999" fmla="*/ 3103685 w 11269336"/>
              <a:gd name="connsiteY186-9000" fmla="*/ 2132814 h 2323145"/>
              <a:gd name="connsiteX187-9001" fmla="*/ 3078794 w 11269336"/>
              <a:gd name="connsiteY187-9002" fmla="*/ 2137935 h 2323145"/>
              <a:gd name="connsiteX188-9003" fmla="*/ 3074407 w 11269336"/>
              <a:gd name="connsiteY188-9004" fmla="*/ 2136274 h 2323145"/>
              <a:gd name="connsiteX189-9005" fmla="*/ 3037285 w 11269336"/>
              <a:gd name="connsiteY189-9006" fmla="*/ 2139919 h 2323145"/>
              <a:gd name="connsiteX190-9007" fmla="*/ 3036901 w 11269336"/>
              <a:gd name="connsiteY190-9008" fmla="*/ 2138726 h 2323145"/>
              <a:gd name="connsiteX191-9009" fmla="*/ 3026996 w 11269336"/>
              <a:gd name="connsiteY191-9010" fmla="*/ 2134322 h 2323145"/>
              <a:gd name="connsiteX192-9011" fmla="*/ 3007772 w 11269336"/>
              <a:gd name="connsiteY192-9012" fmla="*/ 2128742 h 2323145"/>
              <a:gd name="connsiteX193-9013" fmla="*/ 2965030 w 11269336"/>
              <a:gd name="connsiteY193-9014" fmla="*/ 2100494 h 2323145"/>
              <a:gd name="connsiteX194-9015" fmla="*/ 2926342 w 11269336"/>
              <a:gd name="connsiteY194-9016" fmla="*/ 2104155 h 2323145"/>
              <a:gd name="connsiteX195-9017" fmla="*/ 2918608 w 11269336"/>
              <a:gd name="connsiteY195-9018" fmla="*/ 2104215 h 2323145"/>
              <a:gd name="connsiteX196-9019" fmla="*/ 2918475 w 11269336"/>
              <a:gd name="connsiteY196-9020" fmla="*/ 2103937 h 2323145"/>
              <a:gd name="connsiteX197-9021" fmla="*/ 2910360 w 11269336"/>
              <a:gd name="connsiteY197-9022" fmla="*/ 2103444 h 2323145"/>
              <a:gd name="connsiteX198-9023" fmla="*/ 2904507 w 11269336"/>
              <a:gd name="connsiteY198-9024" fmla="*/ 2104326 h 2323145"/>
              <a:gd name="connsiteX199-9025" fmla="*/ 2889503 w 11269336"/>
              <a:gd name="connsiteY199-9026" fmla="*/ 2104443 h 2323145"/>
              <a:gd name="connsiteX200-9027" fmla="*/ 2884480 w 11269336"/>
              <a:gd name="connsiteY200-9028" fmla="*/ 2102626 h 2323145"/>
              <a:gd name="connsiteX201-9029" fmla="*/ 2882689 w 11269336"/>
              <a:gd name="connsiteY201-9030" fmla="*/ 2099228 h 2323145"/>
              <a:gd name="connsiteX202-9031" fmla="*/ 2881291 w 11269336"/>
              <a:gd name="connsiteY202-9032" fmla="*/ 2099618 h 2323145"/>
              <a:gd name="connsiteX203-9033" fmla="*/ 2853979 w 11269336"/>
              <a:gd name="connsiteY203-9034" fmla="*/ 2090388 h 2323145"/>
              <a:gd name="connsiteX204-9035" fmla="*/ 2791790 w 11269336"/>
              <a:gd name="connsiteY204-9036" fmla="*/ 2080332 h 2323145"/>
              <a:gd name="connsiteX205-9037" fmla="*/ 2755844 w 11269336"/>
              <a:gd name="connsiteY205-9038" fmla="*/ 2078874 h 2323145"/>
              <a:gd name="connsiteX206-9039" fmla="*/ 2657742 w 11269336"/>
              <a:gd name="connsiteY206-9040" fmla="*/ 2070179 h 2323145"/>
              <a:gd name="connsiteX207-9041" fmla="*/ 2559549 w 11269336"/>
              <a:gd name="connsiteY207-9042" fmla="*/ 2057873 h 2323145"/>
              <a:gd name="connsiteX208-9043" fmla="*/ 2512054 w 11269336"/>
              <a:gd name="connsiteY208-9044" fmla="*/ 2031671 h 2323145"/>
              <a:gd name="connsiteX209-9045" fmla="*/ 2506437 w 11269336"/>
              <a:gd name="connsiteY209-9046" fmla="*/ 2030918 h 2323145"/>
              <a:gd name="connsiteX210-9047" fmla="*/ 2491752 w 11269336"/>
              <a:gd name="connsiteY210-9048" fmla="*/ 2033906 h 2323145"/>
              <a:gd name="connsiteX211-9049" fmla="*/ 2486338 w 11269336"/>
              <a:gd name="connsiteY211-9050" fmla="*/ 2035862 h 2323145"/>
              <a:gd name="connsiteX212-9051" fmla="*/ 2478186 w 11269336"/>
              <a:gd name="connsiteY212-9052" fmla="*/ 2036953 h 2323145"/>
              <a:gd name="connsiteX213-9053" fmla="*/ 2477950 w 11269336"/>
              <a:gd name="connsiteY213-9054" fmla="*/ 2036715 h 2323145"/>
              <a:gd name="connsiteX214-9055" fmla="*/ 2470381 w 11269336"/>
              <a:gd name="connsiteY214-9056" fmla="*/ 2038256 h 2323145"/>
              <a:gd name="connsiteX215-9057" fmla="*/ 2433781 w 11269336"/>
              <a:gd name="connsiteY215-9058" fmla="*/ 2049140 h 2323145"/>
              <a:gd name="connsiteX216-9059" fmla="*/ 2381172 w 11269336"/>
              <a:gd name="connsiteY216-9060" fmla="*/ 2030645 h 2323145"/>
              <a:gd name="connsiteX217-9061" fmla="*/ 2360198 w 11269336"/>
              <a:gd name="connsiteY217-9062" fmla="*/ 2029059 h 2323145"/>
              <a:gd name="connsiteX218-9063" fmla="*/ 2348815 w 11269336"/>
              <a:gd name="connsiteY218-9064" fmla="*/ 2026798 h 2323145"/>
              <a:gd name="connsiteX219-9065" fmla="*/ 2347988 w 11269336"/>
              <a:gd name="connsiteY219-9066" fmla="*/ 2025745 h 2323145"/>
              <a:gd name="connsiteX220-9067" fmla="*/ 2312920 w 11269336"/>
              <a:gd name="connsiteY220-9068" fmla="*/ 2036311 h 2323145"/>
              <a:gd name="connsiteX221-9069" fmla="*/ 2307986 w 11269336"/>
              <a:gd name="connsiteY221-9070" fmla="*/ 2035583 h 2323145"/>
              <a:gd name="connsiteX222-9071" fmla="*/ 2285481 w 11269336"/>
              <a:gd name="connsiteY222-9072" fmla="*/ 2045197 h 2323145"/>
              <a:gd name="connsiteX223-9073" fmla="*/ 2273666 w 11269336"/>
              <a:gd name="connsiteY223-9074" fmla="*/ 2048710 h 2323145"/>
              <a:gd name="connsiteX224-9075" fmla="*/ 2270719 w 11269336"/>
              <a:gd name="connsiteY224-9076" fmla="*/ 2052702 h 2323145"/>
              <a:gd name="connsiteX225-9077" fmla="*/ 2253080 w 11269336"/>
              <a:gd name="connsiteY225-9078" fmla="*/ 2056363 h 2323145"/>
              <a:gd name="connsiteX226-9079" fmla="*/ 2250906 w 11269336"/>
              <a:gd name="connsiteY226-9080" fmla="*/ 2055654 h 2323145"/>
              <a:gd name="connsiteX227-9081" fmla="*/ 2236905 w 11269336"/>
              <a:gd name="connsiteY227-9082" fmla="*/ 2062882 h 2323145"/>
              <a:gd name="connsiteX228-9083" fmla="*/ 2225830 w 11269336"/>
              <a:gd name="connsiteY228-9084" fmla="*/ 2074027 h 2323145"/>
              <a:gd name="connsiteX229-9085" fmla="*/ 2073776 w 11269336"/>
              <a:gd name="connsiteY229-9086" fmla="*/ 2089244 h 2323145"/>
              <a:gd name="connsiteX230-9087" fmla="*/ 1948256 w 11269336"/>
              <a:gd name="connsiteY230-9088" fmla="*/ 2146616 h 2323145"/>
              <a:gd name="connsiteX231-9089" fmla="*/ 1865582 w 11269336"/>
              <a:gd name="connsiteY231-9090" fmla="*/ 2153738 h 2323145"/>
              <a:gd name="connsiteX232-9091" fmla="*/ 1835210 w 11269336"/>
              <a:gd name="connsiteY232-9092" fmla="*/ 2134244 h 2323145"/>
              <a:gd name="connsiteX233-9093" fmla="*/ 1632661 w 11269336"/>
              <a:gd name="connsiteY233-9094" fmla="*/ 2173882 h 2323145"/>
              <a:gd name="connsiteX234-9095" fmla="*/ 1579590 w 11269336"/>
              <a:gd name="connsiteY234-9096" fmla="*/ 2173680 h 2323145"/>
              <a:gd name="connsiteX235-9097" fmla="*/ 1535601 w 11269336"/>
              <a:gd name="connsiteY235-9098" fmla="*/ 2194590 h 2323145"/>
              <a:gd name="connsiteX236-9099" fmla="*/ 1515594 w 11269336"/>
              <a:gd name="connsiteY236-9100" fmla="*/ 2189622 h 2323145"/>
              <a:gd name="connsiteX237-9101" fmla="*/ 1512113 w 11269336"/>
              <a:gd name="connsiteY237-9102" fmla="*/ 2188534 h 2323145"/>
              <a:gd name="connsiteX238-9103" fmla="*/ 1498838 w 11269336"/>
              <a:gd name="connsiteY238-9104" fmla="*/ 2189213 h 2323145"/>
              <a:gd name="connsiteX239-9105" fmla="*/ 1494279 w 11269336"/>
              <a:gd name="connsiteY239-9106" fmla="*/ 2183112 h 2323145"/>
              <a:gd name="connsiteX240-9107" fmla="*/ 1473714 w 11269336"/>
              <a:gd name="connsiteY240-9108" fmla="*/ 2179625 h 2323145"/>
              <a:gd name="connsiteX241-9109" fmla="*/ 1449503 w 11269336"/>
              <a:gd name="connsiteY241-9110" fmla="*/ 2182633 h 2323145"/>
              <a:gd name="connsiteX242-9111" fmla="*/ 1266687 w 11269336"/>
              <a:gd name="connsiteY242-9112" fmla="*/ 2212688 h 2323145"/>
              <a:gd name="connsiteX243-9113" fmla="*/ 1239614 w 11269336"/>
              <a:gd name="connsiteY243-9114" fmla="*/ 2209727 h 2323145"/>
              <a:gd name="connsiteX244-9115" fmla="*/ 1202436 w 11269336"/>
              <a:gd name="connsiteY244-9116" fmla="*/ 2209817 h 2323145"/>
              <a:gd name="connsiteX245-9117" fmla="*/ 1136097 w 11269336"/>
              <a:gd name="connsiteY245-9118" fmla="*/ 2205112 h 2323145"/>
              <a:gd name="connsiteX246-9119" fmla="*/ 988232 w 11269336"/>
              <a:gd name="connsiteY246-9120" fmla="*/ 2235635 h 2323145"/>
              <a:gd name="connsiteX247-9121" fmla="*/ 981959 w 11269336"/>
              <a:gd name="connsiteY247-9122" fmla="*/ 2231607 h 2323145"/>
              <a:gd name="connsiteX248-9123" fmla="*/ 938600 w 11269336"/>
              <a:gd name="connsiteY248-9124" fmla="*/ 2238113 h 2323145"/>
              <a:gd name="connsiteX249-9125" fmla="*/ 791788 w 11269336"/>
              <a:gd name="connsiteY249-9126" fmla="*/ 2293224 h 2323145"/>
              <a:gd name="connsiteX250-9127" fmla="*/ 706914 w 11269336"/>
              <a:gd name="connsiteY250-9128" fmla="*/ 2305046 h 2323145"/>
              <a:gd name="connsiteX251-9129" fmla="*/ 675971 w 11269336"/>
              <a:gd name="connsiteY251-9130" fmla="*/ 2304030 h 2323145"/>
              <a:gd name="connsiteX252-9131" fmla="*/ 624180 w 11269336"/>
              <a:gd name="connsiteY252-9132" fmla="*/ 2302650 h 2323145"/>
              <a:gd name="connsiteX253-9133" fmla="*/ 583453 w 11269336"/>
              <a:gd name="connsiteY253-9134" fmla="*/ 2288788 h 2323145"/>
              <a:gd name="connsiteX254-9135" fmla="*/ 540946 w 11269336"/>
              <a:gd name="connsiteY254-9136" fmla="*/ 2292721 h 2323145"/>
              <a:gd name="connsiteX255-9137" fmla="*/ 533680 w 11269336"/>
              <a:gd name="connsiteY255-9138" fmla="*/ 2310233 h 2323145"/>
              <a:gd name="connsiteX256-9139" fmla="*/ 487366 w 11269336"/>
              <a:gd name="connsiteY256-9140" fmla="*/ 2309053 h 2323145"/>
              <a:gd name="connsiteX257-9141" fmla="*/ 416820 w 11269336"/>
              <a:gd name="connsiteY257-9142" fmla="*/ 2305443 h 2323145"/>
              <a:gd name="connsiteX258-9143" fmla="*/ 376805 w 11269336"/>
              <a:gd name="connsiteY258-9144" fmla="*/ 2307647 h 2323145"/>
              <a:gd name="connsiteX259-9145" fmla="*/ 266777 w 11269336"/>
              <a:gd name="connsiteY259-9146" fmla="*/ 2309012 h 2323145"/>
              <a:gd name="connsiteX260-9147" fmla="*/ 156013 w 11269336"/>
              <a:gd name="connsiteY260-9148" fmla="*/ 2306832 h 2323145"/>
              <a:gd name="connsiteX261-9149" fmla="*/ 87258 w 11269336"/>
              <a:gd name="connsiteY261-9150" fmla="*/ 2285511 h 2323145"/>
              <a:gd name="connsiteX262-9151" fmla="*/ 23798 w 11269336"/>
              <a:gd name="connsiteY262-9152" fmla="*/ 2281822 h 2323145"/>
              <a:gd name="connsiteX263-9153" fmla="*/ 0 w 11269336"/>
              <a:gd name="connsiteY263-9154" fmla="*/ 2285369 h 2323145"/>
              <a:gd name="connsiteX264-9155" fmla="*/ 0 w 11269336"/>
              <a:gd name="connsiteY264-9156" fmla="*/ 0 h 2323145"/>
              <a:gd name="connsiteX0-9157" fmla="*/ 0 w 11269336"/>
              <a:gd name="connsiteY0-9158" fmla="*/ 0 h 2323145"/>
              <a:gd name="connsiteX1-9159" fmla="*/ 11269336 w 11269336"/>
              <a:gd name="connsiteY1-9160" fmla="*/ 0 h 2323145"/>
              <a:gd name="connsiteX2-9161" fmla="*/ 11268645 w 11269336"/>
              <a:gd name="connsiteY2-9162" fmla="*/ 511 h 2323145"/>
              <a:gd name="connsiteX3-9163" fmla="*/ 11230739 w 11269336"/>
              <a:gd name="connsiteY3-9164" fmla="*/ 37096 h 2323145"/>
              <a:gd name="connsiteX4-9165" fmla="*/ 11082485 w 11269336"/>
              <a:gd name="connsiteY4-9166" fmla="*/ 78590 h 2323145"/>
              <a:gd name="connsiteX5-9167" fmla="*/ 11031776 w 11269336"/>
              <a:gd name="connsiteY5-9168" fmla="*/ 79197 h 2323145"/>
              <a:gd name="connsiteX6-9169" fmla="*/ 10995894 w 11269336"/>
              <a:gd name="connsiteY6-9170" fmla="*/ 83459 h 2323145"/>
              <a:gd name="connsiteX7-9171" fmla="*/ 10861177 w 11269336"/>
              <a:gd name="connsiteY7-9172" fmla="*/ 147419 h 2323145"/>
              <a:gd name="connsiteX8-9173" fmla="*/ 10782732 w 11269336"/>
              <a:gd name="connsiteY8-9174" fmla="*/ 135645 h 2323145"/>
              <a:gd name="connsiteX9-9175" fmla="*/ 10660773 w 11269336"/>
              <a:gd name="connsiteY9-9176" fmla="*/ 179312 h 2323145"/>
              <a:gd name="connsiteX10-9177" fmla="*/ 10564442 w 11269336"/>
              <a:gd name="connsiteY10-9178" fmla="*/ 160738 h 2323145"/>
              <a:gd name="connsiteX11-9179" fmla="*/ 10490200 w 11269336"/>
              <a:gd name="connsiteY11-9180" fmla="*/ 183533 h 2323145"/>
              <a:gd name="connsiteX12-9181" fmla="*/ 10271351 w 11269336"/>
              <a:gd name="connsiteY12-9182" fmla="*/ 243104 h 2323145"/>
              <a:gd name="connsiteX13-9183" fmla="*/ 10061033 w 11269336"/>
              <a:gd name="connsiteY13-9184" fmla="*/ 364937 h 2323145"/>
              <a:gd name="connsiteX14-9185" fmla="*/ 9921770 w 11269336"/>
              <a:gd name="connsiteY14-9186" fmla="*/ 406154 h 2323145"/>
              <a:gd name="connsiteX15-9187" fmla="*/ 9858388 w 11269336"/>
              <a:gd name="connsiteY15-9188" fmla="*/ 439489 h 2323145"/>
              <a:gd name="connsiteX16-9189" fmla="*/ 9811914 w 11269336"/>
              <a:gd name="connsiteY16-9190" fmla="*/ 449865 h 2323145"/>
              <a:gd name="connsiteX17-9191" fmla="*/ 9784394 w 11269336"/>
              <a:gd name="connsiteY17-9192" fmla="*/ 457816 h 2323145"/>
              <a:gd name="connsiteX18-9193" fmla="*/ 9656836 w 11269336"/>
              <a:gd name="connsiteY18-9194" fmla="*/ 469967 h 2323145"/>
              <a:gd name="connsiteX19-9195" fmla="*/ 9380600 w 11269336"/>
              <a:gd name="connsiteY19-9196" fmla="*/ 549821 h 2323145"/>
              <a:gd name="connsiteX20-9197" fmla="*/ 9263254 w 11269336"/>
              <a:gd name="connsiteY20-9198" fmla="*/ 645662 h 2323145"/>
              <a:gd name="connsiteX21-9199" fmla="*/ 9162278 w 11269336"/>
              <a:gd name="connsiteY21-9200" fmla="*/ 704724 h 2323145"/>
              <a:gd name="connsiteX22-9201" fmla="*/ 8977138 w 11269336"/>
              <a:gd name="connsiteY22-9202" fmla="*/ 774970 h 2323145"/>
              <a:gd name="connsiteX23-9203" fmla="*/ 8914746 w 11269336"/>
              <a:gd name="connsiteY23-9204" fmla="*/ 826428 h 2323145"/>
              <a:gd name="connsiteX24-9205" fmla="*/ 8917778 w 11269336"/>
              <a:gd name="connsiteY24-9206" fmla="*/ 835198 h 2323145"/>
              <a:gd name="connsiteX25-9207" fmla="*/ 8905560 w 11269336"/>
              <a:gd name="connsiteY25-9208" fmla="*/ 838358 h 2323145"/>
              <a:gd name="connsiteX26-9209" fmla="*/ 8897564 w 11269336"/>
              <a:gd name="connsiteY26-9210" fmla="*/ 834287 h 2323145"/>
              <a:gd name="connsiteX27-9211" fmla="*/ 8878040 w 11269336"/>
              <a:gd name="connsiteY27-9212" fmla="*/ 844150 h 2323145"/>
              <a:gd name="connsiteX28-9213" fmla="*/ 8795998 w 11269336"/>
              <a:gd name="connsiteY28-9214" fmla="*/ 863337 h 2323145"/>
              <a:gd name="connsiteX29-9215" fmla="*/ 8776970 w 11269336"/>
              <a:gd name="connsiteY29-9216" fmla="*/ 885177 h 2323145"/>
              <a:gd name="connsiteX30-9217" fmla="*/ 8755719 w 11269336"/>
              <a:gd name="connsiteY30-9218" fmla="*/ 889754 h 2323145"/>
              <a:gd name="connsiteX31-9219" fmla="*/ 8743257 w 11269336"/>
              <a:gd name="connsiteY31-9220" fmla="*/ 904723 h 2323145"/>
              <a:gd name="connsiteX32-9221" fmla="*/ 8721366 w 11269336"/>
              <a:gd name="connsiteY32-9222" fmla="*/ 904711 h 2323145"/>
              <a:gd name="connsiteX33-9223" fmla="*/ 8678353 w 11269336"/>
              <a:gd name="connsiteY33-9224" fmla="*/ 926318 h 2323145"/>
              <a:gd name="connsiteX34-9225" fmla="*/ 8636849 w 11269336"/>
              <a:gd name="connsiteY34-9226" fmla="*/ 937900 h 2323145"/>
              <a:gd name="connsiteX35-9227" fmla="*/ 8620213 w 11269336"/>
              <a:gd name="connsiteY35-9228" fmla="*/ 943068 h 2323145"/>
              <a:gd name="connsiteX36-9229" fmla="*/ 8612581 w 11269336"/>
              <a:gd name="connsiteY36-9230" fmla="*/ 952695 h 2323145"/>
              <a:gd name="connsiteX37-9231" fmla="*/ 8589038 w 11269336"/>
              <a:gd name="connsiteY37-9232" fmla="*/ 963892 h 2323145"/>
              <a:gd name="connsiteX38-9233" fmla="*/ 8579950 w 11269336"/>
              <a:gd name="connsiteY38-9234" fmla="*/ 960899 h 2323145"/>
              <a:gd name="connsiteX39-9235" fmla="*/ 8579319 w 11269336"/>
              <a:gd name="connsiteY39-9236" fmla="*/ 965630 h 2323145"/>
              <a:gd name="connsiteX40-9237" fmla="*/ 8547429 w 11269336"/>
              <a:gd name="connsiteY40-9238" fmla="*/ 984506 h 2323145"/>
              <a:gd name="connsiteX41-9239" fmla="*/ 8478704 w 11269336"/>
              <a:gd name="connsiteY41-9240" fmla="*/ 1025490 h 2323145"/>
              <a:gd name="connsiteX42-9241" fmla="*/ 8461421 w 11269336"/>
              <a:gd name="connsiteY42-9242" fmla="*/ 1035512 h 2323145"/>
              <a:gd name="connsiteX43-9243" fmla="*/ 8445003 w 11269336"/>
              <a:gd name="connsiteY43-9244" fmla="*/ 1036851 h 2323145"/>
              <a:gd name="connsiteX44-9245" fmla="*/ 8357350 w 11269336"/>
              <a:gd name="connsiteY44-9246" fmla="*/ 1060213 h 2323145"/>
              <a:gd name="connsiteX45-9247" fmla="*/ 8335565 w 11269336"/>
              <a:gd name="connsiteY45-9248" fmla="*/ 1061151 h 2323145"/>
              <a:gd name="connsiteX46-9249" fmla="*/ 8325267 w 11269336"/>
              <a:gd name="connsiteY46-9250" fmla="*/ 1055919 h 2323145"/>
              <a:gd name="connsiteX47-9251" fmla="*/ 8293586 w 11269336"/>
              <a:gd name="connsiteY47-9252" fmla="*/ 1076144 h 2323145"/>
              <a:gd name="connsiteX48-9253" fmla="*/ 8242405 w 11269336"/>
              <a:gd name="connsiteY48-9254" fmla="*/ 1095960 h 2323145"/>
              <a:gd name="connsiteX49-9255" fmla="*/ 8197391 w 11269336"/>
              <a:gd name="connsiteY49-9256" fmla="*/ 1107746 h 2323145"/>
              <a:gd name="connsiteX50-9257" fmla="*/ 8081474 w 11269336"/>
              <a:gd name="connsiteY50-9258" fmla="*/ 1130125 h 2323145"/>
              <a:gd name="connsiteX51-9259" fmla="*/ 8053585 w 11269336"/>
              <a:gd name="connsiteY51-9260" fmla="*/ 1129169 h 2323145"/>
              <a:gd name="connsiteX52-9261" fmla="*/ 8038422 w 11269336"/>
              <a:gd name="connsiteY52-9262" fmla="*/ 1119092 h 2323145"/>
              <a:gd name="connsiteX53-9263" fmla="*/ 8029450 w 11269336"/>
              <a:gd name="connsiteY53-9264" fmla="*/ 1125592 h 2323145"/>
              <a:gd name="connsiteX54-9265" fmla="*/ 7959552 w 11269336"/>
              <a:gd name="connsiteY54-9266" fmla="*/ 1140188 h 2323145"/>
              <a:gd name="connsiteX55-9267" fmla="*/ 7914188 w 11269336"/>
              <a:gd name="connsiteY55-9268" fmla="*/ 1150862 h 2323145"/>
              <a:gd name="connsiteX56-9269" fmla="*/ 7914918 w 11269336"/>
              <a:gd name="connsiteY56-9270" fmla="*/ 1168758 h 2323145"/>
              <a:gd name="connsiteX57-9271" fmla="*/ 7875510 w 11269336"/>
              <a:gd name="connsiteY57-9272" fmla="*/ 1183153 h 2323145"/>
              <a:gd name="connsiteX58-9273" fmla="*/ 7829932 w 11269336"/>
              <a:gd name="connsiteY58-9274" fmla="*/ 1180782 h 2323145"/>
              <a:gd name="connsiteX59-9275" fmla="*/ 7779182 w 11269336"/>
              <a:gd name="connsiteY59-9276" fmla="*/ 1192665 h 2323145"/>
              <a:gd name="connsiteX60-9277" fmla="*/ 7748774 w 11269336"/>
              <a:gd name="connsiteY60-9278" fmla="*/ 1199586 h 2323145"/>
              <a:gd name="connsiteX61-9279" fmla="*/ 7671846 w 11269336"/>
              <a:gd name="connsiteY61-9280" fmla="*/ 1231966 h 2323145"/>
              <a:gd name="connsiteX62-9281" fmla="*/ 7554146 w 11269336"/>
              <a:gd name="connsiteY62-9282" fmla="*/ 1319748 h 2323145"/>
              <a:gd name="connsiteX63-9283" fmla="*/ 7515052 w 11269336"/>
              <a:gd name="connsiteY63-9284" fmla="*/ 1336718 h 2323145"/>
              <a:gd name="connsiteX64-9285" fmla="*/ 7507193 w 11269336"/>
              <a:gd name="connsiteY64-9286" fmla="*/ 1334617 h 2323145"/>
              <a:gd name="connsiteX65-9287" fmla="*/ 7461694 w 11269336"/>
              <a:gd name="connsiteY65-9288" fmla="*/ 1375866 h 2323145"/>
              <a:gd name="connsiteX66-9289" fmla="*/ 7377571 w 11269336"/>
              <a:gd name="connsiteY66-9290" fmla="*/ 1400128 h 2323145"/>
              <a:gd name="connsiteX67-9291" fmla="*/ 7311261 w 11269336"/>
              <a:gd name="connsiteY67-9292" fmla="*/ 1412652 h 2323145"/>
              <a:gd name="connsiteX68-9293" fmla="*/ 7275307 w 11269336"/>
              <a:gd name="connsiteY68-9294" fmla="*/ 1422171 h 2323145"/>
              <a:gd name="connsiteX69-9295" fmla="*/ 7247783 w 11269336"/>
              <a:gd name="connsiteY69-9296" fmla="*/ 1426330 h 2323145"/>
              <a:gd name="connsiteX70-9297" fmla="*/ 7185047 w 11269336"/>
              <a:gd name="connsiteY70-9298" fmla="*/ 1451812 h 2323145"/>
              <a:gd name="connsiteX71-9299" fmla="*/ 7084117 w 11269336"/>
              <a:gd name="connsiteY71-9300" fmla="*/ 1500281 h 2323145"/>
              <a:gd name="connsiteX72-9301" fmla="*/ 7062011 w 11269336"/>
              <a:gd name="connsiteY72-9302" fmla="*/ 1509183 h 2323145"/>
              <a:gd name="connsiteX73-9303" fmla="*/ 7040555 w 11269336"/>
              <a:gd name="connsiteY73-9304" fmla="*/ 1511207 h 2323145"/>
              <a:gd name="connsiteX74-9305" fmla="*/ 7033438 w 11269336"/>
              <a:gd name="connsiteY74-9306" fmla="*/ 1506772 h 2323145"/>
              <a:gd name="connsiteX75-9307" fmla="*/ 7020886 w 11269336"/>
              <a:gd name="connsiteY75-9308" fmla="*/ 1510764 h 2323145"/>
              <a:gd name="connsiteX76-9309" fmla="*/ 7017033 w 11269336"/>
              <a:gd name="connsiteY76-9310" fmla="*/ 1510650 h 2323145"/>
              <a:gd name="connsiteX77-9311" fmla="*/ 6995460 w 11269336"/>
              <a:gd name="connsiteY77-9312" fmla="*/ 1511173 h 2323145"/>
              <a:gd name="connsiteX78-9313" fmla="*/ 6962144 w 11269336"/>
              <a:gd name="connsiteY78-9314" fmla="*/ 1541508 h 2323145"/>
              <a:gd name="connsiteX79-9315" fmla="*/ 6910674 w 11269336"/>
              <a:gd name="connsiteY79-9316" fmla="*/ 1554793 h 2323145"/>
              <a:gd name="connsiteX80-9317" fmla="*/ 6732152 w 11269336"/>
              <a:gd name="connsiteY80-9318" fmla="*/ 1642538 h 2323145"/>
              <a:gd name="connsiteX81-9319" fmla="*/ 6694106 w 11269336"/>
              <a:gd name="connsiteY81-9320" fmla="*/ 1632377 h 2323145"/>
              <a:gd name="connsiteX82-9321" fmla="*/ 6617223 w 11269336"/>
              <a:gd name="connsiteY82-9322" fmla="*/ 1659889 h 2323145"/>
              <a:gd name="connsiteX83-9323" fmla="*/ 6521138 w 11269336"/>
              <a:gd name="connsiteY83-9324" fmla="*/ 1744340 h 2323145"/>
              <a:gd name="connsiteX84-9325" fmla="*/ 6380677 w 11269336"/>
              <a:gd name="connsiteY84-9326" fmla="*/ 1796883 h 2323145"/>
              <a:gd name="connsiteX85-9327" fmla="*/ 6374897 w 11269336"/>
              <a:gd name="connsiteY85-9328" fmla="*/ 1809910 h 2323145"/>
              <a:gd name="connsiteX86-9329" fmla="*/ 6364545 w 11269336"/>
              <a:gd name="connsiteY86-9330" fmla="*/ 1820090 h 2323145"/>
              <a:gd name="connsiteX87-9331" fmla="*/ 6362126 w 11269336"/>
              <a:gd name="connsiteY87-9332" fmla="*/ 1819991 h 2323145"/>
              <a:gd name="connsiteX88-9333" fmla="*/ 6346673 w 11269336"/>
              <a:gd name="connsiteY88-9334" fmla="*/ 1827824 h 2323145"/>
              <a:gd name="connsiteX89-9335" fmla="*/ 6345588 w 11269336"/>
              <a:gd name="connsiteY89-9336" fmla="*/ 1832232 h 2323145"/>
              <a:gd name="connsiteX90-9337" fmla="*/ 6335708 w 11269336"/>
              <a:gd name="connsiteY90-9338" fmla="*/ 1838451 h 2323145"/>
              <a:gd name="connsiteX91-9339" fmla="*/ 6318182 w 11269336"/>
              <a:gd name="connsiteY91-9340" fmla="*/ 1852975 h 2323145"/>
              <a:gd name="connsiteX92-9341" fmla="*/ 6313084 w 11269336"/>
              <a:gd name="connsiteY92-9342" fmla="*/ 1853561 h 2323145"/>
              <a:gd name="connsiteX93-9343" fmla="*/ 6283816 w 11269336"/>
              <a:gd name="connsiteY93-9344" fmla="*/ 1872148 h 2323145"/>
              <a:gd name="connsiteX94-9345" fmla="*/ 6282550 w 11269336"/>
              <a:gd name="connsiteY94-9346" fmla="*/ 1871392 h 2323145"/>
              <a:gd name="connsiteX95-9347" fmla="*/ 6270527 w 11269336"/>
              <a:gd name="connsiteY95-9348" fmla="*/ 1872208 h 2323145"/>
              <a:gd name="connsiteX96-9349" fmla="*/ 6249518 w 11269336"/>
              <a:gd name="connsiteY96-9350" fmla="*/ 1876079 h 2323145"/>
              <a:gd name="connsiteX97-9351" fmla="*/ 6190386 w 11269336"/>
              <a:gd name="connsiteY97-9352" fmla="*/ 1872478 h 2323145"/>
              <a:gd name="connsiteX98-9353" fmla="*/ 6159777 w 11269336"/>
              <a:gd name="connsiteY98-9354" fmla="*/ 1891745 h 2323145"/>
              <a:gd name="connsiteX99-9355" fmla="*/ 6153131 w 11269336"/>
              <a:gd name="connsiteY99-9356" fmla="*/ 1895079 h 2323145"/>
              <a:gd name="connsiteX100-9357" fmla="*/ 6152798 w 11269336"/>
              <a:gd name="connsiteY100-9358" fmla="*/ 1894920 h 2323145"/>
              <a:gd name="connsiteX101-9359" fmla="*/ 6145388 w 11269336"/>
              <a:gd name="connsiteY101-9360" fmla="*/ 1897990 h 2323145"/>
              <a:gd name="connsiteX102-9361" fmla="*/ 6141014 w 11269336"/>
              <a:gd name="connsiteY102-9362" fmla="*/ 1901155 h 2323145"/>
              <a:gd name="connsiteX103-9363" fmla="*/ 6128122 w 11269336"/>
              <a:gd name="connsiteY103-9364" fmla="*/ 1907623 h 2323145"/>
              <a:gd name="connsiteX104-9365" fmla="*/ 6122351 w 11269336"/>
              <a:gd name="connsiteY104-9366" fmla="*/ 1908359 h 2323145"/>
              <a:gd name="connsiteX105-9367" fmla="*/ 6064750 w 11269336"/>
              <a:gd name="connsiteY105-9368" fmla="*/ 1896394 h 2323145"/>
              <a:gd name="connsiteX106-9369" fmla="*/ 5964230 w 11269336"/>
              <a:gd name="connsiteY106-9370" fmla="*/ 1910038 h 2323145"/>
              <a:gd name="connsiteX107-9371" fmla="*/ 5865399 w 11269336"/>
              <a:gd name="connsiteY107-9372" fmla="*/ 1926966 h 2323145"/>
              <a:gd name="connsiteX108-9373" fmla="*/ 5829951 w 11269336"/>
              <a:gd name="connsiteY108-9374" fmla="*/ 1934755 h 2323145"/>
              <a:gd name="connsiteX109-9375" fmla="*/ 5765285 w 11269336"/>
              <a:gd name="connsiteY109-9376" fmla="*/ 1941322 h 2323145"/>
              <a:gd name="connsiteX110-9377" fmla="*/ 5734750 w 11269336"/>
              <a:gd name="connsiteY110-9378" fmla="*/ 1939793 h 2323145"/>
              <a:gd name="connsiteX111-9379" fmla="*/ 5733569 w 11269336"/>
              <a:gd name="connsiteY111-9380" fmla="*/ 1940505 h 2323145"/>
              <a:gd name="connsiteX112-9381" fmla="*/ 5730329 w 11269336"/>
              <a:gd name="connsiteY112-9382" fmla="*/ 1937845 h 2323145"/>
              <a:gd name="connsiteX113-9383" fmla="*/ 5724661 w 11269336"/>
              <a:gd name="connsiteY113-9384" fmla="*/ 1937455 h 2323145"/>
              <a:gd name="connsiteX114-9385" fmla="*/ 5710186 w 11269336"/>
              <a:gd name="connsiteY114-9386" fmla="*/ 1941370 h 2323145"/>
              <a:gd name="connsiteX115-9387" fmla="*/ 5704910 w 11269336"/>
              <a:gd name="connsiteY115-9388" fmla="*/ 1943663 h 2323145"/>
              <a:gd name="connsiteX116-9389" fmla="*/ 5696836 w 11269336"/>
              <a:gd name="connsiteY116-9390" fmla="*/ 1945271 h 2323145"/>
              <a:gd name="connsiteX117-9391" fmla="*/ 5696583 w 11269336"/>
              <a:gd name="connsiteY117-9392" fmla="*/ 1945050 h 2323145"/>
              <a:gd name="connsiteX118-9393" fmla="*/ 5689123 w 11269336"/>
              <a:gd name="connsiteY118-9394" fmla="*/ 1947067 h 2323145"/>
              <a:gd name="connsiteX119-9395" fmla="*/ 5653291 w 11269336"/>
              <a:gd name="connsiteY119-9396" fmla="*/ 1960245 h 2323145"/>
              <a:gd name="connsiteX120-9397" fmla="*/ 5599385 w 11269336"/>
              <a:gd name="connsiteY120-9398" fmla="*/ 1945198 h 2323145"/>
              <a:gd name="connsiteX121-9399" fmla="*/ 5578300 w 11269336"/>
              <a:gd name="connsiteY121-9400" fmla="*/ 1944963 h 2323145"/>
              <a:gd name="connsiteX122-9401" fmla="*/ 5566758 w 11269336"/>
              <a:gd name="connsiteY122-9402" fmla="*/ 1943441 h 2323145"/>
              <a:gd name="connsiteX123-9403" fmla="*/ 5565857 w 11269336"/>
              <a:gd name="connsiteY123-9404" fmla="*/ 1942445 h 2323145"/>
              <a:gd name="connsiteX124-9405" fmla="*/ 5531534 w 11269336"/>
              <a:gd name="connsiteY124-9406" fmla="*/ 1955208 h 2323145"/>
              <a:gd name="connsiteX125-9407" fmla="*/ 5526552 w 11269336"/>
              <a:gd name="connsiteY125-9408" fmla="*/ 1954799 h 2323145"/>
              <a:gd name="connsiteX126-9409" fmla="*/ 5504723 w 11269336"/>
              <a:gd name="connsiteY126-9410" fmla="*/ 1965811 h 2323145"/>
              <a:gd name="connsiteX127-9411" fmla="*/ 5493156 w 11269336"/>
              <a:gd name="connsiteY127-9412" fmla="*/ 1970063 h 2323145"/>
              <a:gd name="connsiteX128-9413" fmla="*/ 5490486 w 11269336"/>
              <a:gd name="connsiteY128-9414" fmla="*/ 1974227 h 2323145"/>
              <a:gd name="connsiteX129-9415" fmla="*/ 5473107 w 11269336"/>
              <a:gd name="connsiteY129-9416" fmla="*/ 1979001 h 2323145"/>
              <a:gd name="connsiteX130-9417" fmla="*/ 5470885 w 11269336"/>
              <a:gd name="connsiteY130-9418" fmla="*/ 1978432 h 2323145"/>
              <a:gd name="connsiteX131-9419" fmla="*/ 5457393 w 11269336"/>
              <a:gd name="connsiteY131-9420" fmla="*/ 1986525 h 2323145"/>
              <a:gd name="connsiteX132-9421" fmla="*/ 5447102 w 11269336"/>
              <a:gd name="connsiteY132-9422" fmla="*/ 1998329 h 2323145"/>
              <a:gd name="connsiteX133-9423" fmla="*/ 5159151 w 11269336"/>
              <a:gd name="connsiteY133-9424" fmla="*/ 2029640 h 2323145"/>
              <a:gd name="connsiteX134-9425" fmla="*/ 5041688 w 11269336"/>
              <a:gd name="connsiteY134-9426" fmla="*/ 2022334 h 2323145"/>
              <a:gd name="connsiteX135-9427" fmla="*/ 4860988 w 11269336"/>
              <a:gd name="connsiteY135-9428" fmla="*/ 2135698 h 2323145"/>
              <a:gd name="connsiteX136-9429" fmla="*/ 4807902 w 11269336"/>
              <a:gd name="connsiteY136-9430" fmla="*/ 2138894 h 2323145"/>
              <a:gd name="connsiteX137-9431" fmla="*/ 4765388 w 11269336"/>
              <a:gd name="connsiteY137-9432" fmla="*/ 2162525 h 2323145"/>
              <a:gd name="connsiteX138-9433" fmla="*/ 4745033 w 11269336"/>
              <a:gd name="connsiteY138-9434" fmla="*/ 2158859 h 2323145"/>
              <a:gd name="connsiteX139-9435" fmla="*/ 4741475 w 11269336"/>
              <a:gd name="connsiteY139-9436" fmla="*/ 2157998 h 2323145"/>
              <a:gd name="connsiteX140-9437" fmla="*/ 4728247 w 11269336"/>
              <a:gd name="connsiteY140-9438" fmla="*/ 2159526 h 2323145"/>
              <a:gd name="connsiteX141-9439" fmla="*/ 4723263 w 11269336"/>
              <a:gd name="connsiteY141-9440" fmla="*/ 2153742 h 2323145"/>
              <a:gd name="connsiteX142-9441" fmla="*/ 4702453 w 11269336"/>
              <a:gd name="connsiteY142-9442" fmla="*/ 2151586 h 2323145"/>
              <a:gd name="connsiteX143-9443" fmla="*/ 4678455 w 11269336"/>
              <a:gd name="connsiteY143-9444" fmla="*/ 2156131 h 2323145"/>
              <a:gd name="connsiteX144-9445" fmla="*/ 4593061 w 11269336"/>
              <a:gd name="connsiteY144-9446" fmla="*/ 2171597 h 2323145"/>
              <a:gd name="connsiteX145-9447" fmla="*/ 4579902 w 11269336"/>
              <a:gd name="connsiteY145-9448" fmla="*/ 2177927 h 2323145"/>
              <a:gd name="connsiteX146-9449" fmla="*/ 4533444 w 11269336"/>
              <a:gd name="connsiteY146-9450" fmla="*/ 2181200 h 2323145"/>
              <a:gd name="connsiteX147-9451" fmla="*/ 4492832 w 11269336"/>
              <a:gd name="connsiteY147-9452" fmla="*/ 2188033 h 2323145"/>
              <a:gd name="connsiteX148-9453" fmla="*/ 4467257 w 11269336"/>
              <a:gd name="connsiteY148-9454" fmla="*/ 2196121 h 2323145"/>
              <a:gd name="connsiteX149-9455" fmla="*/ 4459937 w 11269336"/>
              <a:gd name="connsiteY149-9456" fmla="*/ 2195182 h 2323145"/>
              <a:gd name="connsiteX150-9457" fmla="*/ 4433312 w 11269336"/>
              <a:gd name="connsiteY150-9458" fmla="*/ 2199004 h 2323145"/>
              <a:gd name="connsiteX151-9459" fmla="*/ 4420601 w 11269336"/>
              <a:gd name="connsiteY151-9460" fmla="*/ 2205158 h 2323145"/>
              <a:gd name="connsiteX152-9461" fmla="*/ 4405765 w 11269336"/>
              <a:gd name="connsiteY152-9462" fmla="*/ 2199902 h 2323145"/>
              <a:gd name="connsiteX153-9463" fmla="*/ 4401354 w 11269336"/>
              <a:gd name="connsiteY153-9464" fmla="*/ 2194745 h 2323145"/>
              <a:gd name="connsiteX154-9465" fmla="*/ 4383151 w 11269336"/>
              <a:gd name="connsiteY154-9466" fmla="*/ 2201140 h 2323145"/>
              <a:gd name="connsiteX155-9467" fmla="*/ 4366646 w 11269336"/>
              <a:gd name="connsiteY155-9468" fmla="*/ 2198564 h 2323145"/>
              <a:gd name="connsiteX156-9469" fmla="*/ 4354009 w 11269336"/>
              <a:gd name="connsiteY156-9470" fmla="*/ 2204984 h 2323145"/>
              <a:gd name="connsiteX157-9471" fmla="*/ 4348284 w 11269336"/>
              <a:gd name="connsiteY157-9472" fmla="*/ 2205270 h 2323145"/>
              <a:gd name="connsiteX158-9473" fmla="*/ 4333906 w 11269336"/>
              <a:gd name="connsiteY158-9474" fmla="*/ 2205251 h 2323145"/>
              <a:gd name="connsiteX159-9475" fmla="*/ 4308819 w 11269336"/>
              <a:gd name="connsiteY159-9476" fmla="*/ 2203822 h 2323145"/>
              <a:gd name="connsiteX160-9477" fmla="*/ 4301210 w 11269336"/>
              <a:gd name="connsiteY160-9478" fmla="*/ 2204456 h 2323145"/>
              <a:gd name="connsiteX161-9479" fmla="*/ 4283095 w 11269336"/>
              <a:gd name="connsiteY161-9480" fmla="*/ 2198177 h 2323145"/>
              <a:gd name="connsiteX162-9481" fmla="*/ 4250119 w 11269336"/>
              <a:gd name="connsiteY162-9482" fmla="*/ 2196342 h 2323145"/>
              <a:gd name="connsiteX163-9483" fmla="*/ 4189203 w 11269336"/>
              <a:gd name="connsiteY163-9484" fmla="*/ 2178994 h 2323145"/>
              <a:gd name="connsiteX164-9485" fmla="*/ 4154035 w 11269336"/>
              <a:gd name="connsiteY164-9486" fmla="*/ 2171950 h 2323145"/>
              <a:gd name="connsiteX165-9487" fmla="*/ 4129569 w 11269336"/>
              <a:gd name="connsiteY165-9488" fmla="*/ 2163850 h 2323145"/>
              <a:gd name="connsiteX166-9489" fmla="*/ 4061250 w 11269336"/>
              <a:gd name="connsiteY166-9490" fmla="*/ 2159236 h 2323145"/>
              <a:gd name="connsiteX167-9491" fmla="*/ 3945480 w 11269336"/>
              <a:gd name="connsiteY167-9492" fmla="*/ 2158279 h 2323145"/>
              <a:gd name="connsiteX168-9493" fmla="*/ 3921468 w 11269336"/>
              <a:gd name="connsiteY168-9494" fmla="*/ 2156588 h 2323145"/>
              <a:gd name="connsiteX169-9495" fmla="*/ 3903348 w 11269336"/>
              <a:gd name="connsiteY169-9496" fmla="*/ 2149220 h 2323145"/>
              <a:gd name="connsiteX170-9497" fmla="*/ 3901342 w 11269336"/>
              <a:gd name="connsiteY170-9498" fmla="*/ 2142355 h 2323145"/>
              <a:gd name="connsiteX171-9499" fmla="*/ 3888539 w 11269336"/>
              <a:gd name="connsiteY171-9500" fmla="*/ 2140476 h 2323145"/>
              <a:gd name="connsiteX172-9501" fmla="*/ 3885662 w 11269336"/>
              <a:gd name="connsiteY172-9502" fmla="*/ 2138740 h 2323145"/>
              <a:gd name="connsiteX173-9503" fmla="*/ 3868627 w 11269336"/>
              <a:gd name="connsiteY173-9504" fmla="*/ 2130023 h 2323145"/>
              <a:gd name="connsiteX174-9505" fmla="*/ 3819177 w 11269336"/>
              <a:gd name="connsiteY174-9506" fmla="*/ 2142111 h 2323145"/>
              <a:gd name="connsiteX175-9507" fmla="*/ 3769100 w 11269336"/>
              <a:gd name="connsiteY175-9508" fmla="*/ 2131731 h 2323145"/>
              <a:gd name="connsiteX176-9509" fmla="*/ 3562752 w 11269336"/>
              <a:gd name="connsiteY176-9510" fmla="*/ 2131785 h 2323145"/>
              <a:gd name="connsiteX177-9511" fmla="*/ 3541402 w 11269336"/>
              <a:gd name="connsiteY177-9512" fmla="*/ 2106821 h 2323145"/>
              <a:gd name="connsiteX178-9513" fmla="*/ 3365341 w 11269336"/>
              <a:gd name="connsiteY178-9514" fmla="*/ 2077638 h 2323145"/>
              <a:gd name="connsiteX179-9515" fmla="*/ 3170922 w 11269336"/>
              <a:gd name="connsiteY179-9516" fmla="*/ 2115957 h 2323145"/>
              <a:gd name="connsiteX180-9517" fmla="*/ 3156256 w 11269336"/>
              <a:gd name="connsiteY180-9518" fmla="*/ 2124773 h 2323145"/>
              <a:gd name="connsiteX181-9519" fmla="*/ 3140298 w 11269336"/>
              <a:gd name="connsiteY181-9520" fmla="*/ 2129182 h 2323145"/>
              <a:gd name="connsiteX182-9521" fmla="*/ 3138514 w 11269336"/>
              <a:gd name="connsiteY182-9522" fmla="*/ 2128069 h 2323145"/>
              <a:gd name="connsiteX183-9523" fmla="*/ 3120467 w 11269336"/>
              <a:gd name="connsiteY183-9524" fmla="*/ 2128281 h 2323145"/>
              <a:gd name="connsiteX184-9525" fmla="*/ 3116175 w 11269336"/>
              <a:gd name="connsiteY184-9526" fmla="*/ 2131633 h 2323145"/>
              <a:gd name="connsiteX185-9527" fmla="*/ 3103685 w 11269336"/>
              <a:gd name="connsiteY185-9528" fmla="*/ 2132814 h 2323145"/>
              <a:gd name="connsiteX186-9529" fmla="*/ 3078794 w 11269336"/>
              <a:gd name="connsiteY186-9530" fmla="*/ 2137935 h 2323145"/>
              <a:gd name="connsiteX187-9531" fmla="*/ 3074407 w 11269336"/>
              <a:gd name="connsiteY187-9532" fmla="*/ 2136274 h 2323145"/>
              <a:gd name="connsiteX188-9533" fmla="*/ 3037285 w 11269336"/>
              <a:gd name="connsiteY188-9534" fmla="*/ 2139919 h 2323145"/>
              <a:gd name="connsiteX189-9535" fmla="*/ 3036901 w 11269336"/>
              <a:gd name="connsiteY189-9536" fmla="*/ 2138726 h 2323145"/>
              <a:gd name="connsiteX190-9537" fmla="*/ 3026996 w 11269336"/>
              <a:gd name="connsiteY190-9538" fmla="*/ 2134322 h 2323145"/>
              <a:gd name="connsiteX191-9539" fmla="*/ 3007772 w 11269336"/>
              <a:gd name="connsiteY191-9540" fmla="*/ 2128742 h 2323145"/>
              <a:gd name="connsiteX192-9541" fmla="*/ 2965030 w 11269336"/>
              <a:gd name="connsiteY192-9542" fmla="*/ 2100494 h 2323145"/>
              <a:gd name="connsiteX193-9543" fmla="*/ 2926342 w 11269336"/>
              <a:gd name="connsiteY193-9544" fmla="*/ 2104155 h 2323145"/>
              <a:gd name="connsiteX194-9545" fmla="*/ 2918608 w 11269336"/>
              <a:gd name="connsiteY194-9546" fmla="*/ 2104215 h 2323145"/>
              <a:gd name="connsiteX195-9547" fmla="*/ 2918475 w 11269336"/>
              <a:gd name="connsiteY195-9548" fmla="*/ 2103937 h 2323145"/>
              <a:gd name="connsiteX196-9549" fmla="*/ 2910360 w 11269336"/>
              <a:gd name="connsiteY196-9550" fmla="*/ 2103444 h 2323145"/>
              <a:gd name="connsiteX197-9551" fmla="*/ 2904507 w 11269336"/>
              <a:gd name="connsiteY197-9552" fmla="*/ 2104326 h 2323145"/>
              <a:gd name="connsiteX198-9553" fmla="*/ 2889503 w 11269336"/>
              <a:gd name="connsiteY198-9554" fmla="*/ 2104443 h 2323145"/>
              <a:gd name="connsiteX199-9555" fmla="*/ 2884480 w 11269336"/>
              <a:gd name="connsiteY199-9556" fmla="*/ 2102626 h 2323145"/>
              <a:gd name="connsiteX200-9557" fmla="*/ 2882689 w 11269336"/>
              <a:gd name="connsiteY200-9558" fmla="*/ 2099228 h 2323145"/>
              <a:gd name="connsiteX201-9559" fmla="*/ 2881291 w 11269336"/>
              <a:gd name="connsiteY201-9560" fmla="*/ 2099618 h 2323145"/>
              <a:gd name="connsiteX202-9561" fmla="*/ 2853979 w 11269336"/>
              <a:gd name="connsiteY202-9562" fmla="*/ 2090388 h 2323145"/>
              <a:gd name="connsiteX203-9563" fmla="*/ 2791790 w 11269336"/>
              <a:gd name="connsiteY203-9564" fmla="*/ 2080332 h 2323145"/>
              <a:gd name="connsiteX204-9565" fmla="*/ 2755844 w 11269336"/>
              <a:gd name="connsiteY204-9566" fmla="*/ 2078874 h 2323145"/>
              <a:gd name="connsiteX205-9567" fmla="*/ 2657742 w 11269336"/>
              <a:gd name="connsiteY205-9568" fmla="*/ 2070179 h 2323145"/>
              <a:gd name="connsiteX206-9569" fmla="*/ 2559549 w 11269336"/>
              <a:gd name="connsiteY206-9570" fmla="*/ 2057873 h 2323145"/>
              <a:gd name="connsiteX207-9571" fmla="*/ 2512054 w 11269336"/>
              <a:gd name="connsiteY207-9572" fmla="*/ 2031671 h 2323145"/>
              <a:gd name="connsiteX208-9573" fmla="*/ 2506437 w 11269336"/>
              <a:gd name="connsiteY208-9574" fmla="*/ 2030918 h 2323145"/>
              <a:gd name="connsiteX209-9575" fmla="*/ 2491752 w 11269336"/>
              <a:gd name="connsiteY209-9576" fmla="*/ 2033906 h 2323145"/>
              <a:gd name="connsiteX210-9577" fmla="*/ 2486338 w 11269336"/>
              <a:gd name="connsiteY210-9578" fmla="*/ 2035862 h 2323145"/>
              <a:gd name="connsiteX211-9579" fmla="*/ 2478186 w 11269336"/>
              <a:gd name="connsiteY211-9580" fmla="*/ 2036953 h 2323145"/>
              <a:gd name="connsiteX212-9581" fmla="*/ 2477950 w 11269336"/>
              <a:gd name="connsiteY212-9582" fmla="*/ 2036715 h 2323145"/>
              <a:gd name="connsiteX213-9583" fmla="*/ 2470381 w 11269336"/>
              <a:gd name="connsiteY213-9584" fmla="*/ 2038256 h 2323145"/>
              <a:gd name="connsiteX214-9585" fmla="*/ 2433781 w 11269336"/>
              <a:gd name="connsiteY214-9586" fmla="*/ 2049140 h 2323145"/>
              <a:gd name="connsiteX215-9587" fmla="*/ 2381172 w 11269336"/>
              <a:gd name="connsiteY215-9588" fmla="*/ 2030645 h 2323145"/>
              <a:gd name="connsiteX216-9589" fmla="*/ 2360198 w 11269336"/>
              <a:gd name="connsiteY216-9590" fmla="*/ 2029059 h 2323145"/>
              <a:gd name="connsiteX217-9591" fmla="*/ 2348815 w 11269336"/>
              <a:gd name="connsiteY217-9592" fmla="*/ 2026798 h 2323145"/>
              <a:gd name="connsiteX218-9593" fmla="*/ 2347988 w 11269336"/>
              <a:gd name="connsiteY218-9594" fmla="*/ 2025745 h 2323145"/>
              <a:gd name="connsiteX219-9595" fmla="*/ 2312920 w 11269336"/>
              <a:gd name="connsiteY219-9596" fmla="*/ 2036311 h 2323145"/>
              <a:gd name="connsiteX220-9597" fmla="*/ 2307986 w 11269336"/>
              <a:gd name="connsiteY220-9598" fmla="*/ 2035583 h 2323145"/>
              <a:gd name="connsiteX221-9599" fmla="*/ 2285481 w 11269336"/>
              <a:gd name="connsiteY221-9600" fmla="*/ 2045197 h 2323145"/>
              <a:gd name="connsiteX222-9601" fmla="*/ 2273666 w 11269336"/>
              <a:gd name="connsiteY222-9602" fmla="*/ 2048710 h 2323145"/>
              <a:gd name="connsiteX223-9603" fmla="*/ 2270719 w 11269336"/>
              <a:gd name="connsiteY223-9604" fmla="*/ 2052702 h 2323145"/>
              <a:gd name="connsiteX224-9605" fmla="*/ 2253080 w 11269336"/>
              <a:gd name="connsiteY224-9606" fmla="*/ 2056363 h 2323145"/>
              <a:gd name="connsiteX225-9607" fmla="*/ 2250906 w 11269336"/>
              <a:gd name="connsiteY225-9608" fmla="*/ 2055654 h 2323145"/>
              <a:gd name="connsiteX226-9609" fmla="*/ 2236905 w 11269336"/>
              <a:gd name="connsiteY226-9610" fmla="*/ 2062882 h 2323145"/>
              <a:gd name="connsiteX227-9611" fmla="*/ 2225830 w 11269336"/>
              <a:gd name="connsiteY227-9612" fmla="*/ 2074027 h 2323145"/>
              <a:gd name="connsiteX228-9613" fmla="*/ 2073776 w 11269336"/>
              <a:gd name="connsiteY228-9614" fmla="*/ 2089244 h 2323145"/>
              <a:gd name="connsiteX229-9615" fmla="*/ 1948256 w 11269336"/>
              <a:gd name="connsiteY229-9616" fmla="*/ 2146616 h 2323145"/>
              <a:gd name="connsiteX230-9617" fmla="*/ 1865582 w 11269336"/>
              <a:gd name="connsiteY230-9618" fmla="*/ 2153738 h 2323145"/>
              <a:gd name="connsiteX231-9619" fmla="*/ 1835210 w 11269336"/>
              <a:gd name="connsiteY231-9620" fmla="*/ 2134244 h 2323145"/>
              <a:gd name="connsiteX232-9621" fmla="*/ 1632661 w 11269336"/>
              <a:gd name="connsiteY232-9622" fmla="*/ 2173882 h 2323145"/>
              <a:gd name="connsiteX233-9623" fmla="*/ 1579590 w 11269336"/>
              <a:gd name="connsiteY233-9624" fmla="*/ 2173680 h 2323145"/>
              <a:gd name="connsiteX234-9625" fmla="*/ 1535601 w 11269336"/>
              <a:gd name="connsiteY234-9626" fmla="*/ 2194590 h 2323145"/>
              <a:gd name="connsiteX235-9627" fmla="*/ 1515594 w 11269336"/>
              <a:gd name="connsiteY235-9628" fmla="*/ 2189622 h 2323145"/>
              <a:gd name="connsiteX236-9629" fmla="*/ 1512113 w 11269336"/>
              <a:gd name="connsiteY236-9630" fmla="*/ 2188534 h 2323145"/>
              <a:gd name="connsiteX237-9631" fmla="*/ 1498838 w 11269336"/>
              <a:gd name="connsiteY237-9632" fmla="*/ 2189213 h 2323145"/>
              <a:gd name="connsiteX238-9633" fmla="*/ 1494279 w 11269336"/>
              <a:gd name="connsiteY238-9634" fmla="*/ 2183112 h 2323145"/>
              <a:gd name="connsiteX239-9635" fmla="*/ 1473714 w 11269336"/>
              <a:gd name="connsiteY239-9636" fmla="*/ 2179625 h 2323145"/>
              <a:gd name="connsiteX240-9637" fmla="*/ 1449503 w 11269336"/>
              <a:gd name="connsiteY240-9638" fmla="*/ 2182633 h 2323145"/>
              <a:gd name="connsiteX241-9639" fmla="*/ 1266687 w 11269336"/>
              <a:gd name="connsiteY241-9640" fmla="*/ 2212688 h 2323145"/>
              <a:gd name="connsiteX242-9641" fmla="*/ 1239614 w 11269336"/>
              <a:gd name="connsiteY242-9642" fmla="*/ 2209727 h 2323145"/>
              <a:gd name="connsiteX243-9643" fmla="*/ 1202436 w 11269336"/>
              <a:gd name="connsiteY243-9644" fmla="*/ 2209817 h 2323145"/>
              <a:gd name="connsiteX244-9645" fmla="*/ 1136097 w 11269336"/>
              <a:gd name="connsiteY244-9646" fmla="*/ 2205112 h 2323145"/>
              <a:gd name="connsiteX245-9647" fmla="*/ 988232 w 11269336"/>
              <a:gd name="connsiteY245-9648" fmla="*/ 2235635 h 2323145"/>
              <a:gd name="connsiteX246-9649" fmla="*/ 981959 w 11269336"/>
              <a:gd name="connsiteY246-9650" fmla="*/ 2231607 h 2323145"/>
              <a:gd name="connsiteX247-9651" fmla="*/ 938600 w 11269336"/>
              <a:gd name="connsiteY247-9652" fmla="*/ 2238113 h 2323145"/>
              <a:gd name="connsiteX248-9653" fmla="*/ 791788 w 11269336"/>
              <a:gd name="connsiteY248-9654" fmla="*/ 2293224 h 2323145"/>
              <a:gd name="connsiteX249-9655" fmla="*/ 706914 w 11269336"/>
              <a:gd name="connsiteY249-9656" fmla="*/ 2305046 h 2323145"/>
              <a:gd name="connsiteX250-9657" fmla="*/ 675971 w 11269336"/>
              <a:gd name="connsiteY250-9658" fmla="*/ 2304030 h 2323145"/>
              <a:gd name="connsiteX251-9659" fmla="*/ 624180 w 11269336"/>
              <a:gd name="connsiteY251-9660" fmla="*/ 2302650 h 2323145"/>
              <a:gd name="connsiteX252-9661" fmla="*/ 583453 w 11269336"/>
              <a:gd name="connsiteY252-9662" fmla="*/ 2288788 h 2323145"/>
              <a:gd name="connsiteX253-9663" fmla="*/ 540946 w 11269336"/>
              <a:gd name="connsiteY253-9664" fmla="*/ 2292721 h 2323145"/>
              <a:gd name="connsiteX254-9665" fmla="*/ 533680 w 11269336"/>
              <a:gd name="connsiteY254-9666" fmla="*/ 2310233 h 2323145"/>
              <a:gd name="connsiteX255-9667" fmla="*/ 487366 w 11269336"/>
              <a:gd name="connsiteY255-9668" fmla="*/ 2309053 h 2323145"/>
              <a:gd name="connsiteX256-9669" fmla="*/ 416820 w 11269336"/>
              <a:gd name="connsiteY256-9670" fmla="*/ 2305443 h 2323145"/>
              <a:gd name="connsiteX257-9671" fmla="*/ 376805 w 11269336"/>
              <a:gd name="connsiteY257-9672" fmla="*/ 2307647 h 2323145"/>
              <a:gd name="connsiteX258-9673" fmla="*/ 266777 w 11269336"/>
              <a:gd name="connsiteY258-9674" fmla="*/ 2309012 h 2323145"/>
              <a:gd name="connsiteX259-9675" fmla="*/ 156013 w 11269336"/>
              <a:gd name="connsiteY259-9676" fmla="*/ 2306832 h 2323145"/>
              <a:gd name="connsiteX260-9677" fmla="*/ 87258 w 11269336"/>
              <a:gd name="connsiteY260-9678" fmla="*/ 2285511 h 2323145"/>
              <a:gd name="connsiteX261-9679" fmla="*/ 23798 w 11269336"/>
              <a:gd name="connsiteY261-9680" fmla="*/ 2281822 h 2323145"/>
              <a:gd name="connsiteX262-9681" fmla="*/ 0 w 11269336"/>
              <a:gd name="connsiteY262-9682" fmla="*/ 2285369 h 2323145"/>
              <a:gd name="connsiteX263-9683" fmla="*/ 0 w 11269336"/>
              <a:gd name="connsiteY263-9684" fmla="*/ 0 h 2323145"/>
              <a:gd name="connsiteX0-9685" fmla="*/ 0 w 11269336"/>
              <a:gd name="connsiteY0-9686" fmla="*/ 0 h 2323145"/>
              <a:gd name="connsiteX1-9687" fmla="*/ 11269336 w 11269336"/>
              <a:gd name="connsiteY1-9688" fmla="*/ 0 h 2323145"/>
              <a:gd name="connsiteX2-9689" fmla="*/ 11268645 w 11269336"/>
              <a:gd name="connsiteY2-9690" fmla="*/ 511 h 2323145"/>
              <a:gd name="connsiteX3-9691" fmla="*/ 11230739 w 11269336"/>
              <a:gd name="connsiteY3-9692" fmla="*/ 37096 h 2323145"/>
              <a:gd name="connsiteX4-9693" fmla="*/ 11082485 w 11269336"/>
              <a:gd name="connsiteY4-9694" fmla="*/ 78590 h 2323145"/>
              <a:gd name="connsiteX5-9695" fmla="*/ 11031776 w 11269336"/>
              <a:gd name="connsiteY5-9696" fmla="*/ 79197 h 2323145"/>
              <a:gd name="connsiteX6-9697" fmla="*/ 10995894 w 11269336"/>
              <a:gd name="connsiteY6-9698" fmla="*/ 83459 h 2323145"/>
              <a:gd name="connsiteX7-9699" fmla="*/ 10861177 w 11269336"/>
              <a:gd name="connsiteY7-9700" fmla="*/ 147419 h 2323145"/>
              <a:gd name="connsiteX8-9701" fmla="*/ 10782732 w 11269336"/>
              <a:gd name="connsiteY8-9702" fmla="*/ 135645 h 2323145"/>
              <a:gd name="connsiteX9-9703" fmla="*/ 10660773 w 11269336"/>
              <a:gd name="connsiteY9-9704" fmla="*/ 179312 h 2323145"/>
              <a:gd name="connsiteX10-9705" fmla="*/ 10564442 w 11269336"/>
              <a:gd name="connsiteY10-9706" fmla="*/ 160738 h 2323145"/>
              <a:gd name="connsiteX11-9707" fmla="*/ 10490200 w 11269336"/>
              <a:gd name="connsiteY11-9708" fmla="*/ 183533 h 2323145"/>
              <a:gd name="connsiteX12-9709" fmla="*/ 10271351 w 11269336"/>
              <a:gd name="connsiteY12-9710" fmla="*/ 243104 h 2323145"/>
              <a:gd name="connsiteX13-9711" fmla="*/ 10061033 w 11269336"/>
              <a:gd name="connsiteY13-9712" fmla="*/ 364937 h 2323145"/>
              <a:gd name="connsiteX14-9713" fmla="*/ 9921770 w 11269336"/>
              <a:gd name="connsiteY14-9714" fmla="*/ 406154 h 2323145"/>
              <a:gd name="connsiteX15-9715" fmla="*/ 9858388 w 11269336"/>
              <a:gd name="connsiteY15-9716" fmla="*/ 439489 h 2323145"/>
              <a:gd name="connsiteX16-9717" fmla="*/ 9811914 w 11269336"/>
              <a:gd name="connsiteY16-9718" fmla="*/ 449865 h 2323145"/>
              <a:gd name="connsiteX17-9719" fmla="*/ 9784394 w 11269336"/>
              <a:gd name="connsiteY17-9720" fmla="*/ 457816 h 2323145"/>
              <a:gd name="connsiteX18-9721" fmla="*/ 9656836 w 11269336"/>
              <a:gd name="connsiteY18-9722" fmla="*/ 469967 h 2323145"/>
              <a:gd name="connsiteX19-9723" fmla="*/ 9380600 w 11269336"/>
              <a:gd name="connsiteY19-9724" fmla="*/ 549821 h 2323145"/>
              <a:gd name="connsiteX20-9725" fmla="*/ 9263254 w 11269336"/>
              <a:gd name="connsiteY20-9726" fmla="*/ 645662 h 2323145"/>
              <a:gd name="connsiteX21-9727" fmla="*/ 9162278 w 11269336"/>
              <a:gd name="connsiteY21-9728" fmla="*/ 704724 h 2323145"/>
              <a:gd name="connsiteX22-9729" fmla="*/ 9062863 w 11269336"/>
              <a:gd name="connsiteY22-9730" fmla="*/ 754656 h 2323145"/>
              <a:gd name="connsiteX23-9731" fmla="*/ 8914746 w 11269336"/>
              <a:gd name="connsiteY23-9732" fmla="*/ 826428 h 2323145"/>
              <a:gd name="connsiteX24-9733" fmla="*/ 8917778 w 11269336"/>
              <a:gd name="connsiteY24-9734" fmla="*/ 835198 h 2323145"/>
              <a:gd name="connsiteX25-9735" fmla="*/ 8905560 w 11269336"/>
              <a:gd name="connsiteY25-9736" fmla="*/ 838358 h 2323145"/>
              <a:gd name="connsiteX26-9737" fmla="*/ 8897564 w 11269336"/>
              <a:gd name="connsiteY26-9738" fmla="*/ 834287 h 2323145"/>
              <a:gd name="connsiteX27-9739" fmla="*/ 8878040 w 11269336"/>
              <a:gd name="connsiteY27-9740" fmla="*/ 844150 h 2323145"/>
              <a:gd name="connsiteX28-9741" fmla="*/ 8795998 w 11269336"/>
              <a:gd name="connsiteY28-9742" fmla="*/ 863337 h 2323145"/>
              <a:gd name="connsiteX29-9743" fmla="*/ 8776970 w 11269336"/>
              <a:gd name="connsiteY29-9744" fmla="*/ 885177 h 2323145"/>
              <a:gd name="connsiteX30-9745" fmla="*/ 8755719 w 11269336"/>
              <a:gd name="connsiteY30-9746" fmla="*/ 889754 h 2323145"/>
              <a:gd name="connsiteX31-9747" fmla="*/ 8743257 w 11269336"/>
              <a:gd name="connsiteY31-9748" fmla="*/ 904723 h 2323145"/>
              <a:gd name="connsiteX32-9749" fmla="*/ 8721366 w 11269336"/>
              <a:gd name="connsiteY32-9750" fmla="*/ 904711 h 2323145"/>
              <a:gd name="connsiteX33-9751" fmla="*/ 8678353 w 11269336"/>
              <a:gd name="connsiteY33-9752" fmla="*/ 926318 h 2323145"/>
              <a:gd name="connsiteX34-9753" fmla="*/ 8636849 w 11269336"/>
              <a:gd name="connsiteY34-9754" fmla="*/ 937900 h 2323145"/>
              <a:gd name="connsiteX35-9755" fmla="*/ 8620213 w 11269336"/>
              <a:gd name="connsiteY35-9756" fmla="*/ 943068 h 2323145"/>
              <a:gd name="connsiteX36-9757" fmla="*/ 8612581 w 11269336"/>
              <a:gd name="connsiteY36-9758" fmla="*/ 952695 h 2323145"/>
              <a:gd name="connsiteX37-9759" fmla="*/ 8589038 w 11269336"/>
              <a:gd name="connsiteY37-9760" fmla="*/ 963892 h 2323145"/>
              <a:gd name="connsiteX38-9761" fmla="*/ 8579950 w 11269336"/>
              <a:gd name="connsiteY38-9762" fmla="*/ 960899 h 2323145"/>
              <a:gd name="connsiteX39-9763" fmla="*/ 8579319 w 11269336"/>
              <a:gd name="connsiteY39-9764" fmla="*/ 965630 h 2323145"/>
              <a:gd name="connsiteX40-9765" fmla="*/ 8547429 w 11269336"/>
              <a:gd name="connsiteY40-9766" fmla="*/ 984506 h 2323145"/>
              <a:gd name="connsiteX41-9767" fmla="*/ 8478704 w 11269336"/>
              <a:gd name="connsiteY41-9768" fmla="*/ 1025490 h 2323145"/>
              <a:gd name="connsiteX42-9769" fmla="*/ 8461421 w 11269336"/>
              <a:gd name="connsiteY42-9770" fmla="*/ 1035512 h 2323145"/>
              <a:gd name="connsiteX43-9771" fmla="*/ 8445003 w 11269336"/>
              <a:gd name="connsiteY43-9772" fmla="*/ 1036851 h 2323145"/>
              <a:gd name="connsiteX44-9773" fmla="*/ 8357350 w 11269336"/>
              <a:gd name="connsiteY44-9774" fmla="*/ 1060213 h 2323145"/>
              <a:gd name="connsiteX45-9775" fmla="*/ 8335565 w 11269336"/>
              <a:gd name="connsiteY45-9776" fmla="*/ 1061151 h 2323145"/>
              <a:gd name="connsiteX46-9777" fmla="*/ 8325267 w 11269336"/>
              <a:gd name="connsiteY46-9778" fmla="*/ 1055919 h 2323145"/>
              <a:gd name="connsiteX47-9779" fmla="*/ 8293586 w 11269336"/>
              <a:gd name="connsiteY47-9780" fmla="*/ 1076144 h 2323145"/>
              <a:gd name="connsiteX48-9781" fmla="*/ 8242405 w 11269336"/>
              <a:gd name="connsiteY48-9782" fmla="*/ 1095960 h 2323145"/>
              <a:gd name="connsiteX49-9783" fmla="*/ 8197391 w 11269336"/>
              <a:gd name="connsiteY49-9784" fmla="*/ 1107746 h 2323145"/>
              <a:gd name="connsiteX50-9785" fmla="*/ 8081474 w 11269336"/>
              <a:gd name="connsiteY50-9786" fmla="*/ 1130125 h 2323145"/>
              <a:gd name="connsiteX51-9787" fmla="*/ 8053585 w 11269336"/>
              <a:gd name="connsiteY51-9788" fmla="*/ 1129169 h 2323145"/>
              <a:gd name="connsiteX52-9789" fmla="*/ 8038422 w 11269336"/>
              <a:gd name="connsiteY52-9790" fmla="*/ 1119092 h 2323145"/>
              <a:gd name="connsiteX53-9791" fmla="*/ 8029450 w 11269336"/>
              <a:gd name="connsiteY53-9792" fmla="*/ 1125592 h 2323145"/>
              <a:gd name="connsiteX54-9793" fmla="*/ 7959552 w 11269336"/>
              <a:gd name="connsiteY54-9794" fmla="*/ 1140188 h 2323145"/>
              <a:gd name="connsiteX55-9795" fmla="*/ 7914188 w 11269336"/>
              <a:gd name="connsiteY55-9796" fmla="*/ 1150862 h 2323145"/>
              <a:gd name="connsiteX56-9797" fmla="*/ 7914918 w 11269336"/>
              <a:gd name="connsiteY56-9798" fmla="*/ 1168758 h 2323145"/>
              <a:gd name="connsiteX57-9799" fmla="*/ 7875510 w 11269336"/>
              <a:gd name="connsiteY57-9800" fmla="*/ 1183153 h 2323145"/>
              <a:gd name="connsiteX58-9801" fmla="*/ 7829932 w 11269336"/>
              <a:gd name="connsiteY58-9802" fmla="*/ 1180782 h 2323145"/>
              <a:gd name="connsiteX59-9803" fmla="*/ 7779182 w 11269336"/>
              <a:gd name="connsiteY59-9804" fmla="*/ 1192665 h 2323145"/>
              <a:gd name="connsiteX60-9805" fmla="*/ 7748774 w 11269336"/>
              <a:gd name="connsiteY60-9806" fmla="*/ 1199586 h 2323145"/>
              <a:gd name="connsiteX61-9807" fmla="*/ 7671846 w 11269336"/>
              <a:gd name="connsiteY61-9808" fmla="*/ 1231966 h 2323145"/>
              <a:gd name="connsiteX62-9809" fmla="*/ 7554146 w 11269336"/>
              <a:gd name="connsiteY62-9810" fmla="*/ 1319748 h 2323145"/>
              <a:gd name="connsiteX63-9811" fmla="*/ 7515052 w 11269336"/>
              <a:gd name="connsiteY63-9812" fmla="*/ 1336718 h 2323145"/>
              <a:gd name="connsiteX64-9813" fmla="*/ 7507193 w 11269336"/>
              <a:gd name="connsiteY64-9814" fmla="*/ 1334617 h 2323145"/>
              <a:gd name="connsiteX65-9815" fmla="*/ 7461694 w 11269336"/>
              <a:gd name="connsiteY65-9816" fmla="*/ 1375866 h 2323145"/>
              <a:gd name="connsiteX66-9817" fmla="*/ 7377571 w 11269336"/>
              <a:gd name="connsiteY66-9818" fmla="*/ 1400128 h 2323145"/>
              <a:gd name="connsiteX67-9819" fmla="*/ 7311261 w 11269336"/>
              <a:gd name="connsiteY67-9820" fmla="*/ 1412652 h 2323145"/>
              <a:gd name="connsiteX68-9821" fmla="*/ 7275307 w 11269336"/>
              <a:gd name="connsiteY68-9822" fmla="*/ 1422171 h 2323145"/>
              <a:gd name="connsiteX69-9823" fmla="*/ 7247783 w 11269336"/>
              <a:gd name="connsiteY69-9824" fmla="*/ 1426330 h 2323145"/>
              <a:gd name="connsiteX70-9825" fmla="*/ 7185047 w 11269336"/>
              <a:gd name="connsiteY70-9826" fmla="*/ 1451812 h 2323145"/>
              <a:gd name="connsiteX71-9827" fmla="*/ 7084117 w 11269336"/>
              <a:gd name="connsiteY71-9828" fmla="*/ 1500281 h 2323145"/>
              <a:gd name="connsiteX72-9829" fmla="*/ 7062011 w 11269336"/>
              <a:gd name="connsiteY72-9830" fmla="*/ 1509183 h 2323145"/>
              <a:gd name="connsiteX73-9831" fmla="*/ 7040555 w 11269336"/>
              <a:gd name="connsiteY73-9832" fmla="*/ 1511207 h 2323145"/>
              <a:gd name="connsiteX74-9833" fmla="*/ 7033438 w 11269336"/>
              <a:gd name="connsiteY74-9834" fmla="*/ 1506772 h 2323145"/>
              <a:gd name="connsiteX75-9835" fmla="*/ 7020886 w 11269336"/>
              <a:gd name="connsiteY75-9836" fmla="*/ 1510764 h 2323145"/>
              <a:gd name="connsiteX76-9837" fmla="*/ 7017033 w 11269336"/>
              <a:gd name="connsiteY76-9838" fmla="*/ 1510650 h 2323145"/>
              <a:gd name="connsiteX77-9839" fmla="*/ 6995460 w 11269336"/>
              <a:gd name="connsiteY77-9840" fmla="*/ 1511173 h 2323145"/>
              <a:gd name="connsiteX78-9841" fmla="*/ 6962144 w 11269336"/>
              <a:gd name="connsiteY78-9842" fmla="*/ 1541508 h 2323145"/>
              <a:gd name="connsiteX79-9843" fmla="*/ 6910674 w 11269336"/>
              <a:gd name="connsiteY79-9844" fmla="*/ 1554793 h 2323145"/>
              <a:gd name="connsiteX80-9845" fmla="*/ 6732152 w 11269336"/>
              <a:gd name="connsiteY80-9846" fmla="*/ 1642538 h 2323145"/>
              <a:gd name="connsiteX81-9847" fmla="*/ 6694106 w 11269336"/>
              <a:gd name="connsiteY81-9848" fmla="*/ 1632377 h 2323145"/>
              <a:gd name="connsiteX82-9849" fmla="*/ 6617223 w 11269336"/>
              <a:gd name="connsiteY82-9850" fmla="*/ 1659889 h 2323145"/>
              <a:gd name="connsiteX83-9851" fmla="*/ 6521138 w 11269336"/>
              <a:gd name="connsiteY83-9852" fmla="*/ 1744340 h 2323145"/>
              <a:gd name="connsiteX84-9853" fmla="*/ 6380677 w 11269336"/>
              <a:gd name="connsiteY84-9854" fmla="*/ 1796883 h 2323145"/>
              <a:gd name="connsiteX85-9855" fmla="*/ 6374897 w 11269336"/>
              <a:gd name="connsiteY85-9856" fmla="*/ 1809910 h 2323145"/>
              <a:gd name="connsiteX86-9857" fmla="*/ 6364545 w 11269336"/>
              <a:gd name="connsiteY86-9858" fmla="*/ 1820090 h 2323145"/>
              <a:gd name="connsiteX87-9859" fmla="*/ 6362126 w 11269336"/>
              <a:gd name="connsiteY87-9860" fmla="*/ 1819991 h 2323145"/>
              <a:gd name="connsiteX88-9861" fmla="*/ 6346673 w 11269336"/>
              <a:gd name="connsiteY88-9862" fmla="*/ 1827824 h 2323145"/>
              <a:gd name="connsiteX89-9863" fmla="*/ 6345588 w 11269336"/>
              <a:gd name="connsiteY89-9864" fmla="*/ 1832232 h 2323145"/>
              <a:gd name="connsiteX90-9865" fmla="*/ 6335708 w 11269336"/>
              <a:gd name="connsiteY90-9866" fmla="*/ 1838451 h 2323145"/>
              <a:gd name="connsiteX91-9867" fmla="*/ 6318182 w 11269336"/>
              <a:gd name="connsiteY91-9868" fmla="*/ 1852975 h 2323145"/>
              <a:gd name="connsiteX92-9869" fmla="*/ 6313084 w 11269336"/>
              <a:gd name="connsiteY92-9870" fmla="*/ 1853561 h 2323145"/>
              <a:gd name="connsiteX93-9871" fmla="*/ 6283816 w 11269336"/>
              <a:gd name="connsiteY93-9872" fmla="*/ 1872148 h 2323145"/>
              <a:gd name="connsiteX94-9873" fmla="*/ 6282550 w 11269336"/>
              <a:gd name="connsiteY94-9874" fmla="*/ 1871392 h 2323145"/>
              <a:gd name="connsiteX95-9875" fmla="*/ 6270527 w 11269336"/>
              <a:gd name="connsiteY95-9876" fmla="*/ 1872208 h 2323145"/>
              <a:gd name="connsiteX96-9877" fmla="*/ 6249518 w 11269336"/>
              <a:gd name="connsiteY96-9878" fmla="*/ 1876079 h 2323145"/>
              <a:gd name="connsiteX97-9879" fmla="*/ 6190386 w 11269336"/>
              <a:gd name="connsiteY97-9880" fmla="*/ 1872478 h 2323145"/>
              <a:gd name="connsiteX98-9881" fmla="*/ 6159777 w 11269336"/>
              <a:gd name="connsiteY98-9882" fmla="*/ 1891745 h 2323145"/>
              <a:gd name="connsiteX99-9883" fmla="*/ 6153131 w 11269336"/>
              <a:gd name="connsiteY99-9884" fmla="*/ 1895079 h 2323145"/>
              <a:gd name="connsiteX100-9885" fmla="*/ 6152798 w 11269336"/>
              <a:gd name="connsiteY100-9886" fmla="*/ 1894920 h 2323145"/>
              <a:gd name="connsiteX101-9887" fmla="*/ 6145388 w 11269336"/>
              <a:gd name="connsiteY101-9888" fmla="*/ 1897990 h 2323145"/>
              <a:gd name="connsiteX102-9889" fmla="*/ 6141014 w 11269336"/>
              <a:gd name="connsiteY102-9890" fmla="*/ 1901155 h 2323145"/>
              <a:gd name="connsiteX103-9891" fmla="*/ 6128122 w 11269336"/>
              <a:gd name="connsiteY103-9892" fmla="*/ 1907623 h 2323145"/>
              <a:gd name="connsiteX104-9893" fmla="*/ 6122351 w 11269336"/>
              <a:gd name="connsiteY104-9894" fmla="*/ 1908359 h 2323145"/>
              <a:gd name="connsiteX105-9895" fmla="*/ 6064750 w 11269336"/>
              <a:gd name="connsiteY105-9896" fmla="*/ 1896394 h 2323145"/>
              <a:gd name="connsiteX106-9897" fmla="*/ 5964230 w 11269336"/>
              <a:gd name="connsiteY106-9898" fmla="*/ 1910038 h 2323145"/>
              <a:gd name="connsiteX107-9899" fmla="*/ 5865399 w 11269336"/>
              <a:gd name="connsiteY107-9900" fmla="*/ 1926966 h 2323145"/>
              <a:gd name="connsiteX108-9901" fmla="*/ 5829951 w 11269336"/>
              <a:gd name="connsiteY108-9902" fmla="*/ 1934755 h 2323145"/>
              <a:gd name="connsiteX109-9903" fmla="*/ 5765285 w 11269336"/>
              <a:gd name="connsiteY109-9904" fmla="*/ 1941322 h 2323145"/>
              <a:gd name="connsiteX110-9905" fmla="*/ 5734750 w 11269336"/>
              <a:gd name="connsiteY110-9906" fmla="*/ 1939793 h 2323145"/>
              <a:gd name="connsiteX111-9907" fmla="*/ 5733569 w 11269336"/>
              <a:gd name="connsiteY111-9908" fmla="*/ 1940505 h 2323145"/>
              <a:gd name="connsiteX112-9909" fmla="*/ 5730329 w 11269336"/>
              <a:gd name="connsiteY112-9910" fmla="*/ 1937845 h 2323145"/>
              <a:gd name="connsiteX113-9911" fmla="*/ 5724661 w 11269336"/>
              <a:gd name="connsiteY113-9912" fmla="*/ 1937455 h 2323145"/>
              <a:gd name="connsiteX114-9913" fmla="*/ 5710186 w 11269336"/>
              <a:gd name="connsiteY114-9914" fmla="*/ 1941370 h 2323145"/>
              <a:gd name="connsiteX115-9915" fmla="*/ 5704910 w 11269336"/>
              <a:gd name="connsiteY115-9916" fmla="*/ 1943663 h 2323145"/>
              <a:gd name="connsiteX116-9917" fmla="*/ 5696836 w 11269336"/>
              <a:gd name="connsiteY116-9918" fmla="*/ 1945271 h 2323145"/>
              <a:gd name="connsiteX117-9919" fmla="*/ 5696583 w 11269336"/>
              <a:gd name="connsiteY117-9920" fmla="*/ 1945050 h 2323145"/>
              <a:gd name="connsiteX118-9921" fmla="*/ 5689123 w 11269336"/>
              <a:gd name="connsiteY118-9922" fmla="*/ 1947067 h 2323145"/>
              <a:gd name="connsiteX119-9923" fmla="*/ 5653291 w 11269336"/>
              <a:gd name="connsiteY119-9924" fmla="*/ 1960245 h 2323145"/>
              <a:gd name="connsiteX120-9925" fmla="*/ 5599385 w 11269336"/>
              <a:gd name="connsiteY120-9926" fmla="*/ 1945198 h 2323145"/>
              <a:gd name="connsiteX121-9927" fmla="*/ 5578300 w 11269336"/>
              <a:gd name="connsiteY121-9928" fmla="*/ 1944963 h 2323145"/>
              <a:gd name="connsiteX122-9929" fmla="*/ 5566758 w 11269336"/>
              <a:gd name="connsiteY122-9930" fmla="*/ 1943441 h 2323145"/>
              <a:gd name="connsiteX123-9931" fmla="*/ 5565857 w 11269336"/>
              <a:gd name="connsiteY123-9932" fmla="*/ 1942445 h 2323145"/>
              <a:gd name="connsiteX124-9933" fmla="*/ 5531534 w 11269336"/>
              <a:gd name="connsiteY124-9934" fmla="*/ 1955208 h 2323145"/>
              <a:gd name="connsiteX125-9935" fmla="*/ 5526552 w 11269336"/>
              <a:gd name="connsiteY125-9936" fmla="*/ 1954799 h 2323145"/>
              <a:gd name="connsiteX126-9937" fmla="*/ 5504723 w 11269336"/>
              <a:gd name="connsiteY126-9938" fmla="*/ 1965811 h 2323145"/>
              <a:gd name="connsiteX127-9939" fmla="*/ 5493156 w 11269336"/>
              <a:gd name="connsiteY127-9940" fmla="*/ 1970063 h 2323145"/>
              <a:gd name="connsiteX128-9941" fmla="*/ 5490486 w 11269336"/>
              <a:gd name="connsiteY128-9942" fmla="*/ 1974227 h 2323145"/>
              <a:gd name="connsiteX129-9943" fmla="*/ 5473107 w 11269336"/>
              <a:gd name="connsiteY129-9944" fmla="*/ 1979001 h 2323145"/>
              <a:gd name="connsiteX130-9945" fmla="*/ 5470885 w 11269336"/>
              <a:gd name="connsiteY130-9946" fmla="*/ 1978432 h 2323145"/>
              <a:gd name="connsiteX131-9947" fmla="*/ 5457393 w 11269336"/>
              <a:gd name="connsiteY131-9948" fmla="*/ 1986525 h 2323145"/>
              <a:gd name="connsiteX132-9949" fmla="*/ 5447102 w 11269336"/>
              <a:gd name="connsiteY132-9950" fmla="*/ 1998329 h 2323145"/>
              <a:gd name="connsiteX133-9951" fmla="*/ 5159151 w 11269336"/>
              <a:gd name="connsiteY133-9952" fmla="*/ 2029640 h 2323145"/>
              <a:gd name="connsiteX134-9953" fmla="*/ 5041688 w 11269336"/>
              <a:gd name="connsiteY134-9954" fmla="*/ 2022334 h 2323145"/>
              <a:gd name="connsiteX135-9955" fmla="*/ 4860988 w 11269336"/>
              <a:gd name="connsiteY135-9956" fmla="*/ 2135698 h 2323145"/>
              <a:gd name="connsiteX136-9957" fmla="*/ 4807902 w 11269336"/>
              <a:gd name="connsiteY136-9958" fmla="*/ 2138894 h 2323145"/>
              <a:gd name="connsiteX137-9959" fmla="*/ 4765388 w 11269336"/>
              <a:gd name="connsiteY137-9960" fmla="*/ 2162525 h 2323145"/>
              <a:gd name="connsiteX138-9961" fmla="*/ 4745033 w 11269336"/>
              <a:gd name="connsiteY138-9962" fmla="*/ 2158859 h 2323145"/>
              <a:gd name="connsiteX139-9963" fmla="*/ 4741475 w 11269336"/>
              <a:gd name="connsiteY139-9964" fmla="*/ 2157998 h 2323145"/>
              <a:gd name="connsiteX140-9965" fmla="*/ 4728247 w 11269336"/>
              <a:gd name="connsiteY140-9966" fmla="*/ 2159526 h 2323145"/>
              <a:gd name="connsiteX141-9967" fmla="*/ 4723263 w 11269336"/>
              <a:gd name="connsiteY141-9968" fmla="*/ 2153742 h 2323145"/>
              <a:gd name="connsiteX142-9969" fmla="*/ 4702453 w 11269336"/>
              <a:gd name="connsiteY142-9970" fmla="*/ 2151586 h 2323145"/>
              <a:gd name="connsiteX143-9971" fmla="*/ 4678455 w 11269336"/>
              <a:gd name="connsiteY143-9972" fmla="*/ 2156131 h 2323145"/>
              <a:gd name="connsiteX144-9973" fmla="*/ 4593061 w 11269336"/>
              <a:gd name="connsiteY144-9974" fmla="*/ 2171597 h 2323145"/>
              <a:gd name="connsiteX145-9975" fmla="*/ 4579902 w 11269336"/>
              <a:gd name="connsiteY145-9976" fmla="*/ 2177927 h 2323145"/>
              <a:gd name="connsiteX146-9977" fmla="*/ 4533444 w 11269336"/>
              <a:gd name="connsiteY146-9978" fmla="*/ 2181200 h 2323145"/>
              <a:gd name="connsiteX147-9979" fmla="*/ 4492832 w 11269336"/>
              <a:gd name="connsiteY147-9980" fmla="*/ 2188033 h 2323145"/>
              <a:gd name="connsiteX148-9981" fmla="*/ 4467257 w 11269336"/>
              <a:gd name="connsiteY148-9982" fmla="*/ 2196121 h 2323145"/>
              <a:gd name="connsiteX149-9983" fmla="*/ 4459937 w 11269336"/>
              <a:gd name="connsiteY149-9984" fmla="*/ 2195182 h 2323145"/>
              <a:gd name="connsiteX150-9985" fmla="*/ 4433312 w 11269336"/>
              <a:gd name="connsiteY150-9986" fmla="*/ 2199004 h 2323145"/>
              <a:gd name="connsiteX151-9987" fmla="*/ 4420601 w 11269336"/>
              <a:gd name="connsiteY151-9988" fmla="*/ 2205158 h 2323145"/>
              <a:gd name="connsiteX152-9989" fmla="*/ 4405765 w 11269336"/>
              <a:gd name="connsiteY152-9990" fmla="*/ 2199902 h 2323145"/>
              <a:gd name="connsiteX153-9991" fmla="*/ 4401354 w 11269336"/>
              <a:gd name="connsiteY153-9992" fmla="*/ 2194745 h 2323145"/>
              <a:gd name="connsiteX154-9993" fmla="*/ 4383151 w 11269336"/>
              <a:gd name="connsiteY154-9994" fmla="*/ 2201140 h 2323145"/>
              <a:gd name="connsiteX155-9995" fmla="*/ 4366646 w 11269336"/>
              <a:gd name="connsiteY155-9996" fmla="*/ 2198564 h 2323145"/>
              <a:gd name="connsiteX156-9997" fmla="*/ 4354009 w 11269336"/>
              <a:gd name="connsiteY156-9998" fmla="*/ 2204984 h 2323145"/>
              <a:gd name="connsiteX157-9999" fmla="*/ 4348284 w 11269336"/>
              <a:gd name="connsiteY157-10000" fmla="*/ 2205270 h 2323145"/>
              <a:gd name="connsiteX158-10001" fmla="*/ 4333906 w 11269336"/>
              <a:gd name="connsiteY158-10002" fmla="*/ 2205251 h 2323145"/>
              <a:gd name="connsiteX159-10003" fmla="*/ 4308819 w 11269336"/>
              <a:gd name="connsiteY159-10004" fmla="*/ 2203822 h 2323145"/>
              <a:gd name="connsiteX160-10005" fmla="*/ 4301210 w 11269336"/>
              <a:gd name="connsiteY160-10006" fmla="*/ 2204456 h 2323145"/>
              <a:gd name="connsiteX161-10007" fmla="*/ 4283095 w 11269336"/>
              <a:gd name="connsiteY161-10008" fmla="*/ 2198177 h 2323145"/>
              <a:gd name="connsiteX162-10009" fmla="*/ 4250119 w 11269336"/>
              <a:gd name="connsiteY162-10010" fmla="*/ 2196342 h 2323145"/>
              <a:gd name="connsiteX163-10011" fmla="*/ 4189203 w 11269336"/>
              <a:gd name="connsiteY163-10012" fmla="*/ 2178994 h 2323145"/>
              <a:gd name="connsiteX164-10013" fmla="*/ 4154035 w 11269336"/>
              <a:gd name="connsiteY164-10014" fmla="*/ 2171950 h 2323145"/>
              <a:gd name="connsiteX165-10015" fmla="*/ 4129569 w 11269336"/>
              <a:gd name="connsiteY165-10016" fmla="*/ 2163850 h 2323145"/>
              <a:gd name="connsiteX166-10017" fmla="*/ 4061250 w 11269336"/>
              <a:gd name="connsiteY166-10018" fmla="*/ 2159236 h 2323145"/>
              <a:gd name="connsiteX167-10019" fmla="*/ 3945480 w 11269336"/>
              <a:gd name="connsiteY167-10020" fmla="*/ 2158279 h 2323145"/>
              <a:gd name="connsiteX168-10021" fmla="*/ 3921468 w 11269336"/>
              <a:gd name="connsiteY168-10022" fmla="*/ 2156588 h 2323145"/>
              <a:gd name="connsiteX169-10023" fmla="*/ 3903348 w 11269336"/>
              <a:gd name="connsiteY169-10024" fmla="*/ 2149220 h 2323145"/>
              <a:gd name="connsiteX170-10025" fmla="*/ 3901342 w 11269336"/>
              <a:gd name="connsiteY170-10026" fmla="*/ 2142355 h 2323145"/>
              <a:gd name="connsiteX171-10027" fmla="*/ 3888539 w 11269336"/>
              <a:gd name="connsiteY171-10028" fmla="*/ 2140476 h 2323145"/>
              <a:gd name="connsiteX172-10029" fmla="*/ 3885662 w 11269336"/>
              <a:gd name="connsiteY172-10030" fmla="*/ 2138740 h 2323145"/>
              <a:gd name="connsiteX173-10031" fmla="*/ 3868627 w 11269336"/>
              <a:gd name="connsiteY173-10032" fmla="*/ 2130023 h 2323145"/>
              <a:gd name="connsiteX174-10033" fmla="*/ 3819177 w 11269336"/>
              <a:gd name="connsiteY174-10034" fmla="*/ 2142111 h 2323145"/>
              <a:gd name="connsiteX175-10035" fmla="*/ 3769100 w 11269336"/>
              <a:gd name="connsiteY175-10036" fmla="*/ 2131731 h 2323145"/>
              <a:gd name="connsiteX176-10037" fmla="*/ 3562752 w 11269336"/>
              <a:gd name="connsiteY176-10038" fmla="*/ 2131785 h 2323145"/>
              <a:gd name="connsiteX177-10039" fmla="*/ 3541402 w 11269336"/>
              <a:gd name="connsiteY177-10040" fmla="*/ 2106821 h 2323145"/>
              <a:gd name="connsiteX178-10041" fmla="*/ 3365341 w 11269336"/>
              <a:gd name="connsiteY178-10042" fmla="*/ 2077638 h 2323145"/>
              <a:gd name="connsiteX179-10043" fmla="*/ 3170922 w 11269336"/>
              <a:gd name="connsiteY179-10044" fmla="*/ 2115957 h 2323145"/>
              <a:gd name="connsiteX180-10045" fmla="*/ 3156256 w 11269336"/>
              <a:gd name="connsiteY180-10046" fmla="*/ 2124773 h 2323145"/>
              <a:gd name="connsiteX181-10047" fmla="*/ 3140298 w 11269336"/>
              <a:gd name="connsiteY181-10048" fmla="*/ 2129182 h 2323145"/>
              <a:gd name="connsiteX182-10049" fmla="*/ 3138514 w 11269336"/>
              <a:gd name="connsiteY182-10050" fmla="*/ 2128069 h 2323145"/>
              <a:gd name="connsiteX183-10051" fmla="*/ 3120467 w 11269336"/>
              <a:gd name="connsiteY183-10052" fmla="*/ 2128281 h 2323145"/>
              <a:gd name="connsiteX184-10053" fmla="*/ 3116175 w 11269336"/>
              <a:gd name="connsiteY184-10054" fmla="*/ 2131633 h 2323145"/>
              <a:gd name="connsiteX185-10055" fmla="*/ 3103685 w 11269336"/>
              <a:gd name="connsiteY185-10056" fmla="*/ 2132814 h 2323145"/>
              <a:gd name="connsiteX186-10057" fmla="*/ 3078794 w 11269336"/>
              <a:gd name="connsiteY186-10058" fmla="*/ 2137935 h 2323145"/>
              <a:gd name="connsiteX187-10059" fmla="*/ 3074407 w 11269336"/>
              <a:gd name="connsiteY187-10060" fmla="*/ 2136274 h 2323145"/>
              <a:gd name="connsiteX188-10061" fmla="*/ 3037285 w 11269336"/>
              <a:gd name="connsiteY188-10062" fmla="*/ 2139919 h 2323145"/>
              <a:gd name="connsiteX189-10063" fmla="*/ 3036901 w 11269336"/>
              <a:gd name="connsiteY189-10064" fmla="*/ 2138726 h 2323145"/>
              <a:gd name="connsiteX190-10065" fmla="*/ 3026996 w 11269336"/>
              <a:gd name="connsiteY190-10066" fmla="*/ 2134322 h 2323145"/>
              <a:gd name="connsiteX191-10067" fmla="*/ 3007772 w 11269336"/>
              <a:gd name="connsiteY191-10068" fmla="*/ 2128742 h 2323145"/>
              <a:gd name="connsiteX192-10069" fmla="*/ 2965030 w 11269336"/>
              <a:gd name="connsiteY192-10070" fmla="*/ 2100494 h 2323145"/>
              <a:gd name="connsiteX193-10071" fmla="*/ 2926342 w 11269336"/>
              <a:gd name="connsiteY193-10072" fmla="*/ 2104155 h 2323145"/>
              <a:gd name="connsiteX194-10073" fmla="*/ 2918608 w 11269336"/>
              <a:gd name="connsiteY194-10074" fmla="*/ 2104215 h 2323145"/>
              <a:gd name="connsiteX195-10075" fmla="*/ 2918475 w 11269336"/>
              <a:gd name="connsiteY195-10076" fmla="*/ 2103937 h 2323145"/>
              <a:gd name="connsiteX196-10077" fmla="*/ 2910360 w 11269336"/>
              <a:gd name="connsiteY196-10078" fmla="*/ 2103444 h 2323145"/>
              <a:gd name="connsiteX197-10079" fmla="*/ 2904507 w 11269336"/>
              <a:gd name="connsiteY197-10080" fmla="*/ 2104326 h 2323145"/>
              <a:gd name="connsiteX198-10081" fmla="*/ 2889503 w 11269336"/>
              <a:gd name="connsiteY198-10082" fmla="*/ 2104443 h 2323145"/>
              <a:gd name="connsiteX199-10083" fmla="*/ 2884480 w 11269336"/>
              <a:gd name="connsiteY199-10084" fmla="*/ 2102626 h 2323145"/>
              <a:gd name="connsiteX200-10085" fmla="*/ 2882689 w 11269336"/>
              <a:gd name="connsiteY200-10086" fmla="*/ 2099228 h 2323145"/>
              <a:gd name="connsiteX201-10087" fmla="*/ 2881291 w 11269336"/>
              <a:gd name="connsiteY201-10088" fmla="*/ 2099618 h 2323145"/>
              <a:gd name="connsiteX202-10089" fmla="*/ 2853979 w 11269336"/>
              <a:gd name="connsiteY202-10090" fmla="*/ 2090388 h 2323145"/>
              <a:gd name="connsiteX203-10091" fmla="*/ 2791790 w 11269336"/>
              <a:gd name="connsiteY203-10092" fmla="*/ 2080332 h 2323145"/>
              <a:gd name="connsiteX204-10093" fmla="*/ 2755844 w 11269336"/>
              <a:gd name="connsiteY204-10094" fmla="*/ 2078874 h 2323145"/>
              <a:gd name="connsiteX205-10095" fmla="*/ 2657742 w 11269336"/>
              <a:gd name="connsiteY205-10096" fmla="*/ 2070179 h 2323145"/>
              <a:gd name="connsiteX206-10097" fmla="*/ 2559549 w 11269336"/>
              <a:gd name="connsiteY206-10098" fmla="*/ 2057873 h 2323145"/>
              <a:gd name="connsiteX207-10099" fmla="*/ 2512054 w 11269336"/>
              <a:gd name="connsiteY207-10100" fmla="*/ 2031671 h 2323145"/>
              <a:gd name="connsiteX208-10101" fmla="*/ 2506437 w 11269336"/>
              <a:gd name="connsiteY208-10102" fmla="*/ 2030918 h 2323145"/>
              <a:gd name="connsiteX209-10103" fmla="*/ 2491752 w 11269336"/>
              <a:gd name="connsiteY209-10104" fmla="*/ 2033906 h 2323145"/>
              <a:gd name="connsiteX210-10105" fmla="*/ 2486338 w 11269336"/>
              <a:gd name="connsiteY210-10106" fmla="*/ 2035862 h 2323145"/>
              <a:gd name="connsiteX211-10107" fmla="*/ 2478186 w 11269336"/>
              <a:gd name="connsiteY211-10108" fmla="*/ 2036953 h 2323145"/>
              <a:gd name="connsiteX212-10109" fmla="*/ 2477950 w 11269336"/>
              <a:gd name="connsiteY212-10110" fmla="*/ 2036715 h 2323145"/>
              <a:gd name="connsiteX213-10111" fmla="*/ 2470381 w 11269336"/>
              <a:gd name="connsiteY213-10112" fmla="*/ 2038256 h 2323145"/>
              <a:gd name="connsiteX214-10113" fmla="*/ 2433781 w 11269336"/>
              <a:gd name="connsiteY214-10114" fmla="*/ 2049140 h 2323145"/>
              <a:gd name="connsiteX215-10115" fmla="*/ 2381172 w 11269336"/>
              <a:gd name="connsiteY215-10116" fmla="*/ 2030645 h 2323145"/>
              <a:gd name="connsiteX216-10117" fmla="*/ 2360198 w 11269336"/>
              <a:gd name="connsiteY216-10118" fmla="*/ 2029059 h 2323145"/>
              <a:gd name="connsiteX217-10119" fmla="*/ 2348815 w 11269336"/>
              <a:gd name="connsiteY217-10120" fmla="*/ 2026798 h 2323145"/>
              <a:gd name="connsiteX218-10121" fmla="*/ 2347988 w 11269336"/>
              <a:gd name="connsiteY218-10122" fmla="*/ 2025745 h 2323145"/>
              <a:gd name="connsiteX219-10123" fmla="*/ 2312920 w 11269336"/>
              <a:gd name="connsiteY219-10124" fmla="*/ 2036311 h 2323145"/>
              <a:gd name="connsiteX220-10125" fmla="*/ 2307986 w 11269336"/>
              <a:gd name="connsiteY220-10126" fmla="*/ 2035583 h 2323145"/>
              <a:gd name="connsiteX221-10127" fmla="*/ 2285481 w 11269336"/>
              <a:gd name="connsiteY221-10128" fmla="*/ 2045197 h 2323145"/>
              <a:gd name="connsiteX222-10129" fmla="*/ 2273666 w 11269336"/>
              <a:gd name="connsiteY222-10130" fmla="*/ 2048710 h 2323145"/>
              <a:gd name="connsiteX223-10131" fmla="*/ 2270719 w 11269336"/>
              <a:gd name="connsiteY223-10132" fmla="*/ 2052702 h 2323145"/>
              <a:gd name="connsiteX224-10133" fmla="*/ 2253080 w 11269336"/>
              <a:gd name="connsiteY224-10134" fmla="*/ 2056363 h 2323145"/>
              <a:gd name="connsiteX225-10135" fmla="*/ 2250906 w 11269336"/>
              <a:gd name="connsiteY225-10136" fmla="*/ 2055654 h 2323145"/>
              <a:gd name="connsiteX226-10137" fmla="*/ 2236905 w 11269336"/>
              <a:gd name="connsiteY226-10138" fmla="*/ 2062882 h 2323145"/>
              <a:gd name="connsiteX227-10139" fmla="*/ 2225830 w 11269336"/>
              <a:gd name="connsiteY227-10140" fmla="*/ 2074027 h 2323145"/>
              <a:gd name="connsiteX228-10141" fmla="*/ 2073776 w 11269336"/>
              <a:gd name="connsiteY228-10142" fmla="*/ 2089244 h 2323145"/>
              <a:gd name="connsiteX229-10143" fmla="*/ 1948256 w 11269336"/>
              <a:gd name="connsiteY229-10144" fmla="*/ 2146616 h 2323145"/>
              <a:gd name="connsiteX230-10145" fmla="*/ 1865582 w 11269336"/>
              <a:gd name="connsiteY230-10146" fmla="*/ 2153738 h 2323145"/>
              <a:gd name="connsiteX231-10147" fmla="*/ 1835210 w 11269336"/>
              <a:gd name="connsiteY231-10148" fmla="*/ 2134244 h 2323145"/>
              <a:gd name="connsiteX232-10149" fmla="*/ 1632661 w 11269336"/>
              <a:gd name="connsiteY232-10150" fmla="*/ 2173882 h 2323145"/>
              <a:gd name="connsiteX233-10151" fmla="*/ 1579590 w 11269336"/>
              <a:gd name="connsiteY233-10152" fmla="*/ 2173680 h 2323145"/>
              <a:gd name="connsiteX234-10153" fmla="*/ 1535601 w 11269336"/>
              <a:gd name="connsiteY234-10154" fmla="*/ 2194590 h 2323145"/>
              <a:gd name="connsiteX235-10155" fmla="*/ 1515594 w 11269336"/>
              <a:gd name="connsiteY235-10156" fmla="*/ 2189622 h 2323145"/>
              <a:gd name="connsiteX236-10157" fmla="*/ 1512113 w 11269336"/>
              <a:gd name="connsiteY236-10158" fmla="*/ 2188534 h 2323145"/>
              <a:gd name="connsiteX237-10159" fmla="*/ 1498838 w 11269336"/>
              <a:gd name="connsiteY237-10160" fmla="*/ 2189213 h 2323145"/>
              <a:gd name="connsiteX238-10161" fmla="*/ 1494279 w 11269336"/>
              <a:gd name="connsiteY238-10162" fmla="*/ 2183112 h 2323145"/>
              <a:gd name="connsiteX239-10163" fmla="*/ 1473714 w 11269336"/>
              <a:gd name="connsiteY239-10164" fmla="*/ 2179625 h 2323145"/>
              <a:gd name="connsiteX240-10165" fmla="*/ 1449503 w 11269336"/>
              <a:gd name="connsiteY240-10166" fmla="*/ 2182633 h 2323145"/>
              <a:gd name="connsiteX241-10167" fmla="*/ 1266687 w 11269336"/>
              <a:gd name="connsiteY241-10168" fmla="*/ 2212688 h 2323145"/>
              <a:gd name="connsiteX242-10169" fmla="*/ 1239614 w 11269336"/>
              <a:gd name="connsiteY242-10170" fmla="*/ 2209727 h 2323145"/>
              <a:gd name="connsiteX243-10171" fmla="*/ 1202436 w 11269336"/>
              <a:gd name="connsiteY243-10172" fmla="*/ 2209817 h 2323145"/>
              <a:gd name="connsiteX244-10173" fmla="*/ 1136097 w 11269336"/>
              <a:gd name="connsiteY244-10174" fmla="*/ 2205112 h 2323145"/>
              <a:gd name="connsiteX245-10175" fmla="*/ 988232 w 11269336"/>
              <a:gd name="connsiteY245-10176" fmla="*/ 2235635 h 2323145"/>
              <a:gd name="connsiteX246-10177" fmla="*/ 981959 w 11269336"/>
              <a:gd name="connsiteY246-10178" fmla="*/ 2231607 h 2323145"/>
              <a:gd name="connsiteX247-10179" fmla="*/ 938600 w 11269336"/>
              <a:gd name="connsiteY247-10180" fmla="*/ 2238113 h 2323145"/>
              <a:gd name="connsiteX248-10181" fmla="*/ 791788 w 11269336"/>
              <a:gd name="connsiteY248-10182" fmla="*/ 2293224 h 2323145"/>
              <a:gd name="connsiteX249-10183" fmla="*/ 706914 w 11269336"/>
              <a:gd name="connsiteY249-10184" fmla="*/ 2305046 h 2323145"/>
              <a:gd name="connsiteX250-10185" fmla="*/ 675971 w 11269336"/>
              <a:gd name="connsiteY250-10186" fmla="*/ 2304030 h 2323145"/>
              <a:gd name="connsiteX251-10187" fmla="*/ 624180 w 11269336"/>
              <a:gd name="connsiteY251-10188" fmla="*/ 2302650 h 2323145"/>
              <a:gd name="connsiteX252-10189" fmla="*/ 583453 w 11269336"/>
              <a:gd name="connsiteY252-10190" fmla="*/ 2288788 h 2323145"/>
              <a:gd name="connsiteX253-10191" fmla="*/ 540946 w 11269336"/>
              <a:gd name="connsiteY253-10192" fmla="*/ 2292721 h 2323145"/>
              <a:gd name="connsiteX254-10193" fmla="*/ 533680 w 11269336"/>
              <a:gd name="connsiteY254-10194" fmla="*/ 2310233 h 2323145"/>
              <a:gd name="connsiteX255-10195" fmla="*/ 487366 w 11269336"/>
              <a:gd name="connsiteY255-10196" fmla="*/ 2309053 h 2323145"/>
              <a:gd name="connsiteX256-10197" fmla="*/ 416820 w 11269336"/>
              <a:gd name="connsiteY256-10198" fmla="*/ 2305443 h 2323145"/>
              <a:gd name="connsiteX257-10199" fmla="*/ 376805 w 11269336"/>
              <a:gd name="connsiteY257-10200" fmla="*/ 2307647 h 2323145"/>
              <a:gd name="connsiteX258-10201" fmla="*/ 266777 w 11269336"/>
              <a:gd name="connsiteY258-10202" fmla="*/ 2309012 h 2323145"/>
              <a:gd name="connsiteX259-10203" fmla="*/ 156013 w 11269336"/>
              <a:gd name="connsiteY259-10204" fmla="*/ 2306832 h 2323145"/>
              <a:gd name="connsiteX260-10205" fmla="*/ 87258 w 11269336"/>
              <a:gd name="connsiteY260-10206" fmla="*/ 2285511 h 2323145"/>
              <a:gd name="connsiteX261-10207" fmla="*/ 23798 w 11269336"/>
              <a:gd name="connsiteY261-10208" fmla="*/ 2281822 h 2323145"/>
              <a:gd name="connsiteX262-10209" fmla="*/ 0 w 11269336"/>
              <a:gd name="connsiteY262-10210" fmla="*/ 2285369 h 2323145"/>
              <a:gd name="connsiteX263-10211" fmla="*/ 0 w 11269336"/>
              <a:gd name="connsiteY263-10212" fmla="*/ 0 h 2323145"/>
              <a:gd name="connsiteX0-10213" fmla="*/ 0 w 11269336"/>
              <a:gd name="connsiteY0-10214" fmla="*/ 0 h 2323145"/>
              <a:gd name="connsiteX1-10215" fmla="*/ 11269336 w 11269336"/>
              <a:gd name="connsiteY1-10216" fmla="*/ 0 h 2323145"/>
              <a:gd name="connsiteX2-10217" fmla="*/ 11268645 w 11269336"/>
              <a:gd name="connsiteY2-10218" fmla="*/ 511 h 2323145"/>
              <a:gd name="connsiteX3-10219" fmla="*/ 11230739 w 11269336"/>
              <a:gd name="connsiteY3-10220" fmla="*/ 37096 h 2323145"/>
              <a:gd name="connsiteX4-10221" fmla="*/ 11082485 w 11269336"/>
              <a:gd name="connsiteY4-10222" fmla="*/ 78590 h 2323145"/>
              <a:gd name="connsiteX5-10223" fmla="*/ 11031776 w 11269336"/>
              <a:gd name="connsiteY5-10224" fmla="*/ 79197 h 2323145"/>
              <a:gd name="connsiteX6-10225" fmla="*/ 10995894 w 11269336"/>
              <a:gd name="connsiteY6-10226" fmla="*/ 83459 h 2323145"/>
              <a:gd name="connsiteX7-10227" fmla="*/ 10861177 w 11269336"/>
              <a:gd name="connsiteY7-10228" fmla="*/ 147419 h 2323145"/>
              <a:gd name="connsiteX8-10229" fmla="*/ 10782732 w 11269336"/>
              <a:gd name="connsiteY8-10230" fmla="*/ 135645 h 2323145"/>
              <a:gd name="connsiteX9-10231" fmla="*/ 10660773 w 11269336"/>
              <a:gd name="connsiteY9-10232" fmla="*/ 179312 h 2323145"/>
              <a:gd name="connsiteX10-10233" fmla="*/ 10564442 w 11269336"/>
              <a:gd name="connsiteY10-10234" fmla="*/ 160738 h 2323145"/>
              <a:gd name="connsiteX11-10235" fmla="*/ 10490200 w 11269336"/>
              <a:gd name="connsiteY11-10236" fmla="*/ 183533 h 2323145"/>
              <a:gd name="connsiteX12-10237" fmla="*/ 10271351 w 11269336"/>
              <a:gd name="connsiteY12-10238" fmla="*/ 243104 h 2323145"/>
              <a:gd name="connsiteX13-10239" fmla="*/ 10061033 w 11269336"/>
              <a:gd name="connsiteY13-10240" fmla="*/ 364937 h 2323145"/>
              <a:gd name="connsiteX14-10241" fmla="*/ 9921770 w 11269336"/>
              <a:gd name="connsiteY14-10242" fmla="*/ 406154 h 2323145"/>
              <a:gd name="connsiteX15-10243" fmla="*/ 9858388 w 11269336"/>
              <a:gd name="connsiteY15-10244" fmla="*/ 439489 h 2323145"/>
              <a:gd name="connsiteX16-10245" fmla="*/ 9811914 w 11269336"/>
              <a:gd name="connsiteY16-10246" fmla="*/ 449865 h 2323145"/>
              <a:gd name="connsiteX17-10247" fmla="*/ 9784394 w 11269336"/>
              <a:gd name="connsiteY17-10248" fmla="*/ 457816 h 2323145"/>
              <a:gd name="connsiteX18-10249" fmla="*/ 9656836 w 11269336"/>
              <a:gd name="connsiteY18-10250" fmla="*/ 469967 h 2323145"/>
              <a:gd name="connsiteX19-10251" fmla="*/ 9380600 w 11269336"/>
              <a:gd name="connsiteY19-10252" fmla="*/ 549821 h 2323145"/>
              <a:gd name="connsiteX20-10253" fmla="*/ 9162278 w 11269336"/>
              <a:gd name="connsiteY20-10254" fmla="*/ 704724 h 2323145"/>
              <a:gd name="connsiteX21-10255" fmla="*/ 9062863 w 11269336"/>
              <a:gd name="connsiteY21-10256" fmla="*/ 754656 h 2323145"/>
              <a:gd name="connsiteX22-10257" fmla="*/ 8914746 w 11269336"/>
              <a:gd name="connsiteY22-10258" fmla="*/ 826428 h 2323145"/>
              <a:gd name="connsiteX23-10259" fmla="*/ 8917778 w 11269336"/>
              <a:gd name="connsiteY23-10260" fmla="*/ 835198 h 2323145"/>
              <a:gd name="connsiteX24-10261" fmla="*/ 8905560 w 11269336"/>
              <a:gd name="connsiteY24-10262" fmla="*/ 838358 h 2323145"/>
              <a:gd name="connsiteX25-10263" fmla="*/ 8897564 w 11269336"/>
              <a:gd name="connsiteY25-10264" fmla="*/ 834287 h 2323145"/>
              <a:gd name="connsiteX26-10265" fmla="*/ 8878040 w 11269336"/>
              <a:gd name="connsiteY26-10266" fmla="*/ 844150 h 2323145"/>
              <a:gd name="connsiteX27-10267" fmla="*/ 8795998 w 11269336"/>
              <a:gd name="connsiteY27-10268" fmla="*/ 863337 h 2323145"/>
              <a:gd name="connsiteX28-10269" fmla="*/ 8776970 w 11269336"/>
              <a:gd name="connsiteY28-10270" fmla="*/ 885177 h 2323145"/>
              <a:gd name="connsiteX29-10271" fmla="*/ 8755719 w 11269336"/>
              <a:gd name="connsiteY29-10272" fmla="*/ 889754 h 2323145"/>
              <a:gd name="connsiteX30-10273" fmla="*/ 8743257 w 11269336"/>
              <a:gd name="connsiteY30-10274" fmla="*/ 904723 h 2323145"/>
              <a:gd name="connsiteX31-10275" fmla="*/ 8721366 w 11269336"/>
              <a:gd name="connsiteY31-10276" fmla="*/ 904711 h 2323145"/>
              <a:gd name="connsiteX32-10277" fmla="*/ 8678353 w 11269336"/>
              <a:gd name="connsiteY32-10278" fmla="*/ 926318 h 2323145"/>
              <a:gd name="connsiteX33-10279" fmla="*/ 8636849 w 11269336"/>
              <a:gd name="connsiteY33-10280" fmla="*/ 937900 h 2323145"/>
              <a:gd name="connsiteX34-10281" fmla="*/ 8620213 w 11269336"/>
              <a:gd name="connsiteY34-10282" fmla="*/ 943068 h 2323145"/>
              <a:gd name="connsiteX35-10283" fmla="*/ 8612581 w 11269336"/>
              <a:gd name="connsiteY35-10284" fmla="*/ 952695 h 2323145"/>
              <a:gd name="connsiteX36-10285" fmla="*/ 8589038 w 11269336"/>
              <a:gd name="connsiteY36-10286" fmla="*/ 963892 h 2323145"/>
              <a:gd name="connsiteX37-10287" fmla="*/ 8579950 w 11269336"/>
              <a:gd name="connsiteY37-10288" fmla="*/ 960899 h 2323145"/>
              <a:gd name="connsiteX38-10289" fmla="*/ 8579319 w 11269336"/>
              <a:gd name="connsiteY38-10290" fmla="*/ 965630 h 2323145"/>
              <a:gd name="connsiteX39-10291" fmla="*/ 8547429 w 11269336"/>
              <a:gd name="connsiteY39-10292" fmla="*/ 984506 h 2323145"/>
              <a:gd name="connsiteX40-10293" fmla="*/ 8478704 w 11269336"/>
              <a:gd name="connsiteY40-10294" fmla="*/ 1025490 h 2323145"/>
              <a:gd name="connsiteX41-10295" fmla="*/ 8461421 w 11269336"/>
              <a:gd name="connsiteY41-10296" fmla="*/ 1035512 h 2323145"/>
              <a:gd name="connsiteX42-10297" fmla="*/ 8445003 w 11269336"/>
              <a:gd name="connsiteY42-10298" fmla="*/ 1036851 h 2323145"/>
              <a:gd name="connsiteX43-10299" fmla="*/ 8357350 w 11269336"/>
              <a:gd name="connsiteY43-10300" fmla="*/ 1060213 h 2323145"/>
              <a:gd name="connsiteX44-10301" fmla="*/ 8335565 w 11269336"/>
              <a:gd name="connsiteY44-10302" fmla="*/ 1061151 h 2323145"/>
              <a:gd name="connsiteX45-10303" fmla="*/ 8325267 w 11269336"/>
              <a:gd name="connsiteY45-10304" fmla="*/ 1055919 h 2323145"/>
              <a:gd name="connsiteX46-10305" fmla="*/ 8293586 w 11269336"/>
              <a:gd name="connsiteY46-10306" fmla="*/ 1076144 h 2323145"/>
              <a:gd name="connsiteX47-10307" fmla="*/ 8242405 w 11269336"/>
              <a:gd name="connsiteY47-10308" fmla="*/ 1095960 h 2323145"/>
              <a:gd name="connsiteX48-10309" fmla="*/ 8197391 w 11269336"/>
              <a:gd name="connsiteY48-10310" fmla="*/ 1107746 h 2323145"/>
              <a:gd name="connsiteX49-10311" fmla="*/ 8081474 w 11269336"/>
              <a:gd name="connsiteY49-10312" fmla="*/ 1130125 h 2323145"/>
              <a:gd name="connsiteX50-10313" fmla="*/ 8053585 w 11269336"/>
              <a:gd name="connsiteY50-10314" fmla="*/ 1129169 h 2323145"/>
              <a:gd name="connsiteX51-10315" fmla="*/ 8038422 w 11269336"/>
              <a:gd name="connsiteY51-10316" fmla="*/ 1119092 h 2323145"/>
              <a:gd name="connsiteX52-10317" fmla="*/ 8029450 w 11269336"/>
              <a:gd name="connsiteY52-10318" fmla="*/ 1125592 h 2323145"/>
              <a:gd name="connsiteX53-10319" fmla="*/ 7959552 w 11269336"/>
              <a:gd name="connsiteY53-10320" fmla="*/ 1140188 h 2323145"/>
              <a:gd name="connsiteX54-10321" fmla="*/ 7914188 w 11269336"/>
              <a:gd name="connsiteY54-10322" fmla="*/ 1150862 h 2323145"/>
              <a:gd name="connsiteX55-10323" fmla="*/ 7914918 w 11269336"/>
              <a:gd name="connsiteY55-10324" fmla="*/ 1168758 h 2323145"/>
              <a:gd name="connsiteX56-10325" fmla="*/ 7875510 w 11269336"/>
              <a:gd name="connsiteY56-10326" fmla="*/ 1183153 h 2323145"/>
              <a:gd name="connsiteX57-10327" fmla="*/ 7829932 w 11269336"/>
              <a:gd name="connsiteY57-10328" fmla="*/ 1180782 h 2323145"/>
              <a:gd name="connsiteX58-10329" fmla="*/ 7779182 w 11269336"/>
              <a:gd name="connsiteY58-10330" fmla="*/ 1192665 h 2323145"/>
              <a:gd name="connsiteX59-10331" fmla="*/ 7748774 w 11269336"/>
              <a:gd name="connsiteY59-10332" fmla="*/ 1199586 h 2323145"/>
              <a:gd name="connsiteX60-10333" fmla="*/ 7671846 w 11269336"/>
              <a:gd name="connsiteY60-10334" fmla="*/ 1231966 h 2323145"/>
              <a:gd name="connsiteX61-10335" fmla="*/ 7554146 w 11269336"/>
              <a:gd name="connsiteY61-10336" fmla="*/ 1319748 h 2323145"/>
              <a:gd name="connsiteX62-10337" fmla="*/ 7515052 w 11269336"/>
              <a:gd name="connsiteY62-10338" fmla="*/ 1336718 h 2323145"/>
              <a:gd name="connsiteX63-10339" fmla="*/ 7507193 w 11269336"/>
              <a:gd name="connsiteY63-10340" fmla="*/ 1334617 h 2323145"/>
              <a:gd name="connsiteX64-10341" fmla="*/ 7461694 w 11269336"/>
              <a:gd name="connsiteY64-10342" fmla="*/ 1375866 h 2323145"/>
              <a:gd name="connsiteX65-10343" fmla="*/ 7377571 w 11269336"/>
              <a:gd name="connsiteY65-10344" fmla="*/ 1400128 h 2323145"/>
              <a:gd name="connsiteX66-10345" fmla="*/ 7311261 w 11269336"/>
              <a:gd name="connsiteY66-10346" fmla="*/ 1412652 h 2323145"/>
              <a:gd name="connsiteX67-10347" fmla="*/ 7275307 w 11269336"/>
              <a:gd name="connsiteY67-10348" fmla="*/ 1422171 h 2323145"/>
              <a:gd name="connsiteX68-10349" fmla="*/ 7247783 w 11269336"/>
              <a:gd name="connsiteY68-10350" fmla="*/ 1426330 h 2323145"/>
              <a:gd name="connsiteX69-10351" fmla="*/ 7185047 w 11269336"/>
              <a:gd name="connsiteY69-10352" fmla="*/ 1451812 h 2323145"/>
              <a:gd name="connsiteX70-10353" fmla="*/ 7084117 w 11269336"/>
              <a:gd name="connsiteY70-10354" fmla="*/ 1500281 h 2323145"/>
              <a:gd name="connsiteX71-10355" fmla="*/ 7062011 w 11269336"/>
              <a:gd name="connsiteY71-10356" fmla="*/ 1509183 h 2323145"/>
              <a:gd name="connsiteX72-10357" fmla="*/ 7040555 w 11269336"/>
              <a:gd name="connsiteY72-10358" fmla="*/ 1511207 h 2323145"/>
              <a:gd name="connsiteX73-10359" fmla="*/ 7033438 w 11269336"/>
              <a:gd name="connsiteY73-10360" fmla="*/ 1506772 h 2323145"/>
              <a:gd name="connsiteX74-10361" fmla="*/ 7020886 w 11269336"/>
              <a:gd name="connsiteY74-10362" fmla="*/ 1510764 h 2323145"/>
              <a:gd name="connsiteX75-10363" fmla="*/ 7017033 w 11269336"/>
              <a:gd name="connsiteY75-10364" fmla="*/ 1510650 h 2323145"/>
              <a:gd name="connsiteX76-10365" fmla="*/ 6995460 w 11269336"/>
              <a:gd name="connsiteY76-10366" fmla="*/ 1511173 h 2323145"/>
              <a:gd name="connsiteX77-10367" fmla="*/ 6962144 w 11269336"/>
              <a:gd name="connsiteY77-10368" fmla="*/ 1541508 h 2323145"/>
              <a:gd name="connsiteX78-10369" fmla="*/ 6910674 w 11269336"/>
              <a:gd name="connsiteY78-10370" fmla="*/ 1554793 h 2323145"/>
              <a:gd name="connsiteX79-10371" fmla="*/ 6732152 w 11269336"/>
              <a:gd name="connsiteY79-10372" fmla="*/ 1642538 h 2323145"/>
              <a:gd name="connsiteX80-10373" fmla="*/ 6694106 w 11269336"/>
              <a:gd name="connsiteY80-10374" fmla="*/ 1632377 h 2323145"/>
              <a:gd name="connsiteX81-10375" fmla="*/ 6617223 w 11269336"/>
              <a:gd name="connsiteY81-10376" fmla="*/ 1659889 h 2323145"/>
              <a:gd name="connsiteX82-10377" fmla="*/ 6521138 w 11269336"/>
              <a:gd name="connsiteY82-10378" fmla="*/ 1744340 h 2323145"/>
              <a:gd name="connsiteX83-10379" fmla="*/ 6380677 w 11269336"/>
              <a:gd name="connsiteY83-10380" fmla="*/ 1796883 h 2323145"/>
              <a:gd name="connsiteX84-10381" fmla="*/ 6374897 w 11269336"/>
              <a:gd name="connsiteY84-10382" fmla="*/ 1809910 h 2323145"/>
              <a:gd name="connsiteX85-10383" fmla="*/ 6364545 w 11269336"/>
              <a:gd name="connsiteY85-10384" fmla="*/ 1820090 h 2323145"/>
              <a:gd name="connsiteX86-10385" fmla="*/ 6362126 w 11269336"/>
              <a:gd name="connsiteY86-10386" fmla="*/ 1819991 h 2323145"/>
              <a:gd name="connsiteX87-10387" fmla="*/ 6346673 w 11269336"/>
              <a:gd name="connsiteY87-10388" fmla="*/ 1827824 h 2323145"/>
              <a:gd name="connsiteX88-10389" fmla="*/ 6345588 w 11269336"/>
              <a:gd name="connsiteY88-10390" fmla="*/ 1832232 h 2323145"/>
              <a:gd name="connsiteX89-10391" fmla="*/ 6335708 w 11269336"/>
              <a:gd name="connsiteY89-10392" fmla="*/ 1838451 h 2323145"/>
              <a:gd name="connsiteX90-10393" fmla="*/ 6318182 w 11269336"/>
              <a:gd name="connsiteY90-10394" fmla="*/ 1852975 h 2323145"/>
              <a:gd name="connsiteX91-10395" fmla="*/ 6313084 w 11269336"/>
              <a:gd name="connsiteY91-10396" fmla="*/ 1853561 h 2323145"/>
              <a:gd name="connsiteX92-10397" fmla="*/ 6283816 w 11269336"/>
              <a:gd name="connsiteY92-10398" fmla="*/ 1872148 h 2323145"/>
              <a:gd name="connsiteX93-10399" fmla="*/ 6282550 w 11269336"/>
              <a:gd name="connsiteY93-10400" fmla="*/ 1871392 h 2323145"/>
              <a:gd name="connsiteX94-10401" fmla="*/ 6270527 w 11269336"/>
              <a:gd name="connsiteY94-10402" fmla="*/ 1872208 h 2323145"/>
              <a:gd name="connsiteX95-10403" fmla="*/ 6249518 w 11269336"/>
              <a:gd name="connsiteY95-10404" fmla="*/ 1876079 h 2323145"/>
              <a:gd name="connsiteX96-10405" fmla="*/ 6190386 w 11269336"/>
              <a:gd name="connsiteY96-10406" fmla="*/ 1872478 h 2323145"/>
              <a:gd name="connsiteX97-10407" fmla="*/ 6159777 w 11269336"/>
              <a:gd name="connsiteY97-10408" fmla="*/ 1891745 h 2323145"/>
              <a:gd name="connsiteX98-10409" fmla="*/ 6153131 w 11269336"/>
              <a:gd name="connsiteY98-10410" fmla="*/ 1895079 h 2323145"/>
              <a:gd name="connsiteX99-10411" fmla="*/ 6152798 w 11269336"/>
              <a:gd name="connsiteY99-10412" fmla="*/ 1894920 h 2323145"/>
              <a:gd name="connsiteX100-10413" fmla="*/ 6145388 w 11269336"/>
              <a:gd name="connsiteY100-10414" fmla="*/ 1897990 h 2323145"/>
              <a:gd name="connsiteX101-10415" fmla="*/ 6141014 w 11269336"/>
              <a:gd name="connsiteY101-10416" fmla="*/ 1901155 h 2323145"/>
              <a:gd name="connsiteX102-10417" fmla="*/ 6128122 w 11269336"/>
              <a:gd name="connsiteY102-10418" fmla="*/ 1907623 h 2323145"/>
              <a:gd name="connsiteX103-10419" fmla="*/ 6122351 w 11269336"/>
              <a:gd name="connsiteY103-10420" fmla="*/ 1908359 h 2323145"/>
              <a:gd name="connsiteX104-10421" fmla="*/ 6064750 w 11269336"/>
              <a:gd name="connsiteY104-10422" fmla="*/ 1896394 h 2323145"/>
              <a:gd name="connsiteX105-10423" fmla="*/ 5964230 w 11269336"/>
              <a:gd name="connsiteY105-10424" fmla="*/ 1910038 h 2323145"/>
              <a:gd name="connsiteX106-10425" fmla="*/ 5865399 w 11269336"/>
              <a:gd name="connsiteY106-10426" fmla="*/ 1926966 h 2323145"/>
              <a:gd name="connsiteX107-10427" fmla="*/ 5829951 w 11269336"/>
              <a:gd name="connsiteY107-10428" fmla="*/ 1934755 h 2323145"/>
              <a:gd name="connsiteX108-10429" fmla="*/ 5765285 w 11269336"/>
              <a:gd name="connsiteY108-10430" fmla="*/ 1941322 h 2323145"/>
              <a:gd name="connsiteX109-10431" fmla="*/ 5734750 w 11269336"/>
              <a:gd name="connsiteY109-10432" fmla="*/ 1939793 h 2323145"/>
              <a:gd name="connsiteX110-10433" fmla="*/ 5733569 w 11269336"/>
              <a:gd name="connsiteY110-10434" fmla="*/ 1940505 h 2323145"/>
              <a:gd name="connsiteX111-10435" fmla="*/ 5730329 w 11269336"/>
              <a:gd name="connsiteY111-10436" fmla="*/ 1937845 h 2323145"/>
              <a:gd name="connsiteX112-10437" fmla="*/ 5724661 w 11269336"/>
              <a:gd name="connsiteY112-10438" fmla="*/ 1937455 h 2323145"/>
              <a:gd name="connsiteX113-10439" fmla="*/ 5710186 w 11269336"/>
              <a:gd name="connsiteY113-10440" fmla="*/ 1941370 h 2323145"/>
              <a:gd name="connsiteX114-10441" fmla="*/ 5704910 w 11269336"/>
              <a:gd name="connsiteY114-10442" fmla="*/ 1943663 h 2323145"/>
              <a:gd name="connsiteX115-10443" fmla="*/ 5696836 w 11269336"/>
              <a:gd name="connsiteY115-10444" fmla="*/ 1945271 h 2323145"/>
              <a:gd name="connsiteX116-10445" fmla="*/ 5696583 w 11269336"/>
              <a:gd name="connsiteY116-10446" fmla="*/ 1945050 h 2323145"/>
              <a:gd name="connsiteX117-10447" fmla="*/ 5689123 w 11269336"/>
              <a:gd name="connsiteY117-10448" fmla="*/ 1947067 h 2323145"/>
              <a:gd name="connsiteX118-10449" fmla="*/ 5653291 w 11269336"/>
              <a:gd name="connsiteY118-10450" fmla="*/ 1960245 h 2323145"/>
              <a:gd name="connsiteX119-10451" fmla="*/ 5599385 w 11269336"/>
              <a:gd name="connsiteY119-10452" fmla="*/ 1945198 h 2323145"/>
              <a:gd name="connsiteX120-10453" fmla="*/ 5578300 w 11269336"/>
              <a:gd name="connsiteY120-10454" fmla="*/ 1944963 h 2323145"/>
              <a:gd name="connsiteX121-10455" fmla="*/ 5566758 w 11269336"/>
              <a:gd name="connsiteY121-10456" fmla="*/ 1943441 h 2323145"/>
              <a:gd name="connsiteX122-10457" fmla="*/ 5565857 w 11269336"/>
              <a:gd name="connsiteY122-10458" fmla="*/ 1942445 h 2323145"/>
              <a:gd name="connsiteX123-10459" fmla="*/ 5531534 w 11269336"/>
              <a:gd name="connsiteY123-10460" fmla="*/ 1955208 h 2323145"/>
              <a:gd name="connsiteX124-10461" fmla="*/ 5526552 w 11269336"/>
              <a:gd name="connsiteY124-10462" fmla="*/ 1954799 h 2323145"/>
              <a:gd name="connsiteX125-10463" fmla="*/ 5504723 w 11269336"/>
              <a:gd name="connsiteY125-10464" fmla="*/ 1965811 h 2323145"/>
              <a:gd name="connsiteX126-10465" fmla="*/ 5493156 w 11269336"/>
              <a:gd name="connsiteY126-10466" fmla="*/ 1970063 h 2323145"/>
              <a:gd name="connsiteX127-10467" fmla="*/ 5490486 w 11269336"/>
              <a:gd name="connsiteY127-10468" fmla="*/ 1974227 h 2323145"/>
              <a:gd name="connsiteX128-10469" fmla="*/ 5473107 w 11269336"/>
              <a:gd name="connsiteY128-10470" fmla="*/ 1979001 h 2323145"/>
              <a:gd name="connsiteX129-10471" fmla="*/ 5470885 w 11269336"/>
              <a:gd name="connsiteY129-10472" fmla="*/ 1978432 h 2323145"/>
              <a:gd name="connsiteX130-10473" fmla="*/ 5457393 w 11269336"/>
              <a:gd name="connsiteY130-10474" fmla="*/ 1986525 h 2323145"/>
              <a:gd name="connsiteX131-10475" fmla="*/ 5447102 w 11269336"/>
              <a:gd name="connsiteY131-10476" fmla="*/ 1998329 h 2323145"/>
              <a:gd name="connsiteX132-10477" fmla="*/ 5159151 w 11269336"/>
              <a:gd name="connsiteY132-10478" fmla="*/ 2029640 h 2323145"/>
              <a:gd name="connsiteX133-10479" fmla="*/ 5041688 w 11269336"/>
              <a:gd name="connsiteY133-10480" fmla="*/ 2022334 h 2323145"/>
              <a:gd name="connsiteX134-10481" fmla="*/ 4860988 w 11269336"/>
              <a:gd name="connsiteY134-10482" fmla="*/ 2135698 h 2323145"/>
              <a:gd name="connsiteX135-10483" fmla="*/ 4807902 w 11269336"/>
              <a:gd name="connsiteY135-10484" fmla="*/ 2138894 h 2323145"/>
              <a:gd name="connsiteX136-10485" fmla="*/ 4765388 w 11269336"/>
              <a:gd name="connsiteY136-10486" fmla="*/ 2162525 h 2323145"/>
              <a:gd name="connsiteX137-10487" fmla="*/ 4745033 w 11269336"/>
              <a:gd name="connsiteY137-10488" fmla="*/ 2158859 h 2323145"/>
              <a:gd name="connsiteX138-10489" fmla="*/ 4741475 w 11269336"/>
              <a:gd name="connsiteY138-10490" fmla="*/ 2157998 h 2323145"/>
              <a:gd name="connsiteX139-10491" fmla="*/ 4728247 w 11269336"/>
              <a:gd name="connsiteY139-10492" fmla="*/ 2159526 h 2323145"/>
              <a:gd name="connsiteX140-10493" fmla="*/ 4723263 w 11269336"/>
              <a:gd name="connsiteY140-10494" fmla="*/ 2153742 h 2323145"/>
              <a:gd name="connsiteX141-10495" fmla="*/ 4702453 w 11269336"/>
              <a:gd name="connsiteY141-10496" fmla="*/ 2151586 h 2323145"/>
              <a:gd name="connsiteX142-10497" fmla="*/ 4678455 w 11269336"/>
              <a:gd name="connsiteY142-10498" fmla="*/ 2156131 h 2323145"/>
              <a:gd name="connsiteX143-10499" fmla="*/ 4593061 w 11269336"/>
              <a:gd name="connsiteY143-10500" fmla="*/ 2171597 h 2323145"/>
              <a:gd name="connsiteX144-10501" fmla="*/ 4579902 w 11269336"/>
              <a:gd name="connsiteY144-10502" fmla="*/ 2177927 h 2323145"/>
              <a:gd name="connsiteX145-10503" fmla="*/ 4533444 w 11269336"/>
              <a:gd name="connsiteY145-10504" fmla="*/ 2181200 h 2323145"/>
              <a:gd name="connsiteX146-10505" fmla="*/ 4492832 w 11269336"/>
              <a:gd name="connsiteY146-10506" fmla="*/ 2188033 h 2323145"/>
              <a:gd name="connsiteX147-10507" fmla="*/ 4467257 w 11269336"/>
              <a:gd name="connsiteY147-10508" fmla="*/ 2196121 h 2323145"/>
              <a:gd name="connsiteX148-10509" fmla="*/ 4459937 w 11269336"/>
              <a:gd name="connsiteY148-10510" fmla="*/ 2195182 h 2323145"/>
              <a:gd name="connsiteX149-10511" fmla="*/ 4433312 w 11269336"/>
              <a:gd name="connsiteY149-10512" fmla="*/ 2199004 h 2323145"/>
              <a:gd name="connsiteX150-10513" fmla="*/ 4420601 w 11269336"/>
              <a:gd name="connsiteY150-10514" fmla="*/ 2205158 h 2323145"/>
              <a:gd name="connsiteX151-10515" fmla="*/ 4405765 w 11269336"/>
              <a:gd name="connsiteY151-10516" fmla="*/ 2199902 h 2323145"/>
              <a:gd name="connsiteX152-10517" fmla="*/ 4401354 w 11269336"/>
              <a:gd name="connsiteY152-10518" fmla="*/ 2194745 h 2323145"/>
              <a:gd name="connsiteX153-10519" fmla="*/ 4383151 w 11269336"/>
              <a:gd name="connsiteY153-10520" fmla="*/ 2201140 h 2323145"/>
              <a:gd name="connsiteX154-10521" fmla="*/ 4366646 w 11269336"/>
              <a:gd name="connsiteY154-10522" fmla="*/ 2198564 h 2323145"/>
              <a:gd name="connsiteX155-10523" fmla="*/ 4354009 w 11269336"/>
              <a:gd name="connsiteY155-10524" fmla="*/ 2204984 h 2323145"/>
              <a:gd name="connsiteX156-10525" fmla="*/ 4348284 w 11269336"/>
              <a:gd name="connsiteY156-10526" fmla="*/ 2205270 h 2323145"/>
              <a:gd name="connsiteX157-10527" fmla="*/ 4333906 w 11269336"/>
              <a:gd name="connsiteY157-10528" fmla="*/ 2205251 h 2323145"/>
              <a:gd name="connsiteX158-10529" fmla="*/ 4308819 w 11269336"/>
              <a:gd name="connsiteY158-10530" fmla="*/ 2203822 h 2323145"/>
              <a:gd name="connsiteX159-10531" fmla="*/ 4301210 w 11269336"/>
              <a:gd name="connsiteY159-10532" fmla="*/ 2204456 h 2323145"/>
              <a:gd name="connsiteX160-10533" fmla="*/ 4283095 w 11269336"/>
              <a:gd name="connsiteY160-10534" fmla="*/ 2198177 h 2323145"/>
              <a:gd name="connsiteX161-10535" fmla="*/ 4250119 w 11269336"/>
              <a:gd name="connsiteY161-10536" fmla="*/ 2196342 h 2323145"/>
              <a:gd name="connsiteX162-10537" fmla="*/ 4189203 w 11269336"/>
              <a:gd name="connsiteY162-10538" fmla="*/ 2178994 h 2323145"/>
              <a:gd name="connsiteX163-10539" fmla="*/ 4154035 w 11269336"/>
              <a:gd name="connsiteY163-10540" fmla="*/ 2171950 h 2323145"/>
              <a:gd name="connsiteX164-10541" fmla="*/ 4129569 w 11269336"/>
              <a:gd name="connsiteY164-10542" fmla="*/ 2163850 h 2323145"/>
              <a:gd name="connsiteX165-10543" fmla="*/ 4061250 w 11269336"/>
              <a:gd name="connsiteY165-10544" fmla="*/ 2159236 h 2323145"/>
              <a:gd name="connsiteX166-10545" fmla="*/ 3945480 w 11269336"/>
              <a:gd name="connsiteY166-10546" fmla="*/ 2158279 h 2323145"/>
              <a:gd name="connsiteX167-10547" fmla="*/ 3921468 w 11269336"/>
              <a:gd name="connsiteY167-10548" fmla="*/ 2156588 h 2323145"/>
              <a:gd name="connsiteX168-10549" fmla="*/ 3903348 w 11269336"/>
              <a:gd name="connsiteY168-10550" fmla="*/ 2149220 h 2323145"/>
              <a:gd name="connsiteX169-10551" fmla="*/ 3901342 w 11269336"/>
              <a:gd name="connsiteY169-10552" fmla="*/ 2142355 h 2323145"/>
              <a:gd name="connsiteX170-10553" fmla="*/ 3888539 w 11269336"/>
              <a:gd name="connsiteY170-10554" fmla="*/ 2140476 h 2323145"/>
              <a:gd name="connsiteX171-10555" fmla="*/ 3885662 w 11269336"/>
              <a:gd name="connsiteY171-10556" fmla="*/ 2138740 h 2323145"/>
              <a:gd name="connsiteX172-10557" fmla="*/ 3868627 w 11269336"/>
              <a:gd name="connsiteY172-10558" fmla="*/ 2130023 h 2323145"/>
              <a:gd name="connsiteX173-10559" fmla="*/ 3819177 w 11269336"/>
              <a:gd name="connsiteY173-10560" fmla="*/ 2142111 h 2323145"/>
              <a:gd name="connsiteX174-10561" fmla="*/ 3769100 w 11269336"/>
              <a:gd name="connsiteY174-10562" fmla="*/ 2131731 h 2323145"/>
              <a:gd name="connsiteX175-10563" fmla="*/ 3562752 w 11269336"/>
              <a:gd name="connsiteY175-10564" fmla="*/ 2131785 h 2323145"/>
              <a:gd name="connsiteX176-10565" fmla="*/ 3541402 w 11269336"/>
              <a:gd name="connsiteY176-10566" fmla="*/ 2106821 h 2323145"/>
              <a:gd name="connsiteX177-10567" fmla="*/ 3365341 w 11269336"/>
              <a:gd name="connsiteY177-10568" fmla="*/ 2077638 h 2323145"/>
              <a:gd name="connsiteX178-10569" fmla="*/ 3170922 w 11269336"/>
              <a:gd name="connsiteY178-10570" fmla="*/ 2115957 h 2323145"/>
              <a:gd name="connsiteX179-10571" fmla="*/ 3156256 w 11269336"/>
              <a:gd name="connsiteY179-10572" fmla="*/ 2124773 h 2323145"/>
              <a:gd name="connsiteX180-10573" fmla="*/ 3140298 w 11269336"/>
              <a:gd name="connsiteY180-10574" fmla="*/ 2129182 h 2323145"/>
              <a:gd name="connsiteX181-10575" fmla="*/ 3138514 w 11269336"/>
              <a:gd name="connsiteY181-10576" fmla="*/ 2128069 h 2323145"/>
              <a:gd name="connsiteX182-10577" fmla="*/ 3120467 w 11269336"/>
              <a:gd name="connsiteY182-10578" fmla="*/ 2128281 h 2323145"/>
              <a:gd name="connsiteX183-10579" fmla="*/ 3116175 w 11269336"/>
              <a:gd name="connsiteY183-10580" fmla="*/ 2131633 h 2323145"/>
              <a:gd name="connsiteX184-10581" fmla="*/ 3103685 w 11269336"/>
              <a:gd name="connsiteY184-10582" fmla="*/ 2132814 h 2323145"/>
              <a:gd name="connsiteX185-10583" fmla="*/ 3078794 w 11269336"/>
              <a:gd name="connsiteY185-10584" fmla="*/ 2137935 h 2323145"/>
              <a:gd name="connsiteX186-10585" fmla="*/ 3074407 w 11269336"/>
              <a:gd name="connsiteY186-10586" fmla="*/ 2136274 h 2323145"/>
              <a:gd name="connsiteX187-10587" fmla="*/ 3037285 w 11269336"/>
              <a:gd name="connsiteY187-10588" fmla="*/ 2139919 h 2323145"/>
              <a:gd name="connsiteX188-10589" fmla="*/ 3036901 w 11269336"/>
              <a:gd name="connsiteY188-10590" fmla="*/ 2138726 h 2323145"/>
              <a:gd name="connsiteX189-10591" fmla="*/ 3026996 w 11269336"/>
              <a:gd name="connsiteY189-10592" fmla="*/ 2134322 h 2323145"/>
              <a:gd name="connsiteX190-10593" fmla="*/ 3007772 w 11269336"/>
              <a:gd name="connsiteY190-10594" fmla="*/ 2128742 h 2323145"/>
              <a:gd name="connsiteX191-10595" fmla="*/ 2965030 w 11269336"/>
              <a:gd name="connsiteY191-10596" fmla="*/ 2100494 h 2323145"/>
              <a:gd name="connsiteX192-10597" fmla="*/ 2926342 w 11269336"/>
              <a:gd name="connsiteY192-10598" fmla="*/ 2104155 h 2323145"/>
              <a:gd name="connsiteX193-10599" fmla="*/ 2918608 w 11269336"/>
              <a:gd name="connsiteY193-10600" fmla="*/ 2104215 h 2323145"/>
              <a:gd name="connsiteX194-10601" fmla="*/ 2918475 w 11269336"/>
              <a:gd name="connsiteY194-10602" fmla="*/ 2103937 h 2323145"/>
              <a:gd name="connsiteX195-10603" fmla="*/ 2910360 w 11269336"/>
              <a:gd name="connsiteY195-10604" fmla="*/ 2103444 h 2323145"/>
              <a:gd name="connsiteX196-10605" fmla="*/ 2904507 w 11269336"/>
              <a:gd name="connsiteY196-10606" fmla="*/ 2104326 h 2323145"/>
              <a:gd name="connsiteX197-10607" fmla="*/ 2889503 w 11269336"/>
              <a:gd name="connsiteY197-10608" fmla="*/ 2104443 h 2323145"/>
              <a:gd name="connsiteX198-10609" fmla="*/ 2884480 w 11269336"/>
              <a:gd name="connsiteY198-10610" fmla="*/ 2102626 h 2323145"/>
              <a:gd name="connsiteX199-10611" fmla="*/ 2882689 w 11269336"/>
              <a:gd name="connsiteY199-10612" fmla="*/ 2099228 h 2323145"/>
              <a:gd name="connsiteX200-10613" fmla="*/ 2881291 w 11269336"/>
              <a:gd name="connsiteY200-10614" fmla="*/ 2099618 h 2323145"/>
              <a:gd name="connsiteX201-10615" fmla="*/ 2853979 w 11269336"/>
              <a:gd name="connsiteY201-10616" fmla="*/ 2090388 h 2323145"/>
              <a:gd name="connsiteX202-10617" fmla="*/ 2791790 w 11269336"/>
              <a:gd name="connsiteY202-10618" fmla="*/ 2080332 h 2323145"/>
              <a:gd name="connsiteX203-10619" fmla="*/ 2755844 w 11269336"/>
              <a:gd name="connsiteY203-10620" fmla="*/ 2078874 h 2323145"/>
              <a:gd name="connsiteX204-10621" fmla="*/ 2657742 w 11269336"/>
              <a:gd name="connsiteY204-10622" fmla="*/ 2070179 h 2323145"/>
              <a:gd name="connsiteX205-10623" fmla="*/ 2559549 w 11269336"/>
              <a:gd name="connsiteY205-10624" fmla="*/ 2057873 h 2323145"/>
              <a:gd name="connsiteX206-10625" fmla="*/ 2512054 w 11269336"/>
              <a:gd name="connsiteY206-10626" fmla="*/ 2031671 h 2323145"/>
              <a:gd name="connsiteX207-10627" fmla="*/ 2506437 w 11269336"/>
              <a:gd name="connsiteY207-10628" fmla="*/ 2030918 h 2323145"/>
              <a:gd name="connsiteX208-10629" fmla="*/ 2491752 w 11269336"/>
              <a:gd name="connsiteY208-10630" fmla="*/ 2033906 h 2323145"/>
              <a:gd name="connsiteX209-10631" fmla="*/ 2486338 w 11269336"/>
              <a:gd name="connsiteY209-10632" fmla="*/ 2035862 h 2323145"/>
              <a:gd name="connsiteX210-10633" fmla="*/ 2478186 w 11269336"/>
              <a:gd name="connsiteY210-10634" fmla="*/ 2036953 h 2323145"/>
              <a:gd name="connsiteX211-10635" fmla="*/ 2477950 w 11269336"/>
              <a:gd name="connsiteY211-10636" fmla="*/ 2036715 h 2323145"/>
              <a:gd name="connsiteX212-10637" fmla="*/ 2470381 w 11269336"/>
              <a:gd name="connsiteY212-10638" fmla="*/ 2038256 h 2323145"/>
              <a:gd name="connsiteX213-10639" fmla="*/ 2433781 w 11269336"/>
              <a:gd name="connsiteY213-10640" fmla="*/ 2049140 h 2323145"/>
              <a:gd name="connsiteX214-10641" fmla="*/ 2381172 w 11269336"/>
              <a:gd name="connsiteY214-10642" fmla="*/ 2030645 h 2323145"/>
              <a:gd name="connsiteX215-10643" fmla="*/ 2360198 w 11269336"/>
              <a:gd name="connsiteY215-10644" fmla="*/ 2029059 h 2323145"/>
              <a:gd name="connsiteX216-10645" fmla="*/ 2348815 w 11269336"/>
              <a:gd name="connsiteY216-10646" fmla="*/ 2026798 h 2323145"/>
              <a:gd name="connsiteX217-10647" fmla="*/ 2347988 w 11269336"/>
              <a:gd name="connsiteY217-10648" fmla="*/ 2025745 h 2323145"/>
              <a:gd name="connsiteX218-10649" fmla="*/ 2312920 w 11269336"/>
              <a:gd name="connsiteY218-10650" fmla="*/ 2036311 h 2323145"/>
              <a:gd name="connsiteX219-10651" fmla="*/ 2307986 w 11269336"/>
              <a:gd name="connsiteY219-10652" fmla="*/ 2035583 h 2323145"/>
              <a:gd name="connsiteX220-10653" fmla="*/ 2285481 w 11269336"/>
              <a:gd name="connsiteY220-10654" fmla="*/ 2045197 h 2323145"/>
              <a:gd name="connsiteX221-10655" fmla="*/ 2273666 w 11269336"/>
              <a:gd name="connsiteY221-10656" fmla="*/ 2048710 h 2323145"/>
              <a:gd name="connsiteX222-10657" fmla="*/ 2270719 w 11269336"/>
              <a:gd name="connsiteY222-10658" fmla="*/ 2052702 h 2323145"/>
              <a:gd name="connsiteX223-10659" fmla="*/ 2253080 w 11269336"/>
              <a:gd name="connsiteY223-10660" fmla="*/ 2056363 h 2323145"/>
              <a:gd name="connsiteX224-10661" fmla="*/ 2250906 w 11269336"/>
              <a:gd name="connsiteY224-10662" fmla="*/ 2055654 h 2323145"/>
              <a:gd name="connsiteX225-10663" fmla="*/ 2236905 w 11269336"/>
              <a:gd name="connsiteY225-10664" fmla="*/ 2062882 h 2323145"/>
              <a:gd name="connsiteX226-10665" fmla="*/ 2225830 w 11269336"/>
              <a:gd name="connsiteY226-10666" fmla="*/ 2074027 h 2323145"/>
              <a:gd name="connsiteX227-10667" fmla="*/ 2073776 w 11269336"/>
              <a:gd name="connsiteY227-10668" fmla="*/ 2089244 h 2323145"/>
              <a:gd name="connsiteX228-10669" fmla="*/ 1948256 w 11269336"/>
              <a:gd name="connsiteY228-10670" fmla="*/ 2146616 h 2323145"/>
              <a:gd name="connsiteX229-10671" fmla="*/ 1865582 w 11269336"/>
              <a:gd name="connsiteY229-10672" fmla="*/ 2153738 h 2323145"/>
              <a:gd name="connsiteX230-10673" fmla="*/ 1835210 w 11269336"/>
              <a:gd name="connsiteY230-10674" fmla="*/ 2134244 h 2323145"/>
              <a:gd name="connsiteX231-10675" fmla="*/ 1632661 w 11269336"/>
              <a:gd name="connsiteY231-10676" fmla="*/ 2173882 h 2323145"/>
              <a:gd name="connsiteX232-10677" fmla="*/ 1579590 w 11269336"/>
              <a:gd name="connsiteY232-10678" fmla="*/ 2173680 h 2323145"/>
              <a:gd name="connsiteX233-10679" fmla="*/ 1535601 w 11269336"/>
              <a:gd name="connsiteY233-10680" fmla="*/ 2194590 h 2323145"/>
              <a:gd name="connsiteX234-10681" fmla="*/ 1515594 w 11269336"/>
              <a:gd name="connsiteY234-10682" fmla="*/ 2189622 h 2323145"/>
              <a:gd name="connsiteX235-10683" fmla="*/ 1512113 w 11269336"/>
              <a:gd name="connsiteY235-10684" fmla="*/ 2188534 h 2323145"/>
              <a:gd name="connsiteX236-10685" fmla="*/ 1498838 w 11269336"/>
              <a:gd name="connsiteY236-10686" fmla="*/ 2189213 h 2323145"/>
              <a:gd name="connsiteX237-10687" fmla="*/ 1494279 w 11269336"/>
              <a:gd name="connsiteY237-10688" fmla="*/ 2183112 h 2323145"/>
              <a:gd name="connsiteX238-10689" fmla="*/ 1473714 w 11269336"/>
              <a:gd name="connsiteY238-10690" fmla="*/ 2179625 h 2323145"/>
              <a:gd name="connsiteX239-10691" fmla="*/ 1449503 w 11269336"/>
              <a:gd name="connsiteY239-10692" fmla="*/ 2182633 h 2323145"/>
              <a:gd name="connsiteX240-10693" fmla="*/ 1266687 w 11269336"/>
              <a:gd name="connsiteY240-10694" fmla="*/ 2212688 h 2323145"/>
              <a:gd name="connsiteX241-10695" fmla="*/ 1239614 w 11269336"/>
              <a:gd name="connsiteY241-10696" fmla="*/ 2209727 h 2323145"/>
              <a:gd name="connsiteX242-10697" fmla="*/ 1202436 w 11269336"/>
              <a:gd name="connsiteY242-10698" fmla="*/ 2209817 h 2323145"/>
              <a:gd name="connsiteX243-10699" fmla="*/ 1136097 w 11269336"/>
              <a:gd name="connsiteY243-10700" fmla="*/ 2205112 h 2323145"/>
              <a:gd name="connsiteX244-10701" fmla="*/ 988232 w 11269336"/>
              <a:gd name="connsiteY244-10702" fmla="*/ 2235635 h 2323145"/>
              <a:gd name="connsiteX245-10703" fmla="*/ 981959 w 11269336"/>
              <a:gd name="connsiteY245-10704" fmla="*/ 2231607 h 2323145"/>
              <a:gd name="connsiteX246-10705" fmla="*/ 938600 w 11269336"/>
              <a:gd name="connsiteY246-10706" fmla="*/ 2238113 h 2323145"/>
              <a:gd name="connsiteX247-10707" fmla="*/ 791788 w 11269336"/>
              <a:gd name="connsiteY247-10708" fmla="*/ 2293224 h 2323145"/>
              <a:gd name="connsiteX248-10709" fmla="*/ 706914 w 11269336"/>
              <a:gd name="connsiteY248-10710" fmla="*/ 2305046 h 2323145"/>
              <a:gd name="connsiteX249-10711" fmla="*/ 675971 w 11269336"/>
              <a:gd name="connsiteY249-10712" fmla="*/ 2304030 h 2323145"/>
              <a:gd name="connsiteX250-10713" fmla="*/ 624180 w 11269336"/>
              <a:gd name="connsiteY250-10714" fmla="*/ 2302650 h 2323145"/>
              <a:gd name="connsiteX251-10715" fmla="*/ 583453 w 11269336"/>
              <a:gd name="connsiteY251-10716" fmla="*/ 2288788 h 2323145"/>
              <a:gd name="connsiteX252-10717" fmla="*/ 540946 w 11269336"/>
              <a:gd name="connsiteY252-10718" fmla="*/ 2292721 h 2323145"/>
              <a:gd name="connsiteX253-10719" fmla="*/ 533680 w 11269336"/>
              <a:gd name="connsiteY253-10720" fmla="*/ 2310233 h 2323145"/>
              <a:gd name="connsiteX254-10721" fmla="*/ 487366 w 11269336"/>
              <a:gd name="connsiteY254-10722" fmla="*/ 2309053 h 2323145"/>
              <a:gd name="connsiteX255-10723" fmla="*/ 416820 w 11269336"/>
              <a:gd name="connsiteY255-10724" fmla="*/ 2305443 h 2323145"/>
              <a:gd name="connsiteX256-10725" fmla="*/ 376805 w 11269336"/>
              <a:gd name="connsiteY256-10726" fmla="*/ 2307647 h 2323145"/>
              <a:gd name="connsiteX257-10727" fmla="*/ 266777 w 11269336"/>
              <a:gd name="connsiteY257-10728" fmla="*/ 2309012 h 2323145"/>
              <a:gd name="connsiteX258-10729" fmla="*/ 156013 w 11269336"/>
              <a:gd name="connsiteY258-10730" fmla="*/ 2306832 h 2323145"/>
              <a:gd name="connsiteX259-10731" fmla="*/ 87258 w 11269336"/>
              <a:gd name="connsiteY259-10732" fmla="*/ 2285511 h 2323145"/>
              <a:gd name="connsiteX260-10733" fmla="*/ 23798 w 11269336"/>
              <a:gd name="connsiteY260-10734" fmla="*/ 2281822 h 2323145"/>
              <a:gd name="connsiteX261-10735" fmla="*/ 0 w 11269336"/>
              <a:gd name="connsiteY261-10736" fmla="*/ 2285369 h 2323145"/>
              <a:gd name="connsiteX262-10737" fmla="*/ 0 w 11269336"/>
              <a:gd name="connsiteY262-10738" fmla="*/ 0 h 2323145"/>
              <a:gd name="connsiteX0-10739" fmla="*/ 0 w 11269336"/>
              <a:gd name="connsiteY0-10740" fmla="*/ 0 h 2323145"/>
              <a:gd name="connsiteX1-10741" fmla="*/ 11269336 w 11269336"/>
              <a:gd name="connsiteY1-10742" fmla="*/ 0 h 2323145"/>
              <a:gd name="connsiteX2-10743" fmla="*/ 11268645 w 11269336"/>
              <a:gd name="connsiteY2-10744" fmla="*/ 511 h 2323145"/>
              <a:gd name="connsiteX3-10745" fmla="*/ 11230739 w 11269336"/>
              <a:gd name="connsiteY3-10746" fmla="*/ 37096 h 2323145"/>
              <a:gd name="connsiteX4-10747" fmla="*/ 11082485 w 11269336"/>
              <a:gd name="connsiteY4-10748" fmla="*/ 78590 h 2323145"/>
              <a:gd name="connsiteX5-10749" fmla="*/ 11031776 w 11269336"/>
              <a:gd name="connsiteY5-10750" fmla="*/ 79197 h 2323145"/>
              <a:gd name="connsiteX6-10751" fmla="*/ 10995894 w 11269336"/>
              <a:gd name="connsiteY6-10752" fmla="*/ 83459 h 2323145"/>
              <a:gd name="connsiteX7-10753" fmla="*/ 10861177 w 11269336"/>
              <a:gd name="connsiteY7-10754" fmla="*/ 147419 h 2323145"/>
              <a:gd name="connsiteX8-10755" fmla="*/ 10782732 w 11269336"/>
              <a:gd name="connsiteY8-10756" fmla="*/ 135645 h 2323145"/>
              <a:gd name="connsiteX9-10757" fmla="*/ 10660773 w 11269336"/>
              <a:gd name="connsiteY9-10758" fmla="*/ 179312 h 2323145"/>
              <a:gd name="connsiteX10-10759" fmla="*/ 10564442 w 11269336"/>
              <a:gd name="connsiteY10-10760" fmla="*/ 160738 h 2323145"/>
              <a:gd name="connsiteX11-10761" fmla="*/ 10490200 w 11269336"/>
              <a:gd name="connsiteY11-10762" fmla="*/ 183533 h 2323145"/>
              <a:gd name="connsiteX12-10763" fmla="*/ 10271351 w 11269336"/>
              <a:gd name="connsiteY12-10764" fmla="*/ 243104 h 2323145"/>
              <a:gd name="connsiteX13-10765" fmla="*/ 10061033 w 11269336"/>
              <a:gd name="connsiteY13-10766" fmla="*/ 364937 h 2323145"/>
              <a:gd name="connsiteX14-10767" fmla="*/ 9921770 w 11269336"/>
              <a:gd name="connsiteY14-10768" fmla="*/ 406154 h 2323145"/>
              <a:gd name="connsiteX15-10769" fmla="*/ 9858388 w 11269336"/>
              <a:gd name="connsiteY15-10770" fmla="*/ 439489 h 2323145"/>
              <a:gd name="connsiteX16-10771" fmla="*/ 9811914 w 11269336"/>
              <a:gd name="connsiteY16-10772" fmla="*/ 449865 h 2323145"/>
              <a:gd name="connsiteX17-10773" fmla="*/ 9784394 w 11269336"/>
              <a:gd name="connsiteY17-10774" fmla="*/ 457816 h 2323145"/>
              <a:gd name="connsiteX18-10775" fmla="*/ 9656836 w 11269336"/>
              <a:gd name="connsiteY18-10776" fmla="*/ 469967 h 2323145"/>
              <a:gd name="connsiteX19-10777" fmla="*/ 9561575 w 11269336"/>
              <a:gd name="connsiteY19-10778" fmla="*/ 559978 h 2323145"/>
              <a:gd name="connsiteX20-10779" fmla="*/ 9162278 w 11269336"/>
              <a:gd name="connsiteY20-10780" fmla="*/ 704724 h 2323145"/>
              <a:gd name="connsiteX21-10781" fmla="*/ 9062863 w 11269336"/>
              <a:gd name="connsiteY21-10782" fmla="*/ 754656 h 2323145"/>
              <a:gd name="connsiteX22-10783" fmla="*/ 8914746 w 11269336"/>
              <a:gd name="connsiteY22-10784" fmla="*/ 826428 h 2323145"/>
              <a:gd name="connsiteX23-10785" fmla="*/ 8917778 w 11269336"/>
              <a:gd name="connsiteY23-10786" fmla="*/ 835198 h 2323145"/>
              <a:gd name="connsiteX24-10787" fmla="*/ 8905560 w 11269336"/>
              <a:gd name="connsiteY24-10788" fmla="*/ 838358 h 2323145"/>
              <a:gd name="connsiteX25-10789" fmla="*/ 8897564 w 11269336"/>
              <a:gd name="connsiteY25-10790" fmla="*/ 834287 h 2323145"/>
              <a:gd name="connsiteX26-10791" fmla="*/ 8878040 w 11269336"/>
              <a:gd name="connsiteY26-10792" fmla="*/ 844150 h 2323145"/>
              <a:gd name="connsiteX27-10793" fmla="*/ 8795998 w 11269336"/>
              <a:gd name="connsiteY27-10794" fmla="*/ 863337 h 2323145"/>
              <a:gd name="connsiteX28-10795" fmla="*/ 8776970 w 11269336"/>
              <a:gd name="connsiteY28-10796" fmla="*/ 885177 h 2323145"/>
              <a:gd name="connsiteX29-10797" fmla="*/ 8755719 w 11269336"/>
              <a:gd name="connsiteY29-10798" fmla="*/ 889754 h 2323145"/>
              <a:gd name="connsiteX30-10799" fmla="*/ 8743257 w 11269336"/>
              <a:gd name="connsiteY30-10800" fmla="*/ 904723 h 2323145"/>
              <a:gd name="connsiteX31-10801" fmla="*/ 8721366 w 11269336"/>
              <a:gd name="connsiteY31-10802" fmla="*/ 904711 h 2323145"/>
              <a:gd name="connsiteX32-10803" fmla="*/ 8678353 w 11269336"/>
              <a:gd name="connsiteY32-10804" fmla="*/ 926318 h 2323145"/>
              <a:gd name="connsiteX33-10805" fmla="*/ 8636849 w 11269336"/>
              <a:gd name="connsiteY33-10806" fmla="*/ 937900 h 2323145"/>
              <a:gd name="connsiteX34-10807" fmla="*/ 8620213 w 11269336"/>
              <a:gd name="connsiteY34-10808" fmla="*/ 943068 h 2323145"/>
              <a:gd name="connsiteX35-10809" fmla="*/ 8612581 w 11269336"/>
              <a:gd name="connsiteY35-10810" fmla="*/ 952695 h 2323145"/>
              <a:gd name="connsiteX36-10811" fmla="*/ 8589038 w 11269336"/>
              <a:gd name="connsiteY36-10812" fmla="*/ 963892 h 2323145"/>
              <a:gd name="connsiteX37-10813" fmla="*/ 8579950 w 11269336"/>
              <a:gd name="connsiteY37-10814" fmla="*/ 960899 h 2323145"/>
              <a:gd name="connsiteX38-10815" fmla="*/ 8579319 w 11269336"/>
              <a:gd name="connsiteY38-10816" fmla="*/ 965630 h 2323145"/>
              <a:gd name="connsiteX39-10817" fmla="*/ 8547429 w 11269336"/>
              <a:gd name="connsiteY39-10818" fmla="*/ 984506 h 2323145"/>
              <a:gd name="connsiteX40-10819" fmla="*/ 8478704 w 11269336"/>
              <a:gd name="connsiteY40-10820" fmla="*/ 1025490 h 2323145"/>
              <a:gd name="connsiteX41-10821" fmla="*/ 8461421 w 11269336"/>
              <a:gd name="connsiteY41-10822" fmla="*/ 1035512 h 2323145"/>
              <a:gd name="connsiteX42-10823" fmla="*/ 8445003 w 11269336"/>
              <a:gd name="connsiteY42-10824" fmla="*/ 1036851 h 2323145"/>
              <a:gd name="connsiteX43-10825" fmla="*/ 8357350 w 11269336"/>
              <a:gd name="connsiteY43-10826" fmla="*/ 1060213 h 2323145"/>
              <a:gd name="connsiteX44-10827" fmla="*/ 8335565 w 11269336"/>
              <a:gd name="connsiteY44-10828" fmla="*/ 1061151 h 2323145"/>
              <a:gd name="connsiteX45-10829" fmla="*/ 8325267 w 11269336"/>
              <a:gd name="connsiteY45-10830" fmla="*/ 1055919 h 2323145"/>
              <a:gd name="connsiteX46-10831" fmla="*/ 8293586 w 11269336"/>
              <a:gd name="connsiteY46-10832" fmla="*/ 1076144 h 2323145"/>
              <a:gd name="connsiteX47-10833" fmla="*/ 8242405 w 11269336"/>
              <a:gd name="connsiteY47-10834" fmla="*/ 1095960 h 2323145"/>
              <a:gd name="connsiteX48-10835" fmla="*/ 8197391 w 11269336"/>
              <a:gd name="connsiteY48-10836" fmla="*/ 1107746 h 2323145"/>
              <a:gd name="connsiteX49-10837" fmla="*/ 8081474 w 11269336"/>
              <a:gd name="connsiteY49-10838" fmla="*/ 1130125 h 2323145"/>
              <a:gd name="connsiteX50-10839" fmla="*/ 8053585 w 11269336"/>
              <a:gd name="connsiteY50-10840" fmla="*/ 1129169 h 2323145"/>
              <a:gd name="connsiteX51-10841" fmla="*/ 8038422 w 11269336"/>
              <a:gd name="connsiteY51-10842" fmla="*/ 1119092 h 2323145"/>
              <a:gd name="connsiteX52-10843" fmla="*/ 8029450 w 11269336"/>
              <a:gd name="connsiteY52-10844" fmla="*/ 1125592 h 2323145"/>
              <a:gd name="connsiteX53-10845" fmla="*/ 7959552 w 11269336"/>
              <a:gd name="connsiteY53-10846" fmla="*/ 1140188 h 2323145"/>
              <a:gd name="connsiteX54-10847" fmla="*/ 7914188 w 11269336"/>
              <a:gd name="connsiteY54-10848" fmla="*/ 1150862 h 2323145"/>
              <a:gd name="connsiteX55-10849" fmla="*/ 7914918 w 11269336"/>
              <a:gd name="connsiteY55-10850" fmla="*/ 1168758 h 2323145"/>
              <a:gd name="connsiteX56-10851" fmla="*/ 7875510 w 11269336"/>
              <a:gd name="connsiteY56-10852" fmla="*/ 1183153 h 2323145"/>
              <a:gd name="connsiteX57-10853" fmla="*/ 7829932 w 11269336"/>
              <a:gd name="connsiteY57-10854" fmla="*/ 1180782 h 2323145"/>
              <a:gd name="connsiteX58-10855" fmla="*/ 7779182 w 11269336"/>
              <a:gd name="connsiteY58-10856" fmla="*/ 1192665 h 2323145"/>
              <a:gd name="connsiteX59-10857" fmla="*/ 7748774 w 11269336"/>
              <a:gd name="connsiteY59-10858" fmla="*/ 1199586 h 2323145"/>
              <a:gd name="connsiteX60-10859" fmla="*/ 7671846 w 11269336"/>
              <a:gd name="connsiteY60-10860" fmla="*/ 1231966 h 2323145"/>
              <a:gd name="connsiteX61-10861" fmla="*/ 7554146 w 11269336"/>
              <a:gd name="connsiteY61-10862" fmla="*/ 1319748 h 2323145"/>
              <a:gd name="connsiteX62-10863" fmla="*/ 7515052 w 11269336"/>
              <a:gd name="connsiteY62-10864" fmla="*/ 1336718 h 2323145"/>
              <a:gd name="connsiteX63-10865" fmla="*/ 7507193 w 11269336"/>
              <a:gd name="connsiteY63-10866" fmla="*/ 1334617 h 2323145"/>
              <a:gd name="connsiteX64-10867" fmla="*/ 7461694 w 11269336"/>
              <a:gd name="connsiteY64-10868" fmla="*/ 1375866 h 2323145"/>
              <a:gd name="connsiteX65-10869" fmla="*/ 7377571 w 11269336"/>
              <a:gd name="connsiteY65-10870" fmla="*/ 1400128 h 2323145"/>
              <a:gd name="connsiteX66-10871" fmla="*/ 7311261 w 11269336"/>
              <a:gd name="connsiteY66-10872" fmla="*/ 1412652 h 2323145"/>
              <a:gd name="connsiteX67-10873" fmla="*/ 7275307 w 11269336"/>
              <a:gd name="connsiteY67-10874" fmla="*/ 1422171 h 2323145"/>
              <a:gd name="connsiteX68-10875" fmla="*/ 7247783 w 11269336"/>
              <a:gd name="connsiteY68-10876" fmla="*/ 1426330 h 2323145"/>
              <a:gd name="connsiteX69-10877" fmla="*/ 7185047 w 11269336"/>
              <a:gd name="connsiteY69-10878" fmla="*/ 1451812 h 2323145"/>
              <a:gd name="connsiteX70-10879" fmla="*/ 7084117 w 11269336"/>
              <a:gd name="connsiteY70-10880" fmla="*/ 1500281 h 2323145"/>
              <a:gd name="connsiteX71-10881" fmla="*/ 7062011 w 11269336"/>
              <a:gd name="connsiteY71-10882" fmla="*/ 1509183 h 2323145"/>
              <a:gd name="connsiteX72-10883" fmla="*/ 7040555 w 11269336"/>
              <a:gd name="connsiteY72-10884" fmla="*/ 1511207 h 2323145"/>
              <a:gd name="connsiteX73-10885" fmla="*/ 7033438 w 11269336"/>
              <a:gd name="connsiteY73-10886" fmla="*/ 1506772 h 2323145"/>
              <a:gd name="connsiteX74-10887" fmla="*/ 7020886 w 11269336"/>
              <a:gd name="connsiteY74-10888" fmla="*/ 1510764 h 2323145"/>
              <a:gd name="connsiteX75-10889" fmla="*/ 7017033 w 11269336"/>
              <a:gd name="connsiteY75-10890" fmla="*/ 1510650 h 2323145"/>
              <a:gd name="connsiteX76-10891" fmla="*/ 6995460 w 11269336"/>
              <a:gd name="connsiteY76-10892" fmla="*/ 1511173 h 2323145"/>
              <a:gd name="connsiteX77-10893" fmla="*/ 6962144 w 11269336"/>
              <a:gd name="connsiteY77-10894" fmla="*/ 1541508 h 2323145"/>
              <a:gd name="connsiteX78-10895" fmla="*/ 6910674 w 11269336"/>
              <a:gd name="connsiteY78-10896" fmla="*/ 1554793 h 2323145"/>
              <a:gd name="connsiteX79-10897" fmla="*/ 6732152 w 11269336"/>
              <a:gd name="connsiteY79-10898" fmla="*/ 1642538 h 2323145"/>
              <a:gd name="connsiteX80-10899" fmla="*/ 6694106 w 11269336"/>
              <a:gd name="connsiteY80-10900" fmla="*/ 1632377 h 2323145"/>
              <a:gd name="connsiteX81-10901" fmla="*/ 6617223 w 11269336"/>
              <a:gd name="connsiteY81-10902" fmla="*/ 1659889 h 2323145"/>
              <a:gd name="connsiteX82-10903" fmla="*/ 6521138 w 11269336"/>
              <a:gd name="connsiteY82-10904" fmla="*/ 1744340 h 2323145"/>
              <a:gd name="connsiteX83-10905" fmla="*/ 6380677 w 11269336"/>
              <a:gd name="connsiteY83-10906" fmla="*/ 1796883 h 2323145"/>
              <a:gd name="connsiteX84-10907" fmla="*/ 6374897 w 11269336"/>
              <a:gd name="connsiteY84-10908" fmla="*/ 1809910 h 2323145"/>
              <a:gd name="connsiteX85-10909" fmla="*/ 6364545 w 11269336"/>
              <a:gd name="connsiteY85-10910" fmla="*/ 1820090 h 2323145"/>
              <a:gd name="connsiteX86-10911" fmla="*/ 6362126 w 11269336"/>
              <a:gd name="connsiteY86-10912" fmla="*/ 1819991 h 2323145"/>
              <a:gd name="connsiteX87-10913" fmla="*/ 6346673 w 11269336"/>
              <a:gd name="connsiteY87-10914" fmla="*/ 1827824 h 2323145"/>
              <a:gd name="connsiteX88-10915" fmla="*/ 6345588 w 11269336"/>
              <a:gd name="connsiteY88-10916" fmla="*/ 1832232 h 2323145"/>
              <a:gd name="connsiteX89-10917" fmla="*/ 6335708 w 11269336"/>
              <a:gd name="connsiteY89-10918" fmla="*/ 1838451 h 2323145"/>
              <a:gd name="connsiteX90-10919" fmla="*/ 6318182 w 11269336"/>
              <a:gd name="connsiteY90-10920" fmla="*/ 1852975 h 2323145"/>
              <a:gd name="connsiteX91-10921" fmla="*/ 6313084 w 11269336"/>
              <a:gd name="connsiteY91-10922" fmla="*/ 1853561 h 2323145"/>
              <a:gd name="connsiteX92-10923" fmla="*/ 6283816 w 11269336"/>
              <a:gd name="connsiteY92-10924" fmla="*/ 1872148 h 2323145"/>
              <a:gd name="connsiteX93-10925" fmla="*/ 6282550 w 11269336"/>
              <a:gd name="connsiteY93-10926" fmla="*/ 1871392 h 2323145"/>
              <a:gd name="connsiteX94-10927" fmla="*/ 6270527 w 11269336"/>
              <a:gd name="connsiteY94-10928" fmla="*/ 1872208 h 2323145"/>
              <a:gd name="connsiteX95-10929" fmla="*/ 6249518 w 11269336"/>
              <a:gd name="connsiteY95-10930" fmla="*/ 1876079 h 2323145"/>
              <a:gd name="connsiteX96-10931" fmla="*/ 6190386 w 11269336"/>
              <a:gd name="connsiteY96-10932" fmla="*/ 1872478 h 2323145"/>
              <a:gd name="connsiteX97-10933" fmla="*/ 6159777 w 11269336"/>
              <a:gd name="connsiteY97-10934" fmla="*/ 1891745 h 2323145"/>
              <a:gd name="connsiteX98-10935" fmla="*/ 6153131 w 11269336"/>
              <a:gd name="connsiteY98-10936" fmla="*/ 1895079 h 2323145"/>
              <a:gd name="connsiteX99-10937" fmla="*/ 6152798 w 11269336"/>
              <a:gd name="connsiteY99-10938" fmla="*/ 1894920 h 2323145"/>
              <a:gd name="connsiteX100-10939" fmla="*/ 6145388 w 11269336"/>
              <a:gd name="connsiteY100-10940" fmla="*/ 1897990 h 2323145"/>
              <a:gd name="connsiteX101-10941" fmla="*/ 6141014 w 11269336"/>
              <a:gd name="connsiteY101-10942" fmla="*/ 1901155 h 2323145"/>
              <a:gd name="connsiteX102-10943" fmla="*/ 6128122 w 11269336"/>
              <a:gd name="connsiteY102-10944" fmla="*/ 1907623 h 2323145"/>
              <a:gd name="connsiteX103-10945" fmla="*/ 6122351 w 11269336"/>
              <a:gd name="connsiteY103-10946" fmla="*/ 1908359 h 2323145"/>
              <a:gd name="connsiteX104-10947" fmla="*/ 6064750 w 11269336"/>
              <a:gd name="connsiteY104-10948" fmla="*/ 1896394 h 2323145"/>
              <a:gd name="connsiteX105-10949" fmla="*/ 5964230 w 11269336"/>
              <a:gd name="connsiteY105-10950" fmla="*/ 1910038 h 2323145"/>
              <a:gd name="connsiteX106-10951" fmla="*/ 5865399 w 11269336"/>
              <a:gd name="connsiteY106-10952" fmla="*/ 1926966 h 2323145"/>
              <a:gd name="connsiteX107-10953" fmla="*/ 5829951 w 11269336"/>
              <a:gd name="connsiteY107-10954" fmla="*/ 1934755 h 2323145"/>
              <a:gd name="connsiteX108-10955" fmla="*/ 5765285 w 11269336"/>
              <a:gd name="connsiteY108-10956" fmla="*/ 1941322 h 2323145"/>
              <a:gd name="connsiteX109-10957" fmla="*/ 5734750 w 11269336"/>
              <a:gd name="connsiteY109-10958" fmla="*/ 1939793 h 2323145"/>
              <a:gd name="connsiteX110-10959" fmla="*/ 5733569 w 11269336"/>
              <a:gd name="connsiteY110-10960" fmla="*/ 1940505 h 2323145"/>
              <a:gd name="connsiteX111-10961" fmla="*/ 5730329 w 11269336"/>
              <a:gd name="connsiteY111-10962" fmla="*/ 1937845 h 2323145"/>
              <a:gd name="connsiteX112-10963" fmla="*/ 5724661 w 11269336"/>
              <a:gd name="connsiteY112-10964" fmla="*/ 1937455 h 2323145"/>
              <a:gd name="connsiteX113-10965" fmla="*/ 5710186 w 11269336"/>
              <a:gd name="connsiteY113-10966" fmla="*/ 1941370 h 2323145"/>
              <a:gd name="connsiteX114-10967" fmla="*/ 5704910 w 11269336"/>
              <a:gd name="connsiteY114-10968" fmla="*/ 1943663 h 2323145"/>
              <a:gd name="connsiteX115-10969" fmla="*/ 5696836 w 11269336"/>
              <a:gd name="connsiteY115-10970" fmla="*/ 1945271 h 2323145"/>
              <a:gd name="connsiteX116-10971" fmla="*/ 5696583 w 11269336"/>
              <a:gd name="connsiteY116-10972" fmla="*/ 1945050 h 2323145"/>
              <a:gd name="connsiteX117-10973" fmla="*/ 5689123 w 11269336"/>
              <a:gd name="connsiteY117-10974" fmla="*/ 1947067 h 2323145"/>
              <a:gd name="connsiteX118-10975" fmla="*/ 5653291 w 11269336"/>
              <a:gd name="connsiteY118-10976" fmla="*/ 1960245 h 2323145"/>
              <a:gd name="connsiteX119-10977" fmla="*/ 5599385 w 11269336"/>
              <a:gd name="connsiteY119-10978" fmla="*/ 1945198 h 2323145"/>
              <a:gd name="connsiteX120-10979" fmla="*/ 5578300 w 11269336"/>
              <a:gd name="connsiteY120-10980" fmla="*/ 1944963 h 2323145"/>
              <a:gd name="connsiteX121-10981" fmla="*/ 5566758 w 11269336"/>
              <a:gd name="connsiteY121-10982" fmla="*/ 1943441 h 2323145"/>
              <a:gd name="connsiteX122-10983" fmla="*/ 5565857 w 11269336"/>
              <a:gd name="connsiteY122-10984" fmla="*/ 1942445 h 2323145"/>
              <a:gd name="connsiteX123-10985" fmla="*/ 5531534 w 11269336"/>
              <a:gd name="connsiteY123-10986" fmla="*/ 1955208 h 2323145"/>
              <a:gd name="connsiteX124-10987" fmla="*/ 5526552 w 11269336"/>
              <a:gd name="connsiteY124-10988" fmla="*/ 1954799 h 2323145"/>
              <a:gd name="connsiteX125-10989" fmla="*/ 5504723 w 11269336"/>
              <a:gd name="connsiteY125-10990" fmla="*/ 1965811 h 2323145"/>
              <a:gd name="connsiteX126-10991" fmla="*/ 5493156 w 11269336"/>
              <a:gd name="connsiteY126-10992" fmla="*/ 1970063 h 2323145"/>
              <a:gd name="connsiteX127-10993" fmla="*/ 5490486 w 11269336"/>
              <a:gd name="connsiteY127-10994" fmla="*/ 1974227 h 2323145"/>
              <a:gd name="connsiteX128-10995" fmla="*/ 5473107 w 11269336"/>
              <a:gd name="connsiteY128-10996" fmla="*/ 1979001 h 2323145"/>
              <a:gd name="connsiteX129-10997" fmla="*/ 5470885 w 11269336"/>
              <a:gd name="connsiteY129-10998" fmla="*/ 1978432 h 2323145"/>
              <a:gd name="connsiteX130-10999" fmla="*/ 5457393 w 11269336"/>
              <a:gd name="connsiteY130-11000" fmla="*/ 1986525 h 2323145"/>
              <a:gd name="connsiteX131-11001" fmla="*/ 5447102 w 11269336"/>
              <a:gd name="connsiteY131-11002" fmla="*/ 1998329 h 2323145"/>
              <a:gd name="connsiteX132-11003" fmla="*/ 5159151 w 11269336"/>
              <a:gd name="connsiteY132-11004" fmla="*/ 2029640 h 2323145"/>
              <a:gd name="connsiteX133-11005" fmla="*/ 5041688 w 11269336"/>
              <a:gd name="connsiteY133-11006" fmla="*/ 2022334 h 2323145"/>
              <a:gd name="connsiteX134-11007" fmla="*/ 4860988 w 11269336"/>
              <a:gd name="connsiteY134-11008" fmla="*/ 2135698 h 2323145"/>
              <a:gd name="connsiteX135-11009" fmla="*/ 4807902 w 11269336"/>
              <a:gd name="connsiteY135-11010" fmla="*/ 2138894 h 2323145"/>
              <a:gd name="connsiteX136-11011" fmla="*/ 4765388 w 11269336"/>
              <a:gd name="connsiteY136-11012" fmla="*/ 2162525 h 2323145"/>
              <a:gd name="connsiteX137-11013" fmla="*/ 4745033 w 11269336"/>
              <a:gd name="connsiteY137-11014" fmla="*/ 2158859 h 2323145"/>
              <a:gd name="connsiteX138-11015" fmla="*/ 4741475 w 11269336"/>
              <a:gd name="connsiteY138-11016" fmla="*/ 2157998 h 2323145"/>
              <a:gd name="connsiteX139-11017" fmla="*/ 4728247 w 11269336"/>
              <a:gd name="connsiteY139-11018" fmla="*/ 2159526 h 2323145"/>
              <a:gd name="connsiteX140-11019" fmla="*/ 4723263 w 11269336"/>
              <a:gd name="connsiteY140-11020" fmla="*/ 2153742 h 2323145"/>
              <a:gd name="connsiteX141-11021" fmla="*/ 4702453 w 11269336"/>
              <a:gd name="connsiteY141-11022" fmla="*/ 2151586 h 2323145"/>
              <a:gd name="connsiteX142-11023" fmla="*/ 4678455 w 11269336"/>
              <a:gd name="connsiteY142-11024" fmla="*/ 2156131 h 2323145"/>
              <a:gd name="connsiteX143-11025" fmla="*/ 4593061 w 11269336"/>
              <a:gd name="connsiteY143-11026" fmla="*/ 2171597 h 2323145"/>
              <a:gd name="connsiteX144-11027" fmla="*/ 4579902 w 11269336"/>
              <a:gd name="connsiteY144-11028" fmla="*/ 2177927 h 2323145"/>
              <a:gd name="connsiteX145-11029" fmla="*/ 4533444 w 11269336"/>
              <a:gd name="connsiteY145-11030" fmla="*/ 2181200 h 2323145"/>
              <a:gd name="connsiteX146-11031" fmla="*/ 4492832 w 11269336"/>
              <a:gd name="connsiteY146-11032" fmla="*/ 2188033 h 2323145"/>
              <a:gd name="connsiteX147-11033" fmla="*/ 4467257 w 11269336"/>
              <a:gd name="connsiteY147-11034" fmla="*/ 2196121 h 2323145"/>
              <a:gd name="connsiteX148-11035" fmla="*/ 4459937 w 11269336"/>
              <a:gd name="connsiteY148-11036" fmla="*/ 2195182 h 2323145"/>
              <a:gd name="connsiteX149-11037" fmla="*/ 4433312 w 11269336"/>
              <a:gd name="connsiteY149-11038" fmla="*/ 2199004 h 2323145"/>
              <a:gd name="connsiteX150-11039" fmla="*/ 4420601 w 11269336"/>
              <a:gd name="connsiteY150-11040" fmla="*/ 2205158 h 2323145"/>
              <a:gd name="connsiteX151-11041" fmla="*/ 4405765 w 11269336"/>
              <a:gd name="connsiteY151-11042" fmla="*/ 2199902 h 2323145"/>
              <a:gd name="connsiteX152-11043" fmla="*/ 4401354 w 11269336"/>
              <a:gd name="connsiteY152-11044" fmla="*/ 2194745 h 2323145"/>
              <a:gd name="connsiteX153-11045" fmla="*/ 4383151 w 11269336"/>
              <a:gd name="connsiteY153-11046" fmla="*/ 2201140 h 2323145"/>
              <a:gd name="connsiteX154-11047" fmla="*/ 4366646 w 11269336"/>
              <a:gd name="connsiteY154-11048" fmla="*/ 2198564 h 2323145"/>
              <a:gd name="connsiteX155-11049" fmla="*/ 4354009 w 11269336"/>
              <a:gd name="connsiteY155-11050" fmla="*/ 2204984 h 2323145"/>
              <a:gd name="connsiteX156-11051" fmla="*/ 4348284 w 11269336"/>
              <a:gd name="connsiteY156-11052" fmla="*/ 2205270 h 2323145"/>
              <a:gd name="connsiteX157-11053" fmla="*/ 4333906 w 11269336"/>
              <a:gd name="connsiteY157-11054" fmla="*/ 2205251 h 2323145"/>
              <a:gd name="connsiteX158-11055" fmla="*/ 4308819 w 11269336"/>
              <a:gd name="connsiteY158-11056" fmla="*/ 2203822 h 2323145"/>
              <a:gd name="connsiteX159-11057" fmla="*/ 4301210 w 11269336"/>
              <a:gd name="connsiteY159-11058" fmla="*/ 2204456 h 2323145"/>
              <a:gd name="connsiteX160-11059" fmla="*/ 4283095 w 11269336"/>
              <a:gd name="connsiteY160-11060" fmla="*/ 2198177 h 2323145"/>
              <a:gd name="connsiteX161-11061" fmla="*/ 4250119 w 11269336"/>
              <a:gd name="connsiteY161-11062" fmla="*/ 2196342 h 2323145"/>
              <a:gd name="connsiteX162-11063" fmla="*/ 4189203 w 11269336"/>
              <a:gd name="connsiteY162-11064" fmla="*/ 2178994 h 2323145"/>
              <a:gd name="connsiteX163-11065" fmla="*/ 4154035 w 11269336"/>
              <a:gd name="connsiteY163-11066" fmla="*/ 2171950 h 2323145"/>
              <a:gd name="connsiteX164-11067" fmla="*/ 4129569 w 11269336"/>
              <a:gd name="connsiteY164-11068" fmla="*/ 2163850 h 2323145"/>
              <a:gd name="connsiteX165-11069" fmla="*/ 4061250 w 11269336"/>
              <a:gd name="connsiteY165-11070" fmla="*/ 2159236 h 2323145"/>
              <a:gd name="connsiteX166-11071" fmla="*/ 3945480 w 11269336"/>
              <a:gd name="connsiteY166-11072" fmla="*/ 2158279 h 2323145"/>
              <a:gd name="connsiteX167-11073" fmla="*/ 3921468 w 11269336"/>
              <a:gd name="connsiteY167-11074" fmla="*/ 2156588 h 2323145"/>
              <a:gd name="connsiteX168-11075" fmla="*/ 3903348 w 11269336"/>
              <a:gd name="connsiteY168-11076" fmla="*/ 2149220 h 2323145"/>
              <a:gd name="connsiteX169-11077" fmla="*/ 3901342 w 11269336"/>
              <a:gd name="connsiteY169-11078" fmla="*/ 2142355 h 2323145"/>
              <a:gd name="connsiteX170-11079" fmla="*/ 3888539 w 11269336"/>
              <a:gd name="connsiteY170-11080" fmla="*/ 2140476 h 2323145"/>
              <a:gd name="connsiteX171-11081" fmla="*/ 3885662 w 11269336"/>
              <a:gd name="connsiteY171-11082" fmla="*/ 2138740 h 2323145"/>
              <a:gd name="connsiteX172-11083" fmla="*/ 3868627 w 11269336"/>
              <a:gd name="connsiteY172-11084" fmla="*/ 2130023 h 2323145"/>
              <a:gd name="connsiteX173-11085" fmla="*/ 3819177 w 11269336"/>
              <a:gd name="connsiteY173-11086" fmla="*/ 2142111 h 2323145"/>
              <a:gd name="connsiteX174-11087" fmla="*/ 3769100 w 11269336"/>
              <a:gd name="connsiteY174-11088" fmla="*/ 2131731 h 2323145"/>
              <a:gd name="connsiteX175-11089" fmla="*/ 3562752 w 11269336"/>
              <a:gd name="connsiteY175-11090" fmla="*/ 2131785 h 2323145"/>
              <a:gd name="connsiteX176-11091" fmla="*/ 3541402 w 11269336"/>
              <a:gd name="connsiteY176-11092" fmla="*/ 2106821 h 2323145"/>
              <a:gd name="connsiteX177-11093" fmla="*/ 3365341 w 11269336"/>
              <a:gd name="connsiteY177-11094" fmla="*/ 2077638 h 2323145"/>
              <a:gd name="connsiteX178-11095" fmla="*/ 3170922 w 11269336"/>
              <a:gd name="connsiteY178-11096" fmla="*/ 2115957 h 2323145"/>
              <a:gd name="connsiteX179-11097" fmla="*/ 3156256 w 11269336"/>
              <a:gd name="connsiteY179-11098" fmla="*/ 2124773 h 2323145"/>
              <a:gd name="connsiteX180-11099" fmla="*/ 3140298 w 11269336"/>
              <a:gd name="connsiteY180-11100" fmla="*/ 2129182 h 2323145"/>
              <a:gd name="connsiteX181-11101" fmla="*/ 3138514 w 11269336"/>
              <a:gd name="connsiteY181-11102" fmla="*/ 2128069 h 2323145"/>
              <a:gd name="connsiteX182-11103" fmla="*/ 3120467 w 11269336"/>
              <a:gd name="connsiteY182-11104" fmla="*/ 2128281 h 2323145"/>
              <a:gd name="connsiteX183-11105" fmla="*/ 3116175 w 11269336"/>
              <a:gd name="connsiteY183-11106" fmla="*/ 2131633 h 2323145"/>
              <a:gd name="connsiteX184-11107" fmla="*/ 3103685 w 11269336"/>
              <a:gd name="connsiteY184-11108" fmla="*/ 2132814 h 2323145"/>
              <a:gd name="connsiteX185-11109" fmla="*/ 3078794 w 11269336"/>
              <a:gd name="connsiteY185-11110" fmla="*/ 2137935 h 2323145"/>
              <a:gd name="connsiteX186-11111" fmla="*/ 3074407 w 11269336"/>
              <a:gd name="connsiteY186-11112" fmla="*/ 2136274 h 2323145"/>
              <a:gd name="connsiteX187-11113" fmla="*/ 3037285 w 11269336"/>
              <a:gd name="connsiteY187-11114" fmla="*/ 2139919 h 2323145"/>
              <a:gd name="connsiteX188-11115" fmla="*/ 3036901 w 11269336"/>
              <a:gd name="connsiteY188-11116" fmla="*/ 2138726 h 2323145"/>
              <a:gd name="connsiteX189-11117" fmla="*/ 3026996 w 11269336"/>
              <a:gd name="connsiteY189-11118" fmla="*/ 2134322 h 2323145"/>
              <a:gd name="connsiteX190-11119" fmla="*/ 3007772 w 11269336"/>
              <a:gd name="connsiteY190-11120" fmla="*/ 2128742 h 2323145"/>
              <a:gd name="connsiteX191-11121" fmla="*/ 2965030 w 11269336"/>
              <a:gd name="connsiteY191-11122" fmla="*/ 2100494 h 2323145"/>
              <a:gd name="connsiteX192-11123" fmla="*/ 2926342 w 11269336"/>
              <a:gd name="connsiteY192-11124" fmla="*/ 2104155 h 2323145"/>
              <a:gd name="connsiteX193-11125" fmla="*/ 2918608 w 11269336"/>
              <a:gd name="connsiteY193-11126" fmla="*/ 2104215 h 2323145"/>
              <a:gd name="connsiteX194-11127" fmla="*/ 2918475 w 11269336"/>
              <a:gd name="connsiteY194-11128" fmla="*/ 2103937 h 2323145"/>
              <a:gd name="connsiteX195-11129" fmla="*/ 2910360 w 11269336"/>
              <a:gd name="connsiteY195-11130" fmla="*/ 2103444 h 2323145"/>
              <a:gd name="connsiteX196-11131" fmla="*/ 2904507 w 11269336"/>
              <a:gd name="connsiteY196-11132" fmla="*/ 2104326 h 2323145"/>
              <a:gd name="connsiteX197-11133" fmla="*/ 2889503 w 11269336"/>
              <a:gd name="connsiteY197-11134" fmla="*/ 2104443 h 2323145"/>
              <a:gd name="connsiteX198-11135" fmla="*/ 2884480 w 11269336"/>
              <a:gd name="connsiteY198-11136" fmla="*/ 2102626 h 2323145"/>
              <a:gd name="connsiteX199-11137" fmla="*/ 2882689 w 11269336"/>
              <a:gd name="connsiteY199-11138" fmla="*/ 2099228 h 2323145"/>
              <a:gd name="connsiteX200-11139" fmla="*/ 2881291 w 11269336"/>
              <a:gd name="connsiteY200-11140" fmla="*/ 2099618 h 2323145"/>
              <a:gd name="connsiteX201-11141" fmla="*/ 2853979 w 11269336"/>
              <a:gd name="connsiteY201-11142" fmla="*/ 2090388 h 2323145"/>
              <a:gd name="connsiteX202-11143" fmla="*/ 2791790 w 11269336"/>
              <a:gd name="connsiteY202-11144" fmla="*/ 2080332 h 2323145"/>
              <a:gd name="connsiteX203-11145" fmla="*/ 2755844 w 11269336"/>
              <a:gd name="connsiteY203-11146" fmla="*/ 2078874 h 2323145"/>
              <a:gd name="connsiteX204-11147" fmla="*/ 2657742 w 11269336"/>
              <a:gd name="connsiteY204-11148" fmla="*/ 2070179 h 2323145"/>
              <a:gd name="connsiteX205-11149" fmla="*/ 2559549 w 11269336"/>
              <a:gd name="connsiteY205-11150" fmla="*/ 2057873 h 2323145"/>
              <a:gd name="connsiteX206-11151" fmla="*/ 2512054 w 11269336"/>
              <a:gd name="connsiteY206-11152" fmla="*/ 2031671 h 2323145"/>
              <a:gd name="connsiteX207-11153" fmla="*/ 2506437 w 11269336"/>
              <a:gd name="connsiteY207-11154" fmla="*/ 2030918 h 2323145"/>
              <a:gd name="connsiteX208-11155" fmla="*/ 2491752 w 11269336"/>
              <a:gd name="connsiteY208-11156" fmla="*/ 2033906 h 2323145"/>
              <a:gd name="connsiteX209-11157" fmla="*/ 2486338 w 11269336"/>
              <a:gd name="connsiteY209-11158" fmla="*/ 2035862 h 2323145"/>
              <a:gd name="connsiteX210-11159" fmla="*/ 2478186 w 11269336"/>
              <a:gd name="connsiteY210-11160" fmla="*/ 2036953 h 2323145"/>
              <a:gd name="connsiteX211-11161" fmla="*/ 2477950 w 11269336"/>
              <a:gd name="connsiteY211-11162" fmla="*/ 2036715 h 2323145"/>
              <a:gd name="connsiteX212-11163" fmla="*/ 2470381 w 11269336"/>
              <a:gd name="connsiteY212-11164" fmla="*/ 2038256 h 2323145"/>
              <a:gd name="connsiteX213-11165" fmla="*/ 2433781 w 11269336"/>
              <a:gd name="connsiteY213-11166" fmla="*/ 2049140 h 2323145"/>
              <a:gd name="connsiteX214-11167" fmla="*/ 2381172 w 11269336"/>
              <a:gd name="connsiteY214-11168" fmla="*/ 2030645 h 2323145"/>
              <a:gd name="connsiteX215-11169" fmla="*/ 2360198 w 11269336"/>
              <a:gd name="connsiteY215-11170" fmla="*/ 2029059 h 2323145"/>
              <a:gd name="connsiteX216-11171" fmla="*/ 2348815 w 11269336"/>
              <a:gd name="connsiteY216-11172" fmla="*/ 2026798 h 2323145"/>
              <a:gd name="connsiteX217-11173" fmla="*/ 2347988 w 11269336"/>
              <a:gd name="connsiteY217-11174" fmla="*/ 2025745 h 2323145"/>
              <a:gd name="connsiteX218-11175" fmla="*/ 2312920 w 11269336"/>
              <a:gd name="connsiteY218-11176" fmla="*/ 2036311 h 2323145"/>
              <a:gd name="connsiteX219-11177" fmla="*/ 2307986 w 11269336"/>
              <a:gd name="connsiteY219-11178" fmla="*/ 2035583 h 2323145"/>
              <a:gd name="connsiteX220-11179" fmla="*/ 2285481 w 11269336"/>
              <a:gd name="connsiteY220-11180" fmla="*/ 2045197 h 2323145"/>
              <a:gd name="connsiteX221-11181" fmla="*/ 2273666 w 11269336"/>
              <a:gd name="connsiteY221-11182" fmla="*/ 2048710 h 2323145"/>
              <a:gd name="connsiteX222-11183" fmla="*/ 2270719 w 11269336"/>
              <a:gd name="connsiteY222-11184" fmla="*/ 2052702 h 2323145"/>
              <a:gd name="connsiteX223-11185" fmla="*/ 2253080 w 11269336"/>
              <a:gd name="connsiteY223-11186" fmla="*/ 2056363 h 2323145"/>
              <a:gd name="connsiteX224-11187" fmla="*/ 2250906 w 11269336"/>
              <a:gd name="connsiteY224-11188" fmla="*/ 2055654 h 2323145"/>
              <a:gd name="connsiteX225-11189" fmla="*/ 2236905 w 11269336"/>
              <a:gd name="connsiteY225-11190" fmla="*/ 2062882 h 2323145"/>
              <a:gd name="connsiteX226-11191" fmla="*/ 2225830 w 11269336"/>
              <a:gd name="connsiteY226-11192" fmla="*/ 2074027 h 2323145"/>
              <a:gd name="connsiteX227-11193" fmla="*/ 2073776 w 11269336"/>
              <a:gd name="connsiteY227-11194" fmla="*/ 2089244 h 2323145"/>
              <a:gd name="connsiteX228-11195" fmla="*/ 1948256 w 11269336"/>
              <a:gd name="connsiteY228-11196" fmla="*/ 2146616 h 2323145"/>
              <a:gd name="connsiteX229-11197" fmla="*/ 1865582 w 11269336"/>
              <a:gd name="connsiteY229-11198" fmla="*/ 2153738 h 2323145"/>
              <a:gd name="connsiteX230-11199" fmla="*/ 1835210 w 11269336"/>
              <a:gd name="connsiteY230-11200" fmla="*/ 2134244 h 2323145"/>
              <a:gd name="connsiteX231-11201" fmla="*/ 1632661 w 11269336"/>
              <a:gd name="connsiteY231-11202" fmla="*/ 2173882 h 2323145"/>
              <a:gd name="connsiteX232-11203" fmla="*/ 1579590 w 11269336"/>
              <a:gd name="connsiteY232-11204" fmla="*/ 2173680 h 2323145"/>
              <a:gd name="connsiteX233-11205" fmla="*/ 1535601 w 11269336"/>
              <a:gd name="connsiteY233-11206" fmla="*/ 2194590 h 2323145"/>
              <a:gd name="connsiteX234-11207" fmla="*/ 1515594 w 11269336"/>
              <a:gd name="connsiteY234-11208" fmla="*/ 2189622 h 2323145"/>
              <a:gd name="connsiteX235-11209" fmla="*/ 1512113 w 11269336"/>
              <a:gd name="connsiteY235-11210" fmla="*/ 2188534 h 2323145"/>
              <a:gd name="connsiteX236-11211" fmla="*/ 1498838 w 11269336"/>
              <a:gd name="connsiteY236-11212" fmla="*/ 2189213 h 2323145"/>
              <a:gd name="connsiteX237-11213" fmla="*/ 1494279 w 11269336"/>
              <a:gd name="connsiteY237-11214" fmla="*/ 2183112 h 2323145"/>
              <a:gd name="connsiteX238-11215" fmla="*/ 1473714 w 11269336"/>
              <a:gd name="connsiteY238-11216" fmla="*/ 2179625 h 2323145"/>
              <a:gd name="connsiteX239-11217" fmla="*/ 1449503 w 11269336"/>
              <a:gd name="connsiteY239-11218" fmla="*/ 2182633 h 2323145"/>
              <a:gd name="connsiteX240-11219" fmla="*/ 1266687 w 11269336"/>
              <a:gd name="connsiteY240-11220" fmla="*/ 2212688 h 2323145"/>
              <a:gd name="connsiteX241-11221" fmla="*/ 1239614 w 11269336"/>
              <a:gd name="connsiteY241-11222" fmla="*/ 2209727 h 2323145"/>
              <a:gd name="connsiteX242-11223" fmla="*/ 1202436 w 11269336"/>
              <a:gd name="connsiteY242-11224" fmla="*/ 2209817 h 2323145"/>
              <a:gd name="connsiteX243-11225" fmla="*/ 1136097 w 11269336"/>
              <a:gd name="connsiteY243-11226" fmla="*/ 2205112 h 2323145"/>
              <a:gd name="connsiteX244-11227" fmla="*/ 988232 w 11269336"/>
              <a:gd name="connsiteY244-11228" fmla="*/ 2235635 h 2323145"/>
              <a:gd name="connsiteX245-11229" fmla="*/ 981959 w 11269336"/>
              <a:gd name="connsiteY245-11230" fmla="*/ 2231607 h 2323145"/>
              <a:gd name="connsiteX246-11231" fmla="*/ 938600 w 11269336"/>
              <a:gd name="connsiteY246-11232" fmla="*/ 2238113 h 2323145"/>
              <a:gd name="connsiteX247-11233" fmla="*/ 791788 w 11269336"/>
              <a:gd name="connsiteY247-11234" fmla="*/ 2293224 h 2323145"/>
              <a:gd name="connsiteX248-11235" fmla="*/ 706914 w 11269336"/>
              <a:gd name="connsiteY248-11236" fmla="*/ 2305046 h 2323145"/>
              <a:gd name="connsiteX249-11237" fmla="*/ 675971 w 11269336"/>
              <a:gd name="connsiteY249-11238" fmla="*/ 2304030 h 2323145"/>
              <a:gd name="connsiteX250-11239" fmla="*/ 624180 w 11269336"/>
              <a:gd name="connsiteY250-11240" fmla="*/ 2302650 h 2323145"/>
              <a:gd name="connsiteX251-11241" fmla="*/ 583453 w 11269336"/>
              <a:gd name="connsiteY251-11242" fmla="*/ 2288788 h 2323145"/>
              <a:gd name="connsiteX252-11243" fmla="*/ 540946 w 11269336"/>
              <a:gd name="connsiteY252-11244" fmla="*/ 2292721 h 2323145"/>
              <a:gd name="connsiteX253-11245" fmla="*/ 533680 w 11269336"/>
              <a:gd name="connsiteY253-11246" fmla="*/ 2310233 h 2323145"/>
              <a:gd name="connsiteX254-11247" fmla="*/ 487366 w 11269336"/>
              <a:gd name="connsiteY254-11248" fmla="*/ 2309053 h 2323145"/>
              <a:gd name="connsiteX255-11249" fmla="*/ 416820 w 11269336"/>
              <a:gd name="connsiteY255-11250" fmla="*/ 2305443 h 2323145"/>
              <a:gd name="connsiteX256-11251" fmla="*/ 376805 w 11269336"/>
              <a:gd name="connsiteY256-11252" fmla="*/ 2307647 h 2323145"/>
              <a:gd name="connsiteX257-11253" fmla="*/ 266777 w 11269336"/>
              <a:gd name="connsiteY257-11254" fmla="*/ 2309012 h 2323145"/>
              <a:gd name="connsiteX258-11255" fmla="*/ 156013 w 11269336"/>
              <a:gd name="connsiteY258-11256" fmla="*/ 2306832 h 2323145"/>
              <a:gd name="connsiteX259-11257" fmla="*/ 87258 w 11269336"/>
              <a:gd name="connsiteY259-11258" fmla="*/ 2285511 h 2323145"/>
              <a:gd name="connsiteX260-11259" fmla="*/ 23798 w 11269336"/>
              <a:gd name="connsiteY260-11260" fmla="*/ 2281822 h 2323145"/>
              <a:gd name="connsiteX261-11261" fmla="*/ 0 w 11269336"/>
              <a:gd name="connsiteY261-11262" fmla="*/ 2285369 h 2323145"/>
              <a:gd name="connsiteX262-11263" fmla="*/ 0 w 11269336"/>
              <a:gd name="connsiteY262-11264" fmla="*/ 0 h 2323145"/>
              <a:gd name="connsiteX0-11265" fmla="*/ 0 w 11269336"/>
              <a:gd name="connsiteY0-11266" fmla="*/ 0 h 2323145"/>
              <a:gd name="connsiteX1-11267" fmla="*/ 11269336 w 11269336"/>
              <a:gd name="connsiteY1-11268" fmla="*/ 0 h 2323145"/>
              <a:gd name="connsiteX2-11269" fmla="*/ 11268645 w 11269336"/>
              <a:gd name="connsiteY2-11270" fmla="*/ 511 h 2323145"/>
              <a:gd name="connsiteX3-11271" fmla="*/ 11230739 w 11269336"/>
              <a:gd name="connsiteY3-11272" fmla="*/ 37096 h 2323145"/>
              <a:gd name="connsiteX4-11273" fmla="*/ 11082485 w 11269336"/>
              <a:gd name="connsiteY4-11274" fmla="*/ 78590 h 2323145"/>
              <a:gd name="connsiteX5-11275" fmla="*/ 11031776 w 11269336"/>
              <a:gd name="connsiteY5-11276" fmla="*/ 79197 h 2323145"/>
              <a:gd name="connsiteX6-11277" fmla="*/ 10995894 w 11269336"/>
              <a:gd name="connsiteY6-11278" fmla="*/ 83459 h 2323145"/>
              <a:gd name="connsiteX7-11279" fmla="*/ 10861177 w 11269336"/>
              <a:gd name="connsiteY7-11280" fmla="*/ 147419 h 2323145"/>
              <a:gd name="connsiteX8-11281" fmla="*/ 10782732 w 11269336"/>
              <a:gd name="connsiteY8-11282" fmla="*/ 135645 h 2323145"/>
              <a:gd name="connsiteX9-11283" fmla="*/ 10660773 w 11269336"/>
              <a:gd name="connsiteY9-11284" fmla="*/ 179312 h 2323145"/>
              <a:gd name="connsiteX10-11285" fmla="*/ 10564442 w 11269336"/>
              <a:gd name="connsiteY10-11286" fmla="*/ 160738 h 2323145"/>
              <a:gd name="connsiteX11-11287" fmla="*/ 10490200 w 11269336"/>
              <a:gd name="connsiteY11-11288" fmla="*/ 183533 h 2323145"/>
              <a:gd name="connsiteX12-11289" fmla="*/ 10271351 w 11269336"/>
              <a:gd name="connsiteY12-11290" fmla="*/ 243104 h 2323145"/>
              <a:gd name="connsiteX13-11291" fmla="*/ 10061033 w 11269336"/>
              <a:gd name="connsiteY13-11292" fmla="*/ 364937 h 2323145"/>
              <a:gd name="connsiteX14-11293" fmla="*/ 9921770 w 11269336"/>
              <a:gd name="connsiteY14-11294" fmla="*/ 406154 h 2323145"/>
              <a:gd name="connsiteX15-11295" fmla="*/ 9858388 w 11269336"/>
              <a:gd name="connsiteY15-11296" fmla="*/ 439489 h 2323145"/>
              <a:gd name="connsiteX16-11297" fmla="*/ 9811914 w 11269336"/>
              <a:gd name="connsiteY16-11298" fmla="*/ 449865 h 2323145"/>
              <a:gd name="connsiteX17-11299" fmla="*/ 9784394 w 11269336"/>
              <a:gd name="connsiteY17-11300" fmla="*/ 457816 h 2323145"/>
              <a:gd name="connsiteX18-11301" fmla="*/ 9656836 w 11269336"/>
              <a:gd name="connsiteY18-11302" fmla="*/ 469967 h 2323145"/>
              <a:gd name="connsiteX19-11303" fmla="*/ 9561575 w 11269336"/>
              <a:gd name="connsiteY19-11304" fmla="*/ 559978 h 2323145"/>
              <a:gd name="connsiteX20-11305" fmla="*/ 9162278 w 11269336"/>
              <a:gd name="connsiteY20-11306" fmla="*/ 704724 h 2323145"/>
              <a:gd name="connsiteX21-11307" fmla="*/ 9062863 w 11269336"/>
              <a:gd name="connsiteY21-11308" fmla="*/ 754656 h 2323145"/>
              <a:gd name="connsiteX22-11309" fmla="*/ 8914746 w 11269336"/>
              <a:gd name="connsiteY22-11310" fmla="*/ 826428 h 2323145"/>
              <a:gd name="connsiteX23-11311" fmla="*/ 8917778 w 11269336"/>
              <a:gd name="connsiteY23-11312" fmla="*/ 835198 h 2323145"/>
              <a:gd name="connsiteX24-11313" fmla="*/ 8905560 w 11269336"/>
              <a:gd name="connsiteY24-11314" fmla="*/ 838358 h 2323145"/>
              <a:gd name="connsiteX25-11315" fmla="*/ 8897564 w 11269336"/>
              <a:gd name="connsiteY25-11316" fmla="*/ 834287 h 2323145"/>
              <a:gd name="connsiteX26-11317" fmla="*/ 8878040 w 11269336"/>
              <a:gd name="connsiteY26-11318" fmla="*/ 844150 h 2323145"/>
              <a:gd name="connsiteX27-11319" fmla="*/ 8795998 w 11269336"/>
              <a:gd name="connsiteY27-11320" fmla="*/ 863337 h 2323145"/>
              <a:gd name="connsiteX28-11321" fmla="*/ 8776970 w 11269336"/>
              <a:gd name="connsiteY28-11322" fmla="*/ 885177 h 2323145"/>
              <a:gd name="connsiteX29-11323" fmla="*/ 8755719 w 11269336"/>
              <a:gd name="connsiteY29-11324" fmla="*/ 889754 h 2323145"/>
              <a:gd name="connsiteX30-11325" fmla="*/ 8743257 w 11269336"/>
              <a:gd name="connsiteY30-11326" fmla="*/ 904723 h 2323145"/>
              <a:gd name="connsiteX31-11327" fmla="*/ 8721366 w 11269336"/>
              <a:gd name="connsiteY31-11328" fmla="*/ 904711 h 2323145"/>
              <a:gd name="connsiteX32-11329" fmla="*/ 8678353 w 11269336"/>
              <a:gd name="connsiteY32-11330" fmla="*/ 926318 h 2323145"/>
              <a:gd name="connsiteX33-11331" fmla="*/ 8636849 w 11269336"/>
              <a:gd name="connsiteY33-11332" fmla="*/ 937900 h 2323145"/>
              <a:gd name="connsiteX34-11333" fmla="*/ 8620213 w 11269336"/>
              <a:gd name="connsiteY34-11334" fmla="*/ 943068 h 2323145"/>
              <a:gd name="connsiteX35-11335" fmla="*/ 8612581 w 11269336"/>
              <a:gd name="connsiteY35-11336" fmla="*/ 952695 h 2323145"/>
              <a:gd name="connsiteX36-11337" fmla="*/ 8589038 w 11269336"/>
              <a:gd name="connsiteY36-11338" fmla="*/ 963892 h 2323145"/>
              <a:gd name="connsiteX37-11339" fmla="*/ 8579950 w 11269336"/>
              <a:gd name="connsiteY37-11340" fmla="*/ 960899 h 2323145"/>
              <a:gd name="connsiteX38-11341" fmla="*/ 8579319 w 11269336"/>
              <a:gd name="connsiteY38-11342" fmla="*/ 965630 h 2323145"/>
              <a:gd name="connsiteX39-11343" fmla="*/ 8547429 w 11269336"/>
              <a:gd name="connsiteY39-11344" fmla="*/ 984506 h 2323145"/>
              <a:gd name="connsiteX40-11345" fmla="*/ 8478704 w 11269336"/>
              <a:gd name="connsiteY40-11346" fmla="*/ 1025490 h 2323145"/>
              <a:gd name="connsiteX41-11347" fmla="*/ 8461421 w 11269336"/>
              <a:gd name="connsiteY41-11348" fmla="*/ 1035512 h 2323145"/>
              <a:gd name="connsiteX42-11349" fmla="*/ 8445003 w 11269336"/>
              <a:gd name="connsiteY42-11350" fmla="*/ 1036851 h 2323145"/>
              <a:gd name="connsiteX43-11351" fmla="*/ 8357350 w 11269336"/>
              <a:gd name="connsiteY43-11352" fmla="*/ 1060213 h 2323145"/>
              <a:gd name="connsiteX44-11353" fmla="*/ 8335565 w 11269336"/>
              <a:gd name="connsiteY44-11354" fmla="*/ 1061151 h 2323145"/>
              <a:gd name="connsiteX45-11355" fmla="*/ 8325267 w 11269336"/>
              <a:gd name="connsiteY45-11356" fmla="*/ 1055919 h 2323145"/>
              <a:gd name="connsiteX46-11357" fmla="*/ 8293586 w 11269336"/>
              <a:gd name="connsiteY46-11358" fmla="*/ 1076144 h 2323145"/>
              <a:gd name="connsiteX47-11359" fmla="*/ 8242405 w 11269336"/>
              <a:gd name="connsiteY47-11360" fmla="*/ 1095960 h 2323145"/>
              <a:gd name="connsiteX48-11361" fmla="*/ 8197391 w 11269336"/>
              <a:gd name="connsiteY48-11362" fmla="*/ 1107746 h 2323145"/>
              <a:gd name="connsiteX49-11363" fmla="*/ 8081474 w 11269336"/>
              <a:gd name="connsiteY49-11364" fmla="*/ 1130125 h 2323145"/>
              <a:gd name="connsiteX50-11365" fmla="*/ 8053585 w 11269336"/>
              <a:gd name="connsiteY50-11366" fmla="*/ 1129169 h 2323145"/>
              <a:gd name="connsiteX51-11367" fmla="*/ 8038422 w 11269336"/>
              <a:gd name="connsiteY51-11368" fmla="*/ 1119092 h 2323145"/>
              <a:gd name="connsiteX52-11369" fmla="*/ 8029450 w 11269336"/>
              <a:gd name="connsiteY52-11370" fmla="*/ 1125592 h 2323145"/>
              <a:gd name="connsiteX53-11371" fmla="*/ 7959552 w 11269336"/>
              <a:gd name="connsiteY53-11372" fmla="*/ 1140188 h 2323145"/>
              <a:gd name="connsiteX54-11373" fmla="*/ 7914188 w 11269336"/>
              <a:gd name="connsiteY54-11374" fmla="*/ 1150862 h 2323145"/>
              <a:gd name="connsiteX55-11375" fmla="*/ 7914918 w 11269336"/>
              <a:gd name="connsiteY55-11376" fmla="*/ 1168758 h 2323145"/>
              <a:gd name="connsiteX56-11377" fmla="*/ 7875510 w 11269336"/>
              <a:gd name="connsiteY56-11378" fmla="*/ 1183153 h 2323145"/>
              <a:gd name="connsiteX57-11379" fmla="*/ 7829932 w 11269336"/>
              <a:gd name="connsiteY57-11380" fmla="*/ 1180782 h 2323145"/>
              <a:gd name="connsiteX58-11381" fmla="*/ 7779182 w 11269336"/>
              <a:gd name="connsiteY58-11382" fmla="*/ 1192665 h 2323145"/>
              <a:gd name="connsiteX59-11383" fmla="*/ 7748774 w 11269336"/>
              <a:gd name="connsiteY59-11384" fmla="*/ 1199586 h 2323145"/>
              <a:gd name="connsiteX60-11385" fmla="*/ 7671846 w 11269336"/>
              <a:gd name="connsiteY60-11386" fmla="*/ 1231966 h 2323145"/>
              <a:gd name="connsiteX61-11387" fmla="*/ 7554146 w 11269336"/>
              <a:gd name="connsiteY61-11388" fmla="*/ 1319748 h 2323145"/>
              <a:gd name="connsiteX62-11389" fmla="*/ 7515052 w 11269336"/>
              <a:gd name="connsiteY62-11390" fmla="*/ 1336718 h 2323145"/>
              <a:gd name="connsiteX63-11391" fmla="*/ 7507193 w 11269336"/>
              <a:gd name="connsiteY63-11392" fmla="*/ 1334617 h 2323145"/>
              <a:gd name="connsiteX64-11393" fmla="*/ 7461694 w 11269336"/>
              <a:gd name="connsiteY64-11394" fmla="*/ 1375866 h 2323145"/>
              <a:gd name="connsiteX65-11395" fmla="*/ 7377571 w 11269336"/>
              <a:gd name="connsiteY65-11396" fmla="*/ 1400128 h 2323145"/>
              <a:gd name="connsiteX66-11397" fmla="*/ 7311261 w 11269336"/>
              <a:gd name="connsiteY66-11398" fmla="*/ 1412652 h 2323145"/>
              <a:gd name="connsiteX67-11399" fmla="*/ 7275307 w 11269336"/>
              <a:gd name="connsiteY67-11400" fmla="*/ 1422171 h 2323145"/>
              <a:gd name="connsiteX68-11401" fmla="*/ 7247783 w 11269336"/>
              <a:gd name="connsiteY68-11402" fmla="*/ 1426330 h 2323145"/>
              <a:gd name="connsiteX69-11403" fmla="*/ 7185047 w 11269336"/>
              <a:gd name="connsiteY69-11404" fmla="*/ 1451812 h 2323145"/>
              <a:gd name="connsiteX70-11405" fmla="*/ 7084117 w 11269336"/>
              <a:gd name="connsiteY70-11406" fmla="*/ 1500281 h 2323145"/>
              <a:gd name="connsiteX71-11407" fmla="*/ 7062011 w 11269336"/>
              <a:gd name="connsiteY71-11408" fmla="*/ 1509183 h 2323145"/>
              <a:gd name="connsiteX72-11409" fmla="*/ 7040555 w 11269336"/>
              <a:gd name="connsiteY72-11410" fmla="*/ 1511207 h 2323145"/>
              <a:gd name="connsiteX73-11411" fmla="*/ 7033438 w 11269336"/>
              <a:gd name="connsiteY73-11412" fmla="*/ 1506772 h 2323145"/>
              <a:gd name="connsiteX74-11413" fmla="*/ 7020886 w 11269336"/>
              <a:gd name="connsiteY74-11414" fmla="*/ 1510764 h 2323145"/>
              <a:gd name="connsiteX75-11415" fmla="*/ 7017033 w 11269336"/>
              <a:gd name="connsiteY75-11416" fmla="*/ 1510650 h 2323145"/>
              <a:gd name="connsiteX76-11417" fmla="*/ 6995460 w 11269336"/>
              <a:gd name="connsiteY76-11418" fmla="*/ 1511173 h 2323145"/>
              <a:gd name="connsiteX77-11419" fmla="*/ 6962144 w 11269336"/>
              <a:gd name="connsiteY77-11420" fmla="*/ 1541508 h 2323145"/>
              <a:gd name="connsiteX78-11421" fmla="*/ 6910674 w 11269336"/>
              <a:gd name="connsiteY78-11422" fmla="*/ 1554793 h 2323145"/>
              <a:gd name="connsiteX79-11423" fmla="*/ 6732152 w 11269336"/>
              <a:gd name="connsiteY79-11424" fmla="*/ 1642538 h 2323145"/>
              <a:gd name="connsiteX80-11425" fmla="*/ 6694106 w 11269336"/>
              <a:gd name="connsiteY80-11426" fmla="*/ 1632377 h 2323145"/>
              <a:gd name="connsiteX81-11427" fmla="*/ 6617223 w 11269336"/>
              <a:gd name="connsiteY81-11428" fmla="*/ 1659889 h 2323145"/>
              <a:gd name="connsiteX82-11429" fmla="*/ 6521138 w 11269336"/>
              <a:gd name="connsiteY82-11430" fmla="*/ 1744340 h 2323145"/>
              <a:gd name="connsiteX83-11431" fmla="*/ 6380677 w 11269336"/>
              <a:gd name="connsiteY83-11432" fmla="*/ 1796883 h 2323145"/>
              <a:gd name="connsiteX84-11433" fmla="*/ 6374897 w 11269336"/>
              <a:gd name="connsiteY84-11434" fmla="*/ 1809910 h 2323145"/>
              <a:gd name="connsiteX85-11435" fmla="*/ 6364545 w 11269336"/>
              <a:gd name="connsiteY85-11436" fmla="*/ 1820090 h 2323145"/>
              <a:gd name="connsiteX86-11437" fmla="*/ 6362126 w 11269336"/>
              <a:gd name="connsiteY86-11438" fmla="*/ 1819991 h 2323145"/>
              <a:gd name="connsiteX87-11439" fmla="*/ 6346673 w 11269336"/>
              <a:gd name="connsiteY87-11440" fmla="*/ 1827824 h 2323145"/>
              <a:gd name="connsiteX88-11441" fmla="*/ 6345588 w 11269336"/>
              <a:gd name="connsiteY88-11442" fmla="*/ 1832232 h 2323145"/>
              <a:gd name="connsiteX89-11443" fmla="*/ 6335708 w 11269336"/>
              <a:gd name="connsiteY89-11444" fmla="*/ 1838451 h 2323145"/>
              <a:gd name="connsiteX90-11445" fmla="*/ 6318182 w 11269336"/>
              <a:gd name="connsiteY90-11446" fmla="*/ 1852975 h 2323145"/>
              <a:gd name="connsiteX91-11447" fmla="*/ 6313084 w 11269336"/>
              <a:gd name="connsiteY91-11448" fmla="*/ 1853561 h 2323145"/>
              <a:gd name="connsiteX92-11449" fmla="*/ 6283816 w 11269336"/>
              <a:gd name="connsiteY92-11450" fmla="*/ 1872148 h 2323145"/>
              <a:gd name="connsiteX93-11451" fmla="*/ 6282550 w 11269336"/>
              <a:gd name="connsiteY93-11452" fmla="*/ 1871392 h 2323145"/>
              <a:gd name="connsiteX94-11453" fmla="*/ 6270527 w 11269336"/>
              <a:gd name="connsiteY94-11454" fmla="*/ 1872208 h 2323145"/>
              <a:gd name="connsiteX95-11455" fmla="*/ 6249518 w 11269336"/>
              <a:gd name="connsiteY95-11456" fmla="*/ 1876079 h 2323145"/>
              <a:gd name="connsiteX96-11457" fmla="*/ 6190386 w 11269336"/>
              <a:gd name="connsiteY96-11458" fmla="*/ 1872478 h 2323145"/>
              <a:gd name="connsiteX97-11459" fmla="*/ 6159777 w 11269336"/>
              <a:gd name="connsiteY97-11460" fmla="*/ 1891745 h 2323145"/>
              <a:gd name="connsiteX98-11461" fmla="*/ 6153131 w 11269336"/>
              <a:gd name="connsiteY98-11462" fmla="*/ 1895079 h 2323145"/>
              <a:gd name="connsiteX99-11463" fmla="*/ 6152798 w 11269336"/>
              <a:gd name="connsiteY99-11464" fmla="*/ 1894920 h 2323145"/>
              <a:gd name="connsiteX100-11465" fmla="*/ 6145388 w 11269336"/>
              <a:gd name="connsiteY100-11466" fmla="*/ 1897990 h 2323145"/>
              <a:gd name="connsiteX101-11467" fmla="*/ 6141014 w 11269336"/>
              <a:gd name="connsiteY101-11468" fmla="*/ 1901155 h 2323145"/>
              <a:gd name="connsiteX102-11469" fmla="*/ 6128122 w 11269336"/>
              <a:gd name="connsiteY102-11470" fmla="*/ 1907623 h 2323145"/>
              <a:gd name="connsiteX103-11471" fmla="*/ 6122351 w 11269336"/>
              <a:gd name="connsiteY103-11472" fmla="*/ 1908359 h 2323145"/>
              <a:gd name="connsiteX104-11473" fmla="*/ 6064750 w 11269336"/>
              <a:gd name="connsiteY104-11474" fmla="*/ 1896394 h 2323145"/>
              <a:gd name="connsiteX105-11475" fmla="*/ 5964230 w 11269336"/>
              <a:gd name="connsiteY105-11476" fmla="*/ 1910038 h 2323145"/>
              <a:gd name="connsiteX106-11477" fmla="*/ 5865399 w 11269336"/>
              <a:gd name="connsiteY106-11478" fmla="*/ 1926966 h 2323145"/>
              <a:gd name="connsiteX107-11479" fmla="*/ 5829951 w 11269336"/>
              <a:gd name="connsiteY107-11480" fmla="*/ 1934755 h 2323145"/>
              <a:gd name="connsiteX108-11481" fmla="*/ 5765285 w 11269336"/>
              <a:gd name="connsiteY108-11482" fmla="*/ 1941322 h 2323145"/>
              <a:gd name="connsiteX109-11483" fmla="*/ 5734750 w 11269336"/>
              <a:gd name="connsiteY109-11484" fmla="*/ 1939793 h 2323145"/>
              <a:gd name="connsiteX110-11485" fmla="*/ 5733569 w 11269336"/>
              <a:gd name="connsiteY110-11486" fmla="*/ 1940505 h 2323145"/>
              <a:gd name="connsiteX111-11487" fmla="*/ 5730329 w 11269336"/>
              <a:gd name="connsiteY111-11488" fmla="*/ 1937845 h 2323145"/>
              <a:gd name="connsiteX112-11489" fmla="*/ 5724661 w 11269336"/>
              <a:gd name="connsiteY112-11490" fmla="*/ 1937455 h 2323145"/>
              <a:gd name="connsiteX113-11491" fmla="*/ 5710186 w 11269336"/>
              <a:gd name="connsiteY113-11492" fmla="*/ 1941370 h 2323145"/>
              <a:gd name="connsiteX114-11493" fmla="*/ 5704910 w 11269336"/>
              <a:gd name="connsiteY114-11494" fmla="*/ 1943663 h 2323145"/>
              <a:gd name="connsiteX115-11495" fmla="*/ 5696836 w 11269336"/>
              <a:gd name="connsiteY115-11496" fmla="*/ 1945271 h 2323145"/>
              <a:gd name="connsiteX116-11497" fmla="*/ 5696583 w 11269336"/>
              <a:gd name="connsiteY116-11498" fmla="*/ 1945050 h 2323145"/>
              <a:gd name="connsiteX117-11499" fmla="*/ 5689123 w 11269336"/>
              <a:gd name="connsiteY117-11500" fmla="*/ 1947067 h 2323145"/>
              <a:gd name="connsiteX118-11501" fmla="*/ 5653291 w 11269336"/>
              <a:gd name="connsiteY118-11502" fmla="*/ 1960245 h 2323145"/>
              <a:gd name="connsiteX119-11503" fmla="*/ 5599385 w 11269336"/>
              <a:gd name="connsiteY119-11504" fmla="*/ 1945198 h 2323145"/>
              <a:gd name="connsiteX120-11505" fmla="*/ 5578300 w 11269336"/>
              <a:gd name="connsiteY120-11506" fmla="*/ 1944963 h 2323145"/>
              <a:gd name="connsiteX121-11507" fmla="*/ 5566758 w 11269336"/>
              <a:gd name="connsiteY121-11508" fmla="*/ 1943441 h 2323145"/>
              <a:gd name="connsiteX122-11509" fmla="*/ 5565857 w 11269336"/>
              <a:gd name="connsiteY122-11510" fmla="*/ 1942445 h 2323145"/>
              <a:gd name="connsiteX123-11511" fmla="*/ 5531534 w 11269336"/>
              <a:gd name="connsiteY123-11512" fmla="*/ 1955208 h 2323145"/>
              <a:gd name="connsiteX124-11513" fmla="*/ 5526552 w 11269336"/>
              <a:gd name="connsiteY124-11514" fmla="*/ 1954799 h 2323145"/>
              <a:gd name="connsiteX125-11515" fmla="*/ 5504723 w 11269336"/>
              <a:gd name="connsiteY125-11516" fmla="*/ 1965811 h 2323145"/>
              <a:gd name="connsiteX126-11517" fmla="*/ 5493156 w 11269336"/>
              <a:gd name="connsiteY126-11518" fmla="*/ 1970063 h 2323145"/>
              <a:gd name="connsiteX127-11519" fmla="*/ 5490486 w 11269336"/>
              <a:gd name="connsiteY127-11520" fmla="*/ 1974227 h 2323145"/>
              <a:gd name="connsiteX128-11521" fmla="*/ 5473107 w 11269336"/>
              <a:gd name="connsiteY128-11522" fmla="*/ 1979001 h 2323145"/>
              <a:gd name="connsiteX129-11523" fmla="*/ 5470885 w 11269336"/>
              <a:gd name="connsiteY129-11524" fmla="*/ 1978432 h 2323145"/>
              <a:gd name="connsiteX130-11525" fmla="*/ 5457393 w 11269336"/>
              <a:gd name="connsiteY130-11526" fmla="*/ 1986525 h 2323145"/>
              <a:gd name="connsiteX131-11527" fmla="*/ 5447102 w 11269336"/>
              <a:gd name="connsiteY131-11528" fmla="*/ 1998329 h 2323145"/>
              <a:gd name="connsiteX132-11529" fmla="*/ 5159151 w 11269336"/>
              <a:gd name="connsiteY132-11530" fmla="*/ 2029640 h 2323145"/>
              <a:gd name="connsiteX133-11531" fmla="*/ 5098838 w 11269336"/>
              <a:gd name="connsiteY133-11532" fmla="*/ 2062961 h 2323145"/>
              <a:gd name="connsiteX134-11533" fmla="*/ 4860988 w 11269336"/>
              <a:gd name="connsiteY134-11534" fmla="*/ 2135698 h 2323145"/>
              <a:gd name="connsiteX135-11535" fmla="*/ 4807902 w 11269336"/>
              <a:gd name="connsiteY135-11536" fmla="*/ 2138894 h 2323145"/>
              <a:gd name="connsiteX136-11537" fmla="*/ 4765388 w 11269336"/>
              <a:gd name="connsiteY136-11538" fmla="*/ 2162525 h 2323145"/>
              <a:gd name="connsiteX137-11539" fmla="*/ 4745033 w 11269336"/>
              <a:gd name="connsiteY137-11540" fmla="*/ 2158859 h 2323145"/>
              <a:gd name="connsiteX138-11541" fmla="*/ 4741475 w 11269336"/>
              <a:gd name="connsiteY138-11542" fmla="*/ 2157998 h 2323145"/>
              <a:gd name="connsiteX139-11543" fmla="*/ 4728247 w 11269336"/>
              <a:gd name="connsiteY139-11544" fmla="*/ 2159526 h 2323145"/>
              <a:gd name="connsiteX140-11545" fmla="*/ 4723263 w 11269336"/>
              <a:gd name="connsiteY140-11546" fmla="*/ 2153742 h 2323145"/>
              <a:gd name="connsiteX141-11547" fmla="*/ 4702453 w 11269336"/>
              <a:gd name="connsiteY141-11548" fmla="*/ 2151586 h 2323145"/>
              <a:gd name="connsiteX142-11549" fmla="*/ 4678455 w 11269336"/>
              <a:gd name="connsiteY142-11550" fmla="*/ 2156131 h 2323145"/>
              <a:gd name="connsiteX143-11551" fmla="*/ 4593061 w 11269336"/>
              <a:gd name="connsiteY143-11552" fmla="*/ 2171597 h 2323145"/>
              <a:gd name="connsiteX144-11553" fmla="*/ 4579902 w 11269336"/>
              <a:gd name="connsiteY144-11554" fmla="*/ 2177927 h 2323145"/>
              <a:gd name="connsiteX145-11555" fmla="*/ 4533444 w 11269336"/>
              <a:gd name="connsiteY145-11556" fmla="*/ 2181200 h 2323145"/>
              <a:gd name="connsiteX146-11557" fmla="*/ 4492832 w 11269336"/>
              <a:gd name="connsiteY146-11558" fmla="*/ 2188033 h 2323145"/>
              <a:gd name="connsiteX147-11559" fmla="*/ 4467257 w 11269336"/>
              <a:gd name="connsiteY147-11560" fmla="*/ 2196121 h 2323145"/>
              <a:gd name="connsiteX148-11561" fmla="*/ 4459937 w 11269336"/>
              <a:gd name="connsiteY148-11562" fmla="*/ 2195182 h 2323145"/>
              <a:gd name="connsiteX149-11563" fmla="*/ 4433312 w 11269336"/>
              <a:gd name="connsiteY149-11564" fmla="*/ 2199004 h 2323145"/>
              <a:gd name="connsiteX150-11565" fmla="*/ 4420601 w 11269336"/>
              <a:gd name="connsiteY150-11566" fmla="*/ 2205158 h 2323145"/>
              <a:gd name="connsiteX151-11567" fmla="*/ 4405765 w 11269336"/>
              <a:gd name="connsiteY151-11568" fmla="*/ 2199902 h 2323145"/>
              <a:gd name="connsiteX152-11569" fmla="*/ 4401354 w 11269336"/>
              <a:gd name="connsiteY152-11570" fmla="*/ 2194745 h 2323145"/>
              <a:gd name="connsiteX153-11571" fmla="*/ 4383151 w 11269336"/>
              <a:gd name="connsiteY153-11572" fmla="*/ 2201140 h 2323145"/>
              <a:gd name="connsiteX154-11573" fmla="*/ 4366646 w 11269336"/>
              <a:gd name="connsiteY154-11574" fmla="*/ 2198564 h 2323145"/>
              <a:gd name="connsiteX155-11575" fmla="*/ 4354009 w 11269336"/>
              <a:gd name="connsiteY155-11576" fmla="*/ 2204984 h 2323145"/>
              <a:gd name="connsiteX156-11577" fmla="*/ 4348284 w 11269336"/>
              <a:gd name="connsiteY156-11578" fmla="*/ 2205270 h 2323145"/>
              <a:gd name="connsiteX157-11579" fmla="*/ 4333906 w 11269336"/>
              <a:gd name="connsiteY157-11580" fmla="*/ 2205251 h 2323145"/>
              <a:gd name="connsiteX158-11581" fmla="*/ 4308819 w 11269336"/>
              <a:gd name="connsiteY158-11582" fmla="*/ 2203822 h 2323145"/>
              <a:gd name="connsiteX159-11583" fmla="*/ 4301210 w 11269336"/>
              <a:gd name="connsiteY159-11584" fmla="*/ 2204456 h 2323145"/>
              <a:gd name="connsiteX160-11585" fmla="*/ 4283095 w 11269336"/>
              <a:gd name="connsiteY160-11586" fmla="*/ 2198177 h 2323145"/>
              <a:gd name="connsiteX161-11587" fmla="*/ 4250119 w 11269336"/>
              <a:gd name="connsiteY161-11588" fmla="*/ 2196342 h 2323145"/>
              <a:gd name="connsiteX162-11589" fmla="*/ 4189203 w 11269336"/>
              <a:gd name="connsiteY162-11590" fmla="*/ 2178994 h 2323145"/>
              <a:gd name="connsiteX163-11591" fmla="*/ 4154035 w 11269336"/>
              <a:gd name="connsiteY163-11592" fmla="*/ 2171950 h 2323145"/>
              <a:gd name="connsiteX164-11593" fmla="*/ 4129569 w 11269336"/>
              <a:gd name="connsiteY164-11594" fmla="*/ 2163850 h 2323145"/>
              <a:gd name="connsiteX165-11595" fmla="*/ 4061250 w 11269336"/>
              <a:gd name="connsiteY165-11596" fmla="*/ 2159236 h 2323145"/>
              <a:gd name="connsiteX166-11597" fmla="*/ 3945480 w 11269336"/>
              <a:gd name="connsiteY166-11598" fmla="*/ 2158279 h 2323145"/>
              <a:gd name="connsiteX167-11599" fmla="*/ 3921468 w 11269336"/>
              <a:gd name="connsiteY167-11600" fmla="*/ 2156588 h 2323145"/>
              <a:gd name="connsiteX168-11601" fmla="*/ 3903348 w 11269336"/>
              <a:gd name="connsiteY168-11602" fmla="*/ 2149220 h 2323145"/>
              <a:gd name="connsiteX169-11603" fmla="*/ 3901342 w 11269336"/>
              <a:gd name="connsiteY169-11604" fmla="*/ 2142355 h 2323145"/>
              <a:gd name="connsiteX170-11605" fmla="*/ 3888539 w 11269336"/>
              <a:gd name="connsiteY170-11606" fmla="*/ 2140476 h 2323145"/>
              <a:gd name="connsiteX171-11607" fmla="*/ 3885662 w 11269336"/>
              <a:gd name="connsiteY171-11608" fmla="*/ 2138740 h 2323145"/>
              <a:gd name="connsiteX172-11609" fmla="*/ 3868627 w 11269336"/>
              <a:gd name="connsiteY172-11610" fmla="*/ 2130023 h 2323145"/>
              <a:gd name="connsiteX173-11611" fmla="*/ 3819177 w 11269336"/>
              <a:gd name="connsiteY173-11612" fmla="*/ 2142111 h 2323145"/>
              <a:gd name="connsiteX174-11613" fmla="*/ 3769100 w 11269336"/>
              <a:gd name="connsiteY174-11614" fmla="*/ 2131731 h 2323145"/>
              <a:gd name="connsiteX175-11615" fmla="*/ 3562752 w 11269336"/>
              <a:gd name="connsiteY175-11616" fmla="*/ 2131785 h 2323145"/>
              <a:gd name="connsiteX176-11617" fmla="*/ 3541402 w 11269336"/>
              <a:gd name="connsiteY176-11618" fmla="*/ 2106821 h 2323145"/>
              <a:gd name="connsiteX177-11619" fmla="*/ 3365341 w 11269336"/>
              <a:gd name="connsiteY177-11620" fmla="*/ 2077638 h 2323145"/>
              <a:gd name="connsiteX178-11621" fmla="*/ 3170922 w 11269336"/>
              <a:gd name="connsiteY178-11622" fmla="*/ 2115957 h 2323145"/>
              <a:gd name="connsiteX179-11623" fmla="*/ 3156256 w 11269336"/>
              <a:gd name="connsiteY179-11624" fmla="*/ 2124773 h 2323145"/>
              <a:gd name="connsiteX180-11625" fmla="*/ 3140298 w 11269336"/>
              <a:gd name="connsiteY180-11626" fmla="*/ 2129182 h 2323145"/>
              <a:gd name="connsiteX181-11627" fmla="*/ 3138514 w 11269336"/>
              <a:gd name="connsiteY181-11628" fmla="*/ 2128069 h 2323145"/>
              <a:gd name="connsiteX182-11629" fmla="*/ 3120467 w 11269336"/>
              <a:gd name="connsiteY182-11630" fmla="*/ 2128281 h 2323145"/>
              <a:gd name="connsiteX183-11631" fmla="*/ 3116175 w 11269336"/>
              <a:gd name="connsiteY183-11632" fmla="*/ 2131633 h 2323145"/>
              <a:gd name="connsiteX184-11633" fmla="*/ 3103685 w 11269336"/>
              <a:gd name="connsiteY184-11634" fmla="*/ 2132814 h 2323145"/>
              <a:gd name="connsiteX185-11635" fmla="*/ 3078794 w 11269336"/>
              <a:gd name="connsiteY185-11636" fmla="*/ 2137935 h 2323145"/>
              <a:gd name="connsiteX186-11637" fmla="*/ 3074407 w 11269336"/>
              <a:gd name="connsiteY186-11638" fmla="*/ 2136274 h 2323145"/>
              <a:gd name="connsiteX187-11639" fmla="*/ 3037285 w 11269336"/>
              <a:gd name="connsiteY187-11640" fmla="*/ 2139919 h 2323145"/>
              <a:gd name="connsiteX188-11641" fmla="*/ 3036901 w 11269336"/>
              <a:gd name="connsiteY188-11642" fmla="*/ 2138726 h 2323145"/>
              <a:gd name="connsiteX189-11643" fmla="*/ 3026996 w 11269336"/>
              <a:gd name="connsiteY189-11644" fmla="*/ 2134322 h 2323145"/>
              <a:gd name="connsiteX190-11645" fmla="*/ 3007772 w 11269336"/>
              <a:gd name="connsiteY190-11646" fmla="*/ 2128742 h 2323145"/>
              <a:gd name="connsiteX191-11647" fmla="*/ 2965030 w 11269336"/>
              <a:gd name="connsiteY191-11648" fmla="*/ 2100494 h 2323145"/>
              <a:gd name="connsiteX192-11649" fmla="*/ 2926342 w 11269336"/>
              <a:gd name="connsiteY192-11650" fmla="*/ 2104155 h 2323145"/>
              <a:gd name="connsiteX193-11651" fmla="*/ 2918608 w 11269336"/>
              <a:gd name="connsiteY193-11652" fmla="*/ 2104215 h 2323145"/>
              <a:gd name="connsiteX194-11653" fmla="*/ 2918475 w 11269336"/>
              <a:gd name="connsiteY194-11654" fmla="*/ 2103937 h 2323145"/>
              <a:gd name="connsiteX195-11655" fmla="*/ 2910360 w 11269336"/>
              <a:gd name="connsiteY195-11656" fmla="*/ 2103444 h 2323145"/>
              <a:gd name="connsiteX196-11657" fmla="*/ 2904507 w 11269336"/>
              <a:gd name="connsiteY196-11658" fmla="*/ 2104326 h 2323145"/>
              <a:gd name="connsiteX197-11659" fmla="*/ 2889503 w 11269336"/>
              <a:gd name="connsiteY197-11660" fmla="*/ 2104443 h 2323145"/>
              <a:gd name="connsiteX198-11661" fmla="*/ 2884480 w 11269336"/>
              <a:gd name="connsiteY198-11662" fmla="*/ 2102626 h 2323145"/>
              <a:gd name="connsiteX199-11663" fmla="*/ 2882689 w 11269336"/>
              <a:gd name="connsiteY199-11664" fmla="*/ 2099228 h 2323145"/>
              <a:gd name="connsiteX200-11665" fmla="*/ 2881291 w 11269336"/>
              <a:gd name="connsiteY200-11666" fmla="*/ 2099618 h 2323145"/>
              <a:gd name="connsiteX201-11667" fmla="*/ 2853979 w 11269336"/>
              <a:gd name="connsiteY201-11668" fmla="*/ 2090388 h 2323145"/>
              <a:gd name="connsiteX202-11669" fmla="*/ 2791790 w 11269336"/>
              <a:gd name="connsiteY202-11670" fmla="*/ 2080332 h 2323145"/>
              <a:gd name="connsiteX203-11671" fmla="*/ 2755844 w 11269336"/>
              <a:gd name="connsiteY203-11672" fmla="*/ 2078874 h 2323145"/>
              <a:gd name="connsiteX204-11673" fmla="*/ 2657742 w 11269336"/>
              <a:gd name="connsiteY204-11674" fmla="*/ 2070179 h 2323145"/>
              <a:gd name="connsiteX205-11675" fmla="*/ 2559549 w 11269336"/>
              <a:gd name="connsiteY205-11676" fmla="*/ 2057873 h 2323145"/>
              <a:gd name="connsiteX206-11677" fmla="*/ 2512054 w 11269336"/>
              <a:gd name="connsiteY206-11678" fmla="*/ 2031671 h 2323145"/>
              <a:gd name="connsiteX207-11679" fmla="*/ 2506437 w 11269336"/>
              <a:gd name="connsiteY207-11680" fmla="*/ 2030918 h 2323145"/>
              <a:gd name="connsiteX208-11681" fmla="*/ 2491752 w 11269336"/>
              <a:gd name="connsiteY208-11682" fmla="*/ 2033906 h 2323145"/>
              <a:gd name="connsiteX209-11683" fmla="*/ 2486338 w 11269336"/>
              <a:gd name="connsiteY209-11684" fmla="*/ 2035862 h 2323145"/>
              <a:gd name="connsiteX210-11685" fmla="*/ 2478186 w 11269336"/>
              <a:gd name="connsiteY210-11686" fmla="*/ 2036953 h 2323145"/>
              <a:gd name="connsiteX211-11687" fmla="*/ 2477950 w 11269336"/>
              <a:gd name="connsiteY211-11688" fmla="*/ 2036715 h 2323145"/>
              <a:gd name="connsiteX212-11689" fmla="*/ 2470381 w 11269336"/>
              <a:gd name="connsiteY212-11690" fmla="*/ 2038256 h 2323145"/>
              <a:gd name="connsiteX213-11691" fmla="*/ 2433781 w 11269336"/>
              <a:gd name="connsiteY213-11692" fmla="*/ 2049140 h 2323145"/>
              <a:gd name="connsiteX214-11693" fmla="*/ 2381172 w 11269336"/>
              <a:gd name="connsiteY214-11694" fmla="*/ 2030645 h 2323145"/>
              <a:gd name="connsiteX215-11695" fmla="*/ 2360198 w 11269336"/>
              <a:gd name="connsiteY215-11696" fmla="*/ 2029059 h 2323145"/>
              <a:gd name="connsiteX216-11697" fmla="*/ 2348815 w 11269336"/>
              <a:gd name="connsiteY216-11698" fmla="*/ 2026798 h 2323145"/>
              <a:gd name="connsiteX217-11699" fmla="*/ 2347988 w 11269336"/>
              <a:gd name="connsiteY217-11700" fmla="*/ 2025745 h 2323145"/>
              <a:gd name="connsiteX218-11701" fmla="*/ 2312920 w 11269336"/>
              <a:gd name="connsiteY218-11702" fmla="*/ 2036311 h 2323145"/>
              <a:gd name="connsiteX219-11703" fmla="*/ 2307986 w 11269336"/>
              <a:gd name="connsiteY219-11704" fmla="*/ 2035583 h 2323145"/>
              <a:gd name="connsiteX220-11705" fmla="*/ 2285481 w 11269336"/>
              <a:gd name="connsiteY220-11706" fmla="*/ 2045197 h 2323145"/>
              <a:gd name="connsiteX221-11707" fmla="*/ 2273666 w 11269336"/>
              <a:gd name="connsiteY221-11708" fmla="*/ 2048710 h 2323145"/>
              <a:gd name="connsiteX222-11709" fmla="*/ 2270719 w 11269336"/>
              <a:gd name="connsiteY222-11710" fmla="*/ 2052702 h 2323145"/>
              <a:gd name="connsiteX223-11711" fmla="*/ 2253080 w 11269336"/>
              <a:gd name="connsiteY223-11712" fmla="*/ 2056363 h 2323145"/>
              <a:gd name="connsiteX224-11713" fmla="*/ 2250906 w 11269336"/>
              <a:gd name="connsiteY224-11714" fmla="*/ 2055654 h 2323145"/>
              <a:gd name="connsiteX225-11715" fmla="*/ 2236905 w 11269336"/>
              <a:gd name="connsiteY225-11716" fmla="*/ 2062882 h 2323145"/>
              <a:gd name="connsiteX226-11717" fmla="*/ 2225830 w 11269336"/>
              <a:gd name="connsiteY226-11718" fmla="*/ 2074027 h 2323145"/>
              <a:gd name="connsiteX227-11719" fmla="*/ 2073776 w 11269336"/>
              <a:gd name="connsiteY227-11720" fmla="*/ 2089244 h 2323145"/>
              <a:gd name="connsiteX228-11721" fmla="*/ 1948256 w 11269336"/>
              <a:gd name="connsiteY228-11722" fmla="*/ 2146616 h 2323145"/>
              <a:gd name="connsiteX229-11723" fmla="*/ 1865582 w 11269336"/>
              <a:gd name="connsiteY229-11724" fmla="*/ 2153738 h 2323145"/>
              <a:gd name="connsiteX230-11725" fmla="*/ 1835210 w 11269336"/>
              <a:gd name="connsiteY230-11726" fmla="*/ 2134244 h 2323145"/>
              <a:gd name="connsiteX231-11727" fmla="*/ 1632661 w 11269336"/>
              <a:gd name="connsiteY231-11728" fmla="*/ 2173882 h 2323145"/>
              <a:gd name="connsiteX232-11729" fmla="*/ 1579590 w 11269336"/>
              <a:gd name="connsiteY232-11730" fmla="*/ 2173680 h 2323145"/>
              <a:gd name="connsiteX233-11731" fmla="*/ 1535601 w 11269336"/>
              <a:gd name="connsiteY233-11732" fmla="*/ 2194590 h 2323145"/>
              <a:gd name="connsiteX234-11733" fmla="*/ 1515594 w 11269336"/>
              <a:gd name="connsiteY234-11734" fmla="*/ 2189622 h 2323145"/>
              <a:gd name="connsiteX235-11735" fmla="*/ 1512113 w 11269336"/>
              <a:gd name="connsiteY235-11736" fmla="*/ 2188534 h 2323145"/>
              <a:gd name="connsiteX236-11737" fmla="*/ 1498838 w 11269336"/>
              <a:gd name="connsiteY236-11738" fmla="*/ 2189213 h 2323145"/>
              <a:gd name="connsiteX237-11739" fmla="*/ 1494279 w 11269336"/>
              <a:gd name="connsiteY237-11740" fmla="*/ 2183112 h 2323145"/>
              <a:gd name="connsiteX238-11741" fmla="*/ 1473714 w 11269336"/>
              <a:gd name="connsiteY238-11742" fmla="*/ 2179625 h 2323145"/>
              <a:gd name="connsiteX239-11743" fmla="*/ 1449503 w 11269336"/>
              <a:gd name="connsiteY239-11744" fmla="*/ 2182633 h 2323145"/>
              <a:gd name="connsiteX240-11745" fmla="*/ 1266687 w 11269336"/>
              <a:gd name="connsiteY240-11746" fmla="*/ 2212688 h 2323145"/>
              <a:gd name="connsiteX241-11747" fmla="*/ 1239614 w 11269336"/>
              <a:gd name="connsiteY241-11748" fmla="*/ 2209727 h 2323145"/>
              <a:gd name="connsiteX242-11749" fmla="*/ 1202436 w 11269336"/>
              <a:gd name="connsiteY242-11750" fmla="*/ 2209817 h 2323145"/>
              <a:gd name="connsiteX243-11751" fmla="*/ 1136097 w 11269336"/>
              <a:gd name="connsiteY243-11752" fmla="*/ 2205112 h 2323145"/>
              <a:gd name="connsiteX244-11753" fmla="*/ 988232 w 11269336"/>
              <a:gd name="connsiteY244-11754" fmla="*/ 2235635 h 2323145"/>
              <a:gd name="connsiteX245-11755" fmla="*/ 981959 w 11269336"/>
              <a:gd name="connsiteY245-11756" fmla="*/ 2231607 h 2323145"/>
              <a:gd name="connsiteX246-11757" fmla="*/ 938600 w 11269336"/>
              <a:gd name="connsiteY246-11758" fmla="*/ 2238113 h 2323145"/>
              <a:gd name="connsiteX247-11759" fmla="*/ 791788 w 11269336"/>
              <a:gd name="connsiteY247-11760" fmla="*/ 2293224 h 2323145"/>
              <a:gd name="connsiteX248-11761" fmla="*/ 706914 w 11269336"/>
              <a:gd name="connsiteY248-11762" fmla="*/ 2305046 h 2323145"/>
              <a:gd name="connsiteX249-11763" fmla="*/ 675971 w 11269336"/>
              <a:gd name="connsiteY249-11764" fmla="*/ 2304030 h 2323145"/>
              <a:gd name="connsiteX250-11765" fmla="*/ 624180 w 11269336"/>
              <a:gd name="connsiteY250-11766" fmla="*/ 2302650 h 2323145"/>
              <a:gd name="connsiteX251-11767" fmla="*/ 583453 w 11269336"/>
              <a:gd name="connsiteY251-11768" fmla="*/ 2288788 h 2323145"/>
              <a:gd name="connsiteX252-11769" fmla="*/ 540946 w 11269336"/>
              <a:gd name="connsiteY252-11770" fmla="*/ 2292721 h 2323145"/>
              <a:gd name="connsiteX253-11771" fmla="*/ 533680 w 11269336"/>
              <a:gd name="connsiteY253-11772" fmla="*/ 2310233 h 2323145"/>
              <a:gd name="connsiteX254-11773" fmla="*/ 487366 w 11269336"/>
              <a:gd name="connsiteY254-11774" fmla="*/ 2309053 h 2323145"/>
              <a:gd name="connsiteX255-11775" fmla="*/ 416820 w 11269336"/>
              <a:gd name="connsiteY255-11776" fmla="*/ 2305443 h 2323145"/>
              <a:gd name="connsiteX256-11777" fmla="*/ 376805 w 11269336"/>
              <a:gd name="connsiteY256-11778" fmla="*/ 2307647 h 2323145"/>
              <a:gd name="connsiteX257-11779" fmla="*/ 266777 w 11269336"/>
              <a:gd name="connsiteY257-11780" fmla="*/ 2309012 h 2323145"/>
              <a:gd name="connsiteX258-11781" fmla="*/ 156013 w 11269336"/>
              <a:gd name="connsiteY258-11782" fmla="*/ 2306832 h 2323145"/>
              <a:gd name="connsiteX259-11783" fmla="*/ 87258 w 11269336"/>
              <a:gd name="connsiteY259-11784" fmla="*/ 2285511 h 2323145"/>
              <a:gd name="connsiteX260-11785" fmla="*/ 23798 w 11269336"/>
              <a:gd name="connsiteY260-11786" fmla="*/ 2281822 h 2323145"/>
              <a:gd name="connsiteX261-11787" fmla="*/ 0 w 11269336"/>
              <a:gd name="connsiteY261-11788" fmla="*/ 2285369 h 2323145"/>
              <a:gd name="connsiteX262-11789" fmla="*/ 0 w 11269336"/>
              <a:gd name="connsiteY262-11790" fmla="*/ 0 h 2323145"/>
              <a:gd name="connsiteX0-11791" fmla="*/ 0 w 11269336"/>
              <a:gd name="connsiteY0-11792" fmla="*/ 0 h 2323145"/>
              <a:gd name="connsiteX1-11793" fmla="*/ 11269336 w 11269336"/>
              <a:gd name="connsiteY1-11794" fmla="*/ 0 h 2323145"/>
              <a:gd name="connsiteX2-11795" fmla="*/ 11268645 w 11269336"/>
              <a:gd name="connsiteY2-11796" fmla="*/ 511 h 2323145"/>
              <a:gd name="connsiteX3-11797" fmla="*/ 11230739 w 11269336"/>
              <a:gd name="connsiteY3-11798" fmla="*/ 37096 h 2323145"/>
              <a:gd name="connsiteX4-11799" fmla="*/ 11082485 w 11269336"/>
              <a:gd name="connsiteY4-11800" fmla="*/ 78590 h 2323145"/>
              <a:gd name="connsiteX5-11801" fmla="*/ 11031776 w 11269336"/>
              <a:gd name="connsiteY5-11802" fmla="*/ 79197 h 2323145"/>
              <a:gd name="connsiteX6-11803" fmla="*/ 10995894 w 11269336"/>
              <a:gd name="connsiteY6-11804" fmla="*/ 83459 h 2323145"/>
              <a:gd name="connsiteX7-11805" fmla="*/ 10861177 w 11269336"/>
              <a:gd name="connsiteY7-11806" fmla="*/ 147419 h 2323145"/>
              <a:gd name="connsiteX8-11807" fmla="*/ 10782732 w 11269336"/>
              <a:gd name="connsiteY8-11808" fmla="*/ 135645 h 2323145"/>
              <a:gd name="connsiteX9-11809" fmla="*/ 10660773 w 11269336"/>
              <a:gd name="connsiteY9-11810" fmla="*/ 179312 h 2323145"/>
              <a:gd name="connsiteX10-11811" fmla="*/ 10564442 w 11269336"/>
              <a:gd name="connsiteY10-11812" fmla="*/ 160738 h 2323145"/>
              <a:gd name="connsiteX11-11813" fmla="*/ 10490200 w 11269336"/>
              <a:gd name="connsiteY11-11814" fmla="*/ 183533 h 2323145"/>
              <a:gd name="connsiteX12-11815" fmla="*/ 10271351 w 11269336"/>
              <a:gd name="connsiteY12-11816" fmla="*/ 243104 h 2323145"/>
              <a:gd name="connsiteX13-11817" fmla="*/ 10061033 w 11269336"/>
              <a:gd name="connsiteY13-11818" fmla="*/ 364937 h 2323145"/>
              <a:gd name="connsiteX14-11819" fmla="*/ 9921770 w 11269336"/>
              <a:gd name="connsiteY14-11820" fmla="*/ 406154 h 2323145"/>
              <a:gd name="connsiteX15-11821" fmla="*/ 9858388 w 11269336"/>
              <a:gd name="connsiteY15-11822" fmla="*/ 439489 h 2323145"/>
              <a:gd name="connsiteX16-11823" fmla="*/ 9811914 w 11269336"/>
              <a:gd name="connsiteY16-11824" fmla="*/ 449865 h 2323145"/>
              <a:gd name="connsiteX17-11825" fmla="*/ 9784394 w 11269336"/>
              <a:gd name="connsiteY17-11826" fmla="*/ 457816 h 2323145"/>
              <a:gd name="connsiteX18-11827" fmla="*/ 9656836 w 11269336"/>
              <a:gd name="connsiteY18-11828" fmla="*/ 469967 h 2323145"/>
              <a:gd name="connsiteX19-11829" fmla="*/ 9561575 w 11269336"/>
              <a:gd name="connsiteY19-11830" fmla="*/ 559978 h 2323145"/>
              <a:gd name="connsiteX20-11831" fmla="*/ 9162278 w 11269336"/>
              <a:gd name="connsiteY20-11832" fmla="*/ 704724 h 2323145"/>
              <a:gd name="connsiteX21-11833" fmla="*/ 9062863 w 11269336"/>
              <a:gd name="connsiteY21-11834" fmla="*/ 754656 h 2323145"/>
              <a:gd name="connsiteX22-11835" fmla="*/ 8914746 w 11269336"/>
              <a:gd name="connsiteY22-11836" fmla="*/ 826428 h 2323145"/>
              <a:gd name="connsiteX23-11837" fmla="*/ 8917778 w 11269336"/>
              <a:gd name="connsiteY23-11838" fmla="*/ 835198 h 2323145"/>
              <a:gd name="connsiteX24-11839" fmla="*/ 8905560 w 11269336"/>
              <a:gd name="connsiteY24-11840" fmla="*/ 838358 h 2323145"/>
              <a:gd name="connsiteX25-11841" fmla="*/ 8897564 w 11269336"/>
              <a:gd name="connsiteY25-11842" fmla="*/ 834287 h 2323145"/>
              <a:gd name="connsiteX26-11843" fmla="*/ 8878040 w 11269336"/>
              <a:gd name="connsiteY26-11844" fmla="*/ 844150 h 2323145"/>
              <a:gd name="connsiteX27-11845" fmla="*/ 8795998 w 11269336"/>
              <a:gd name="connsiteY27-11846" fmla="*/ 863337 h 2323145"/>
              <a:gd name="connsiteX28-11847" fmla="*/ 8776970 w 11269336"/>
              <a:gd name="connsiteY28-11848" fmla="*/ 885177 h 2323145"/>
              <a:gd name="connsiteX29-11849" fmla="*/ 8755719 w 11269336"/>
              <a:gd name="connsiteY29-11850" fmla="*/ 889754 h 2323145"/>
              <a:gd name="connsiteX30-11851" fmla="*/ 8743257 w 11269336"/>
              <a:gd name="connsiteY30-11852" fmla="*/ 904723 h 2323145"/>
              <a:gd name="connsiteX31-11853" fmla="*/ 8721366 w 11269336"/>
              <a:gd name="connsiteY31-11854" fmla="*/ 904711 h 2323145"/>
              <a:gd name="connsiteX32-11855" fmla="*/ 8678353 w 11269336"/>
              <a:gd name="connsiteY32-11856" fmla="*/ 926318 h 2323145"/>
              <a:gd name="connsiteX33-11857" fmla="*/ 8636849 w 11269336"/>
              <a:gd name="connsiteY33-11858" fmla="*/ 937900 h 2323145"/>
              <a:gd name="connsiteX34-11859" fmla="*/ 8620213 w 11269336"/>
              <a:gd name="connsiteY34-11860" fmla="*/ 943068 h 2323145"/>
              <a:gd name="connsiteX35-11861" fmla="*/ 8612581 w 11269336"/>
              <a:gd name="connsiteY35-11862" fmla="*/ 952695 h 2323145"/>
              <a:gd name="connsiteX36-11863" fmla="*/ 8589038 w 11269336"/>
              <a:gd name="connsiteY36-11864" fmla="*/ 963892 h 2323145"/>
              <a:gd name="connsiteX37-11865" fmla="*/ 8579950 w 11269336"/>
              <a:gd name="connsiteY37-11866" fmla="*/ 960899 h 2323145"/>
              <a:gd name="connsiteX38-11867" fmla="*/ 8579319 w 11269336"/>
              <a:gd name="connsiteY38-11868" fmla="*/ 965630 h 2323145"/>
              <a:gd name="connsiteX39-11869" fmla="*/ 8547429 w 11269336"/>
              <a:gd name="connsiteY39-11870" fmla="*/ 984506 h 2323145"/>
              <a:gd name="connsiteX40-11871" fmla="*/ 8478704 w 11269336"/>
              <a:gd name="connsiteY40-11872" fmla="*/ 1025490 h 2323145"/>
              <a:gd name="connsiteX41-11873" fmla="*/ 8461421 w 11269336"/>
              <a:gd name="connsiteY41-11874" fmla="*/ 1035512 h 2323145"/>
              <a:gd name="connsiteX42-11875" fmla="*/ 8445003 w 11269336"/>
              <a:gd name="connsiteY42-11876" fmla="*/ 1036851 h 2323145"/>
              <a:gd name="connsiteX43-11877" fmla="*/ 8357350 w 11269336"/>
              <a:gd name="connsiteY43-11878" fmla="*/ 1060213 h 2323145"/>
              <a:gd name="connsiteX44-11879" fmla="*/ 8335565 w 11269336"/>
              <a:gd name="connsiteY44-11880" fmla="*/ 1061151 h 2323145"/>
              <a:gd name="connsiteX45-11881" fmla="*/ 8325267 w 11269336"/>
              <a:gd name="connsiteY45-11882" fmla="*/ 1055919 h 2323145"/>
              <a:gd name="connsiteX46-11883" fmla="*/ 8293586 w 11269336"/>
              <a:gd name="connsiteY46-11884" fmla="*/ 1076144 h 2323145"/>
              <a:gd name="connsiteX47-11885" fmla="*/ 8242405 w 11269336"/>
              <a:gd name="connsiteY47-11886" fmla="*/ 1095960 h 2323145"/>
              <a:gd name="connsiteX48-11887" fmla="*/ 8197391 w 11269336"/>
              <a:gd name="connsiteY48-11888" fmla="*/ 1107746 h 2323145"/>
              <a:gd name="connsiteX49-11889" fmla="*/ 8081474 w 11269336"/>
              <a:gd name="connsiteY49-11890" fmla="*/ 1130125 h 2323145"/>
              <a:gd name="connsiteX50-11891" fmla="*/ 8053585 w 11269336"/>
              <a:gd name="connsiteY50-11892" fmla="*/ 1129169 h 2323145"/>
              <a:gd name="connsiteX51-11893" fmla="*/ 8038422 w 11269336"/>
              <a:gd name="connsiteY51-11894" fmla="*/ 1119092 h 2323145"/>
              <a:gd name="connsiteX52-11895" fmla="*/ 8029450 w 11269336"/>
              <a:gd name="connsiteY52-11896" fmla="*/ 1125592 h 2323145"/>
              <a:gd name="connsiteX53-11897" fmla="*/ 7959552 w 11269336"/>
              <a:gd name="connsiteY53-11898" fmla="*/ 1140188 h 2323145"/>
              <a:gd name="connsiteX54-11899" fmla="*/ 7914188 w 11269336"/>
              <a:gd name="connsiteY54-11900" fmla="*/ 1150862 h 2323145"/>
              <a:gd name="connsiteX55-11901" fmla="*/ 7914918 w 11269336"/>
              <a:gd name="connsiteY55-11902" fmla="*/ 1168758 h 2323145"/>
              <a:gd name="connsiteX56-11903" fmla="*/ 7875510 w 11269336"/>
              <a:gd name="connsiteY56-11904" fmla="*/ 1183153 h 2323145"/>
              <a:gd name="connsiteX57-11905" fmla="*/ 7829932 w 11269336"/>
              <a:gd name="connsiteY57-11906" fmla="*/ 1180782 h 2323145"/>
              <a:gd name="connsiteX58-11907" fmla="*/ 7779182 w 11269336"/>
              <a:gd name="connsiteY58-11908" fmla="*/ 1192665 h 2323145"/>
              <a:gd name="connsiteX59-11909" fmla="*/ 7748774 w 11269336"/>
              <a:gd name="connsiteY59-11910" fmla="*/ 1199586 h 2323145"/>
              <a:gd name="connsiteX60-11911" fmla="*/ 7671846 w 11269336"/>
              <a:gd name="connsiteY60-11912" fmla="*/ 1231966 h 2323145"/>
              <a:gd name="connsiteX61-11913" fmla="*/ 7554146 w 11269336"/>
              <a:gd name="connsiteY61-11914" fmla="*/ 1319748 h 2323145"/>
              <a:gd name="connsiteX62-11915" fmla="*/ 7515052 w 11269336"/>
              <a:gd name="connsiteY62-11916" fmla="*/ 1336718 h 2323145"/>
              <a:gd name="connsiteX63-11917" fmla="*/ 7507193 w 11269336"/>
              <a:gd name="connsiteY63-11918" fmla="*/ 1334617 h 2323145"/>
              <a:gd name="connsiteX64-11919" fmla="*/ 7461694 w 11269336"/>
              <a:gd name="connsiteY64-11920" fmla="*/ 1375866 h 2323145"/>
              <a:gd name="connsiteX65-11921" fmla="*/ 7377571 w 11269336"/>
              <a:gd name="connsiteY65-11922" fmla="*/ 1400128 h 2323145"/>
              <a:gd name="connsiteX66-11923" fmla="*/ 7311261 w 11269336"/>
              <a:gd name="connsiteY66-11924" fmla="*/ 1412652 h 2323145"/>
              <a:gd name="connsiteX67-11925" fmla="*/ 7275307 w 11269336"/>
              <a:gd name="connsiteY67-11926" fmla="*/ 1422171 h 2323145"/>
              <a:gd name="connsiteX68-11927" fmla="*/ 7247783 w 11269336"/>
              <a:gd name="connsiteY68-11928" fmla="*/ 1426330 h 2323145"/>
              <a:gd name="connsiteX69-11929" fmla="*/ 7185047 w 11269336"/>
              <a:gd name="connsiteY69-11930" fmla="*/ 1451812 h 2323145"/>
              <a:gd name="connsiteX70-11931" fmla="*/ 7084117 w 11269336"/>
              <a:gd name="connsiteY70-11932" fmla="*/ 1500281 h 2323145"/>
              <a:gd name="connsiteX71-11933" fmla="*/ 7062011 w 11269336"/>
              <a:gd name="connsiteY71-11934" fmla="*/ 1509183 h 2323145"/>
              <a:gd name="connsiteX72-11935" fmla="*/ 7040555 w 11269336"/>
              <a:gd name="connsiteY72-11936" fmla="*/ 1511207 h 2323145"/>
              <a:gd name="connsiteX73-11937" fmla="*/ 7033438 w 11269336"/>
              <a:gd name="connsiteY73-11938" fmla="*/ 1506772 h 2323145"/>
              <a:gd name="connsiteX74-11939" fmla="*/ 7020886 w 11269336"/>
              <a:gd name="connsiteY74-11940" fmla="*/ 1510764 h 2323145"/>
              <a:gd name="connsiteX75-11941" fmla="*/ 7017033 w 11269336"/>
              <a:gd name="connsiteY75-11942" fmla="*/ 1510650 h 2323145"/>
              <a:gd name="connsiteX76-11943" fmla="*/ 6995460 w 11269336"/>
              <a:gd name="connsiteY76-11944" fmla="*/ 1511173 h 2323145"/>
              <a:gd name="connsiteX77-11945" fmla="*/ 6962144 w 11269336"/>
              <a:gd name="connsiteY77-11946" fmla="*/ 1541508 h 2323145"/>
              <a:gd name="connsiteX78-11947" fmla="*/ 6910674 w 11269336"/>
              <a:gd name="connsiteY78-11948" fmla="*/ 1554793 h 2323145"/>
              <a:gd name="connsiteX79-11949" fmla="*/ 6732152 w 11269336"/>
              <a:gd name="connsiteY79-11950" fmla="*/ 1642538 h 2323145"/>
              <a:gd name="connsiteX80-11951" fmla="*/ 6694106 w 11269336"/>
              <a:gd name="connsiteY80-11952" fmla="*/ 1632377 h 2323145"/>
              <a:gd name="connsiteX81-11953" fmla="*/ 6617223 w 11269336"/>
              <a:gd name="connsiteY81-11954" fmla="*/ 1659889 h 2323145"/>
              <a:gd name="connsiteX82-11955" fmla="*/ 6521138 w 11269336"/>
              <a:gd name="connsiteY82-11956" fmla="*/ 1744340 h 2323145"/>
              <a:gd name="connsiteX83-11957" fmla="*/ 6380677 w 11269336"/>
              <a:gd name="connsiteY83-11958" fmla="*/ 1796883 h 2323145"/>
              <a:gd name="connsiteX84-11959" fmla="*/ 6374897 w 11269336"/>
              <a:gd name="connsiteY84-11960" fmla="*/ 1809910 h 2323145"/>
              <a:gd name="connsiteX85-11961" fmla="*/ 6364545 w 11269336"/>
              <a:gd name="connsiteY85-11962" fmla="*/ 1820090 h 2323145"/>
              <a:gd name="connsiteX86-11963" fmla="*/ 6362126 w 11269336"/>
              <a:gd name="connsiteY86-11964" fmla="*/ 1819991 h 2323145"/>
              <a:gd name="connsiteX87-11965" fmla="*/ 6346673 w 11269336"/>
              <a:gd name="connsiteY87-11966" fmla="*/ 1827824 h 2323145"/>
              <a:gd name="connsiteX88-11967" fmla="*/ 6345588 w 11269336"/>
              <a:gd name="connsiteY88-11968" fmla="*/ 1832232 h 2323145"/>
              <a:gd name="connsiteX89-11969" fmla="*/ 6335708 w 11269336"/>
              <a:gd name="connsiteY89-11970" fmla="*/ 1838451 h 2323145"/>
              <a:gd name="connsiteX90-11971" fmla="*/ 6318182 w 11269336"/>
              <a:gd name="connsiteY90-11972" fmla="*/ 1852975 h 2323145"/>
              <a:gd name="connsiteX91-11973" fmla="*/ 6313084 w 11269336"/>
              <a:gd name="connsiteY91-11974" fmla="*/ 1853561 h 2323145"/>
              <a:gd name="connsiteX92-11975" fmla="*/ 6283816 w 11269336"/>
              <a:gd name="connsiteY92-11976" fmla="*/ 1872148 h 2323145"/>
              <a:gd name="connsiteX93-11977" fmla="*/ 6282550 w 11269336"/>
              <a:gd name="connsiteY93-11978" fmla="*/ 1871392 h 2323145"/>
              <a:gd name="connsiteX94-11979" fmla="*/ 6270527 w 11269336"/>
              <a:gd name="connsiteY94-11980" fmla="*/ 1872208 h 2323145"/>
              <a:gd name="connsiteX95-11981" fmla="*/ 6249518 w 11269336"/>
              <a:gd name="connsiteY95-11982" fmla="*/ 1876079 h 2323145"/>
              <a:gd name="connsiteX96-11983" fmla="*/ 6190386 w 11269336"/>
              <a:gd name="connsiteY96-11984" fmla="*/ 1872478 h 2323145"/>
              <a:gd name="connsiteX97-11985" fmla="*/ 6159777 w 11269336"/>
              <a:gd name="connsiteY97-11986" fmla="*/ 1891745 h 2323145"/>
              <a:gd name="connsiteX98-11987" fmla="*/ 6153131 w 11269336"/>
              <a:gd name="connsiteY98-11988" fmla="*/ 1895079 h 2323145"/>
              <a:gd name="connsiteX99-11989" fmla="*/ 6152798 w 11269336"/>
              <a:gd name="connsiteY99-11990" fmla="*/ 1894920 h 2323145"/>
              <a:gd name="connsiteX100-11991" fmla="*/ 6145388 w 11269336"/>
              <a:gd name="connsiteY100-11992" fmla="*/ 1897990 h 2323145"/>
              <a:gd name="connsiteX101-11993" fmla="*/ 6141014 w 11269336"/>
              <a:gd name="connsiteY101-11994" fmla="*/ 1901155 h 2323145"/>
              <a:gd name="connsiteX102-11995" fmla="*/ 6128122 w 11269336"/>
              <a:gd name="connsiteY102-11996" fmla="*/ 1907623 h 2323145"/>
              <a:gd name="connsiteX103-11997" fmla="*/ 6122351 w 11269336"/>
              <a:gd name="connsiteY103-11998" fmla="*/ 1908359 h 2323145"/>
              <a:gd name="connsiteX104-11999" fmla="*/ 6064750 w 11269336"/>
              <a:gd name="connsiteY104-12000" fmla="*/ 1896394 h 2323145"/>
              <a:gd name="connsiteX105-12001" fmla="*/ 5964230 w 11269336"/>
              <a:gd name="connsiteY105-12002" fmla="*/ 1910038 h 2323145"/>
              <a:gd name="connsiteX106-12003" fmla="*/ 5865399 w 11269336"/>
              <a:gd name="connsiteY106-12004" fmla="*/ 1926966 h 2323145"/>
              <a:gd name="connsiteX107-12005" fmla="*/ 5829951 w 11269336"/>
              <a:gd name="connsiteY107-12006" fmla="*/ 1934755 h 2323145"/>
              <a:gd name="connsiteX108-12007" fmla="*/ 5765285 w 11269336"/>
              <a:gd name="connsiteY108-12008" fmla="*/ 1941322 h 2323145"/>
              <a:gd name="connsiteX109-12009" fmla="*/ 5734750 w 11269336"/>
              <a:gd name="connsiteY109-12010" fmla="*/ 1939793 h 2323145"/>
              <a:gd name="connsiteX110-12011" fmla="*/ 5733569 w 11269336"/>
              <a:gd name="connsiteY110-12012" fmla="*/ 1940505 h 2323145"/>
              <a:gd name="connsiteX111-12013" fmla="*/ 5730329 w 11269336"/>
              <a:gd name="connsiteY111-12014" fmla="*/ 1937845 h 2323145"/>
              <a:gd name="connsiteX112-12015" fmla="*/ 5724661 w 11269336"/>
              <a:gd name="connsiteY112-12016" fmla="*/ 1937455 h 2323145"/>
              <a:gd name="connsiteX113-12017" fmla="*/ 5710186 w 11269336"/>
              <a:gd name="connsiteY113-12018" fmla="*/ 1941370 h 2323145"/>
              <a:gd name="connsiteX114-12019" fmla="*/ 5704910 w 11269336"/>
              <a:gd name="connsiteY114-12020" fmla="*/ 1943663 h 2323145"/>
              <a:gd name="connsiteX115-12021" fmla="*/ 5696836 w 11269336"/>
              <a:gd name="connsiteY115-12022" fmla="*/ 1945271 h 2323145"/>
              <a:gd name="connsiteX116-12023" fmla="*/ 5696583 w 11269336"/>
              <a:gd name="connsiteY116-12024" fmla="*/ 1945050 h 2323145"/>
              <a:gd name="connsiteX117-12025" fmla="*/ 5689123 w 11269336"/>
              <a:gd name="connsiteY117-12026" fmla="*/ 1947067 h 2323145"/>
              <a:gd name="connsiteX118-12027" fmla="*/ 5653291 w 11269336"/>
              <a:gd name="connsiteY118-12028" fmla="*/ 1960245 h 2323145"/>
              <a:gd name="connsiteX119-12029" fmla="*/ 5599385 w 11269336"/>
              <a:gd name="connsiteY119-12030" fmla="*/ 1945198 h 2323145"/>
              <a:gd name="connsiteX120-12031" fmla="*/ 5578300 w 11269336"/>
              <a:gd name="connsiteY120-12032" fmla="*/ 1944963 h 2323145"/>
              <a:gd name="connsiteX121-12033" fmla="*/ 5566758 w 11269336"/>
              <a:gd name="connsiteY121-12034" fmla="*/ 1943441 h 2323145"/>
              <a:gd name="connsiteX122-12035" fmla="*/ 5565857 w 11269336"/>
              <a:gd name="connsiteY122-12036" fmla="*/ 1942445 h 2323145"/>
              <a:gd name="connsiteX123-12037" fmla="*/ 5531534 w 11269336"/>
              <a:gd name="connsiteY123-12038" fmla="*/ 1955208 h 2323145"/>
              <a:gd name="connsiteX124-12039" fmla="*/ 5526552 w 11269336"/>
              <a:gd name="connsiteY124-12040" fmla="*/ 1954799 h 2323145"/>
              <a:gd name="connsiteX125-12041" fmla="*/ 5504723 w 11269336"/>
              <a:gd name="connsiteY125-12042" fmla="*/ 1965811 h 2323145"/>
              <a:gd name="connsiteX126-12043" fmla="*/ 5493156 w 11269336"/>
              <a:gd name="connsiteY126-12044" fmla="*/ 1970063 h 2323145"/>
              <a:gd name="connsiteX127-12045" fmla="*/ 5490486 w 11269336"/>
              <a:gd name="connsiteY127-12046" fmla="*/ 1974227 h 2323145"/>
              <a:gd name="connsiteX128-12047" fmla="*/ 5473107 w 11269336"/>
              <a:gd name="connsiteY128-12048" fmla="*/ 1979001 h 2323145"/>
              <a:gd name="connsiteX129-12049" fmla="*/ 5470885 w 11269336"/>
              <a:gd name="connsiteY129-12050" fmla="*/ 1978432 h 2323145"/>
              <a:gd name="connsiteX130-12051" fmla="*/ 5457393 w 11269336"/>
              <a:gd name="connsiteY130-12052" fmla="*/ 1986525 h 2323145"/>
              <a:gd name="connsiteX131-12053" fmla="*/ 5447102 w 11269336"/>
              <a:gd name="connsiteY131-12054" fmla="*/ 1998329 h 2323145"/>
              <a:gd name="connsiteX132-12055" fmla="*/ 5159151 w 11269336"/>
              <a:gd name="connsiteY132-12056" fmla="*/ 2029640 h 2323145"/>
              <a:gd name="connsiteX133-12057" fmla="*/ 5098838 w 11269336"/>
              <a:gd name="connsiteY133-12058" fmla="*/ 2062961 h 2323145"/>
              <a:gd name="connsiteX134-12059" fmla="*/ 4860988 w 11269336"/>
              <a:gd name="connsiteY134-12060" fmla="*/ 2135698 h 2323145"/>
              <a:gd name="connsiteX135-12061" fmla="*/ 4807902 w 11269336"/>
              <a:gd name="connsiteY135-12062" fmla="*/ 2138894 h 2323145"/>
              <a:gd name="connsiteX136-12063" fmla="*/ 4765388 w 11269336"/>
              <a:gd name="connsiteY136-12064" fmla="*/ 2162525 h 2323145"/>
              <a:gd name="connsiteX137-12065" fmla="*/ 4745033 w 11269336"/>
              <a:gd name="connsiteY137-12066" fmla="*/ 2158859 h 2323145"/>
              <a:gd name="connsiteX138-12067" fmla="*/ 4741475 w 11269336"/>
              <a:gd name="connsiteY138-12068" fmla="*/ 2157998 h 2323145"/>
              <a:gd name="connsiteX139-12069" fmla="*/ 4728247 w 11269336"/>
              <a:gd name="connsiteY139-12070" fmla="*/ 2159526 h 2323145"/>
              <a:gd name="connsiteX140-12071" fmla="*/ 4723263 w 11269336"/>
              <a:gd name="connsiteY140-12072" fmla="*/ 2153742 h 2323145"/>
              <a:gd name="connsiteX141-12073" fmla="*/ 4702453 w 11269336"/>
              <a:gd name="connsiteY141-12074" fmla="*/ 2151586 h 2323145"/>
              <a:gd name="connsiteX142-12075" fmla="*/ 4678455 w 11269336"/>
              <a:gd name="connsiteY142-12076" fmla="*/ 2156131 h 2323145"/>
              <a:gd name="connsiteX143-12077" fmla="*/ 4593061 w 11269336"/>
              <a:gd name="connsiteY143-12078" fmla="*/ 2171597 h 2323145"/>
              <a:gd name="connsiteX144-12079" fmla="*/ 4533444 w 11269336"/>
              <a:gd name="connsiteY144-12080" fmla="*/ 2181200 h 2323145"/>
              <a:gd name="connsiteX145-12081" fmla="*/ 4492832 w 11269336"/>
              <a:gd name="connsiteY145-12082" fmla="*/ 2188033 h 2323145"/>
              <a:gd name="connsiteX146-12083" fmla="*/ 4467257 w 11269336"/>
              <a:gd name="connsiteY146-12084" fmla="*/ 2196121 h 2323145"/>
              <a:gd name="connsiteX147-12085" fmla="*/ 4459937 w 11269336"/>
              <a:gd name="connsiteY147-12086" fmla="*/ 2195182 h 2323145"/>
              <a:gd name="connsiteX148-12087" fmla="*/ 4433312 w 11269336"/>
              <a:gd name="connsiteY148-12088" fmla="*/ 2199004 h 2323145"/>
              <a:gd name="connsiteX149-12089" fmla="*/ 4420601 w 11269336"/>
              <a:gd name="connsiteY149-12090" fmla="*/ 2205158 h 2323145"/>
              <a:gd name="connsiteX150-12091" fmla="*/ 4405765 w 11269336"/>
              <a:gd name="connsiteY150-12092" fmla="*/ 2199902 h 2323145"/>
              <a:gd name="connsiteX151-12093" fmla="*/ 4401354 w 11269336"/>
              <a:gd name="connsiteY151-12094" fmla="*/ 2194745 h 2323145"/>
              <a:gd name="connsiteX152-12095" fmla="*/ 4383151 w 11269336"/>
              <a:gd name="connsiteY152-12096" fmla="*/ 2201140 h 2323145"/>
              <a:gd name="connsiteX153-12097" fmla="*/ 4366646 w 11269336"/>
              <a:gd name="connsiteY153-12098" fmla="*/ 2198564 h 2323145"/>
              <a:gd name="connsiteX154-12099" fmla="*/ 4354009 w 11269336"/>
              <a:gd name="connsiteY154-12100" fmla="*/ 2204984 h 2323145"/>
              <a:gd name="connsiteX155-12101" fmla="*/ 4348284 w 11269336"/>
              <a:gd name="connsiteY155-12102" fmla="*/ 2205270 h 2323145"/>
              <a:gd name="connsiteX156-12103" fmla="*/ 4333906 w 11269336"/>
              <a:gd name="connsiteY156-12104" fmla="*/ 2205251 h 2323145"/>
              <a:gd name="connsiteX157-12105" fmla="*/ 4308819 w 11269336"/>
              <a:gd name="connsiteY157-12106" fmla="*/ 2203822 h 2323145"/>
              <a:gd name="connsiteX158-12107" fmla="*/ 4301210 w 11269336"/>
              <a:gd name="connsiteY158-12108" fmla="*/ 2204456 h 2323145"/>
              <a:gd name="connsiteX159-12109" fmla="*/ 4283095 w 11269336"/>
              <a:gd name="connsiteY159-12110" fmla="*/ 2198177 h 2323145"/>
              <a:gd name="connsiteX160-12111" fmla="*/ 4250119 w 11269336"/>
              <a:gd name="connsiteY160-12112" fmla="*/ 2196342 h 2323145"/>
              <a:gd name="connsiteX161-12113" fmla="*/ 4189203 w 11269336"/>
              <a:gd name="connsiteY161-12114" fmla="*/ 2178994 h 2323145"/>
              <a:gd name="connsiteX162-12115" fmla="*/ 4154035 w 11269336"/>
              <a:gd name="connsiteY162-12116" fmla="*/ 2171950 h 2323145"/>
              <a:gd name="connsiteX163-12117" fmla="*/ 4129569 w 11269336"/>
              <a:gd name="connsiteY163-12118" fmla="*/ 2163850 h 2323145"/>
              <a:gd name="connsiteX164-12119" fmla="*/ 4061250 w 11269336"/>
              <a:gd name="connsiteY164-12120" fmla="*/ 2159236 h 2323145"/>
              <a:gd name="connsiteX165-12121" fmla="*/ 3945480 w 11269336"/>
              <a:gd name="connsiteY165-12122" fmla="*/ 2158279 h 2323145"/>
              <a:gd name="connsiteX166-12123" fmla="*/ 3921468 w 11269336"/>
              <a:gd name="connsiteY166-12124" fmla="*/ 2156588 h 2323145"/>
              <a:gd name="connsiteX167-12125" fmla="*/ 3903348 w 11269336"/>
              <a:gd name="connsiteY167-12126" fmla="*/ 2149220 h 2323145"/>
              <a:gd name="connsiteX168-12127" fmla="*/ 3901342 w 11269336"/>
              <a:gd name="connsiteY168-12128" fmla="*/ 2142355 h 2323145"/>
              <a:gd name="connsiteX169-12129" fmla="*/ 3888539 w 11269336"/>
              <a:gd name="connsiteY169-12130" fmla="*/ 2140476 h 2323145"/>
              <a:gd name="connsiteX170-12131" fmla="*/ 3885662 w 11269336"/>
              <a:gd name="connsiteY170-12132" fmla="*/ 2138740 h 2323145"/>
              <a:gd name="connsiteX171-12133" fmla="*/ 3868627 w 11269336"/>
              <a:gd name="connsiteY171-12134" fmla="*/ 2130023 h 2323145"/>
              <a:gd name="connsiteX172-12135" fmla="*/ 3819177 w 11269336"/>
              <a:gd name="connsiteY172-12136" fmla="*/ 2142111 h 2323145"/>
              <a:gd name="connsiteX173-12137" fmla="*/ 3769100 w 11269336"/>
              <a:gd name="connsiteY173-12138" fmla="*/ 2131731 h 2323145"/>
              <a:gd name="connsiteX174-12139" fmla="*/ 3562752 w 11269336"/>
              <a:gd name="connsiteY174-12140" fmla="*/ 2131785 h 2323145"/>
              <a:gd name="connsiteX175-12141" fmla="*/ 3541402 w 11269336"/>
              <a:gd name="connsiteY175-12142" fmla="*/ 2106821 h 2323145"/>
              <a:gd name="connsiteX176-12143" fmla="*/ 3365341 w 11269336"/>
              <a:gd name="connsiteY176-12144" fmla="*/ 2077638 h 2323145"/>
              <a:gd name="connsiteX177-12145" fmla="*/ 3170922 w 11269336"/>
              <a:gd name="connsiteY177-12146" fmla="*/ 2115957 h 2323145"/>
              <a:gd name="connsiteX178-12147" fmla="*/ 3156256 w 11269336"/>
              <a:gd name="connsiteY178-12148" fmla="*/ 2124773 h 2323145"/>
              <a:gd name="connsiteX179-12149" fmla="*/ 3140298 w 11269336"/>
              <a:gd name="connsiteY179-12150" fmla="*/ 2129182 h 2323145"/>
              <a:gd name="connsiteX180-12151" fmla="*/ 3138514 w 11269336"/>
              <a:gd name="connsiteY180-12152" fmla="*/ 2128069 h 2323145"/>
              <a:gd name="connsiteX181-12153" fmla="*/ 3120467 w 11269336"/>
              <a:gd name="connsiteY181-12154" fmla="*/ 2128281 h 2323145"/>
              <a:gd name="connsiteX182-12155" fmla="*/ 3116175 w 11269336"/>
              <a:gd name="connsiteY182-12156" fmla="*/ 2131633 h 2323145"/>
              <a:gd name="connsiteX183-12157" fmla="*/ 3103685 w 11269336"/>
              <a:gd name="connsiteY183-12158" fmla="*/ 2132814 h 2323145"/>
              <a:gd name="connsiteX184-12159" fmla="*/ 3078794 w 11269336"/>
              <a:gd name="connsiteY184-12160" fmla="*/ 2137935 h 2323145"/>
              <a:gd name="connsiteX185-12161" fmla="*/ 3074407 w 11269336"/>
              <a:gd name="connsiteY185-12162" fmla="*/ 2136274 h 2323145"/>
              <a:gd name="connsiteX186-12163" fmla="*/ 3037285 w 11269336"/>
              <a:gd name="connsiteY186-12164" fmla="*/ 2139919 h 2323145"/>
              <a:gd name="connsiteX187-12165" fmla="*/ 3036901 w 11269336"/>
              <a:gd name="connsiteY187-12166" fmla="*/ 2138726 h 2323145"/>
              <a:gd name="connsiteX188-12167" fmla="*/ 3026996 w 11269336"/>
              <a:gd name="connsiteY188-12168" fmla="*/ 2134322 h 2323145"/>
              <a:gd name="connsiteX189-12169" fmla="*/ 3007772 w 11269336"/>
              <a:gd name="connsiteY189-12170" fmla="*/ 2128742 h 2323145"/>
              <a:gd name="connsiteX190-12171" fmla="*/ 2965030 w 11269336"/>
              <a:gd name="connsiteY190-12172" fmla="*/ 2100494 h 2323145"/>
              <a:gd name="connsiteX191-12173" fmla="*/ 2926342 w 11269336"/>
              <a:gd name="connsiteY191-12174" fmla="*/ 2104155 h 2323145"/>
              <a:gd name="connsiteX192-12175" fmla="*/ 2918608 w 11269336"/>
              <a:gd name="connsiteY192-12176" fmla="*/ 2104215 h 2323145"/>
              <a:gd name="connsiteX193-12177" fmla="*/ 2918475 w 11269336"/>
              <a:gd name="connsiteY193-12178" fmla="*/ 2103937 h 2323145"/>
              <a:gd name="connsiteX194-12179" fmla="*/ 2910360 w 11269336"/>
              <a:gd name="connsiteY194-12180" fmla="*/ 2103444 h 2323145"/>
              <a:gd name="connsiteX195-12181" fmla="*/ 2904507 w 11269336"/>
              <a:gd name="connsiteY195-12182" fmla="*/ 2104326 h 2323145"/>
              <a:gd name="connsiteX196-12183" fmla="*/ 2889503 w 11269336"/>
              <a:gd name="connsiteY196-12184" fmla="*/ 2104443 h 2323145"/>
              <a:gd name="connsiteX197-12185" fmla="*/ 2884480 w 11269336"/>
              <a:gd name="connsiteY197-12186" fmla="*/ 2102626 h 2323145"/>
              <a:gd name="connsiteX198-12187" fmla="*/ 2882689 w 11269336"/>
              <a:gd name="connsiteY198-12188" fmla="*/ 2099228 h 2323145"/>
              <a:gd name="connsiteX199-12189" fmla="*/ 2881291 w 11269336"/>
              <a:gd name="connsiteY199-12190" fmla="*/ 2099618 h 2323145"/>
              <a:gd name="connsiteX200-12191" fmla="*/ 2853979 w 11269336"/>
              <a:gd name="connsiteY200-12192" fmla="*/ 2090388 h 2323145"/>
              <a:gd name="connsiteX201-12193" fmla="*/ 2791790 w 11269336"/>
              <a:gd name="connsiteY201-12194" fmla="*/ 2080332 h 2323145"/>
              <a:gd name="connsiteX202-12195" fmla="*/ 2755844 w 11269336"/>
              <a:gd name="connsiteY202-12196" fmla="*/ 2078874 h 2323145"/>
              <a:gd name="connsiteX203-12197" fmla="*/ 2657742 w 11269336"/>
              <a:gd name="connsiteY203-12198" fmla="*/ 2070179 h 2323145"/>
              <a:gd name="connsiteX204-12199" fmla="*/ 2559549 w 11269336"/>
              <a:gd name="connsiteY204-12200" fmla="*/ 2057873 h 2323145"/>
              <a:gd name="connsiteX205-12201" fmla="*/ 2512054 w 11269336"/>
              <a:gd name="connsiteY205-12202" fmla="*/ 2031671 h 2323145"/>
              <a:gd name="connsiteX206-12203" fmla="*/ 2506437 w 11269336"/>
              <a:gd name="connsiteY206-12204" fmla="*/ 2030918 h 2323145"/>
              <a:gd name="connsiteX207-12205" fmla="*/ 2491752 w 11269336"/>
              <a:gd name="connsiteY207-12206" fmla="*/ 2033906 h 2323145"/>
              <a:gd name="connsiteX208-12207" fmla="*/ 2486338 w 11269336"/>
              <a:gd name="connsiteY208-12208" fmla="*/ 2035862 h 2323145"/>
              <a:gd name="connsiteX209-12209" fmla="*/ 2478186 w 11269336"/>
              <a:gd name="connsiteY209-12210" fmla="*/ 2036953 h 2323145"/>
              <a:gd name="connsiteX210-12211" fmla="*/ 2477950 w 11269336"/>
              <a:gd name="connsiteY210-12212" fmla="*/ 2036715 h 2323145"/>
              <a:gd name="connsiteX211-12213" fmla="*/ 2470381 w 11269336"/>
              <a:gd name="connsiteY211-12214" fmla="*/ 2038256 h 2323145"/>
              <a:gd name="connsiteX212-12215" fmla="*/ 2433781 w 11269336"/>
              <a:gd name="connsiteY212-12216" fmla="*/ 2049140 h 2323145"/>
              <a:gd name="connsiteX213-12217" fmla="*/ 2381172 w 11269336"/>
              <a:gd name="connsiteY213-12218" fmla="*/ 2030645 h 2323145"/>
              <a:gd name="connsiteX214-12219" fmla="*/ 2360198 w 11269336"/>
              <a:gd name="connsiteY214-12220" fmla="*/ 2029059 h 2323145"/>
              <a:gd name="connsiteX215-12221" fmla="*/ 2348815 w 11269336"/>
              <a:gd name="connsiteY215-12222" fmla="*/ 2026798 h 2323145"/>
              <a:gd name="connsiteX216-12223" fmla="*/ 2347988 w 11269336"/>
              <a:gd name="connsiteY216-12224" fmla="*/ 2025745 h 2323145"/>
              <a:gd name="connsiteX217-12225" fmla="*/ 2312920 w 11269336"/>
              <a:gd name="connsiteY217-12226" fmla="*/ 2036311 h 2323145"/>
              <a:gd name="connsiteX218-12227" fmla="*/ 2307986 w 11269336"/>
              <a:gd name="connsiteY218-12228" fmla="*/ 2035583 h 2323145"/>
              <a:gd name="connsiteX219-12229" fmla="*/ 2285481 w 11269336"/>
              <a:gd name="connsiteY219-12230" fmla="*/ 2045197 h 2323145"/>
              <a:gd name="connsiteX220-12231" fmla="*/ 2273666 w 11269336"/>
              <a:gd name="connsiteY220-12232" fmla="*/ 2048710 h 2323145"/>
              <a:gd name="connsiteX221-12233" fmla="*/ 2270719 w 11269336"/>
              <a:gd name="connsiteY221-12234" fmla="*/ 2052702 h 2323145"/>
              <a:gd name="connsiteX222-12235" fmla="*/ 2253080 w 11269336"/>
              <a:gd name="connsiteY222-12236" fmla="*/ 2056363 h 2323145"/>
              <a:gd name="connsiteX223-12237" fmla="*/ 2250906 w 11269336"/>
              <a:gd name="connsiteY223-12238" fmla="*/ 2055654 h 2323145"/>
              <a:gd name="connsiteX224-12239" fmla="*/ 2236905 w 11269336"/>
              <a:gd name="connsiteY224-12240" fmla="*/ 2062882 h 2323145"/>
              <a:gd name="connsiteX225-12241" fmla="*/ 2225830 w 11269336"/>
              <a:gd name="connsiteY225-12242" fmla="*/ 2074027 h 2323145"/>
              <a:gd name="connsiteX226-12243" fmla="*/ 2073776 w 11269336"/>
              <a:gd name="connsiteY226-12244" fmla="*/ 2089244 h 2323145"/>
              <a:gd name="connsiteX227-12245" fmla="*/ 1948256 w 11269336"/>
              <a:gd name="connsiteY227-12246" fmla="*/ 2146616 h 2323145"/>
              <a:gd name="connsiteX228-12247" fmla="*/ 1865582 w 11269336"/>
              <a:gd name="connsiteY228-12248" fmla="*/ 2153738 h 2323145"/>
              <a:gd name="connsiteX229-12249" fmla="*/ 1835210 w 11269336"/>
              <a:gd name="connsiteY229-12250" fmla="*/ 2134244 h 2323145"/>
              <a:gd name="connsiteX230-12251" fmla="*/ 1632661 w 11269336"/>
              <a:gd name="connsiteY230-12252" fmla="*/ 2173882 h 2323145"/>
              <a:gd name="connsiteX231-12253" fmla="*/ 1579590 w 11269336"/>
              <a:gd name="connsiteY231-12254" fmla="*/ 2173680 h 2323145"/>
              <a:gd name="connsiteX232-12255" fmla="*/ 1535601 w 11269336"/>
              <a:gd name="connsiteY232-12256" fmla="*/ 2194590 h 2323145"/>
              <a:gd name="connsiteX233-12257" fmla="*/ 1515594 w 11269336"/>
              <a:gd name="connsiteY233-12258" fmla="*/ 2189622 h 2323145"/>
              <a:gd name="connsiteX234-12259" fmla="*/ 1512113 w 11269336"/>
              <a:gd name="connsiteY234-12260" fmla="*/ 2188534 h 2323145"/>
              <a:gd name="connsiteX235-12261" fmla="*/ 1498838 w 11269336"/>
              <a:gd name="connsiteY235-12262" fmla="*/ 2189213 h 2323145"/>
              <a:gd name="connsiteX236-12263" fmla="*/ 1494279 w 11269336"/>
              <a:gd name="connsiteY236-12264" fmla="*/ 2183112 h 2323145"/>
              <a:gd name="connsiteX237-12265" fmla="*/ 1473714 w 11269336"/>
              <a:gd name="connsiteY237-12266" fmla="*/ 2179625 h 2323145"/>
              <a:gd name="connsiteX238-12267" fmla="*/ 1449503 w 11269336"/>
              <a:gd name="connsiteY238-12268" fmla="*/ 2182633 h 2323145"/>
              <a:gd name="connsiteX239-12269" fmla="*/ 1266687 w 11269336"/>
              <a:gd name="connsiteY239-12270" fmla="*/ 2212688 h 2323145"/>
              <a:gd name="connsiteX240-12271" fmla="*/ 1239614 w 11269336"/>
              <a:gd name="connsiteY240-12272" fmla="*/ 2209727 h 2323145"/>
              <a:gd name="connsiteX241-12273" fmla="*/ 1202436 w 11269336"/>
              <a:gd name="connsiteY241-12274" fmla="*/ 2209817 h 2323145"/>
              <a:gd name="connsiteX242-12275" fmla="*/ 1136097 w 11269336"/>
              <a:gd name="connsiteY242-12276" fmla="*/ 2205112 h 2323145"/>
              <a:gd name="connsiteX243-12277" fmla="*/ 988232 w 11269336"/>
              <a:gd name="connsiteY243-12278" fmla="*/ 2235635 h 2323145"/>
              <a:gd name="connsiteX244-12279" fmla="*/ 981959 w 11269336"/>
              <a:gd name="connsiteY244-12280" fmla="*/ 2231607 h 2323145"/>
              <a:gd name="connsiteX245-12281" fmla="*/ 938600 w 11269336"/>
              <a:gd name="connsiteY245-12282" fmla="*/ 2238113 h 2323145"/>
              <a:gd name="connsiteX246-12283" fmla="*/ 791788 w 11269336"/>
              <a:gd name="connsiteY246-12284" fmla="*/ 2293224 h 2323145"/>
              <a:gd name="connsiteX247-12285" fmla="*/ 706914 w 11269336"/>
              <a:gd name="connsiteY247-12286" fmla="*/ 2305046 h 2323145"/>
              <a:gd name="connsiteX248-12287" fmla="*/ 675971 w 11269336"/>
              <a:gd name="connsiteY248-12288" fmla="*/ 2304030 h 2323145"/>
              <a:gd name="connsiteX249-12289" fmla="*/ 624180 w 11269336"/>
              <a:gd name="connsiteY249-12290" fmla="*/ 2302650 h 2323145"/>
              <a:gd name="connsiteX250-12291" fmla="*/ 583453 w 11269336"/>
              <a:gd name="connsiteY250-12292" fmla="*/ 2288788 h 2323145"/>
              <a:gd name="connsiteX251-12293" fmla="*/ 540946 w 11269336"/>
              <a:gd name="connsiteY251-12294" fmla="*/ 2292721 h 2323145"/>
              <a:gd name="connsiteX252-12295" fmla="*/ 533680 w 11269336"/>
              <a:gd name="connsiteY252-12296" fmla="*/ 2310233 h 2323145"/>
              <a:gd name="connsiteX253-12297" fmla="*/ 487366 w 11269336"/>
              <a:gd name="connsiteY253-12298" fmla="*/ 2309053 h 2323145"/>
              <a:gd name="connsiteX254-12299" fmla="*/ 416820 w 11269336"/>
              <a:gd name="connsiteY254-12300" fmla="*/ 2305443 h 2323145"/>
              <a:gd name="connsiteX255-12301" fmla="*/ 376805 w 11269336"/>
              <a:gd name="connsiteY255-12302" fmla="*/ 2307647 h 2323145"/>
              <a:gd name="connsiteX256-12303" fmla="*/ 266777 w 11269336"/>
              <a:gd name="connsiteY256-12304" fmla="*/ 2309012 h 2323145"/>
              <a:gd name="connsiteX257-12305" fmla="*/ 156013 w 11269336"/>
              <a:gd name="connsiteY257-12306" fmla="*/ 2306832 h 2323145"/>
              <a:gd name="connsiteX258-12307" fmla="*/ 87258 w 11269336"/>
              <a:gd name="connsiteY258-12308" fmla="*/ 2285511 h 2323145"/>
              <a:gd name="connsiteX259-12309" fmla="*/ 23798 w 11269336"/>
              <a:gd name="connsiteY259-12310" fmla="*/ 2281822 h 2323145"/>
              <a:gd name="connsiteX260-12311" fmla="*/ 0 w 11269336"/>
              <a:gd name="connsiteY260-12312" fmla="*/ 2285369 h 2323145"/>
              <a:gd name="connsiteX261-12313" fmla="*/ 0 w 11269336"/>
              <a:gd name="connsiteY261-12314" fmla="*/ 0 h 2323145"/>
              <a:gd name="connsiteX0-12315" fmla="*/ 0 w 11269336"/>
              <a:gd name="connsiteY0-12316" fmla="*/ 0 h 2323145"/>
              <a:gd name="connsiteX1-12317" fmla="*/ 11269336 w 11269336"/>
              <a:gd name="connsiteY1-12318" fmla="*/ 0 h 2323145"/>
              <a:gd name="connsiteX2-12319" fmla="*/ 11268645 w 11269336"/>
              <a:gd name="connsiteY2-12320" fmla="*/ 511 h 2323145"/>
              <a:gd name="connsiteX3-12321" fmla="*/ 11230739 w 11269336"/>
              <a:gd name="connsiteY3-12322" fmla="*/ 37096 h 2323145"/>
              <a:gd name="connsiteX4-12323" fmla="*/ 11082485 w 11269336"/>
              <a:gd name="connsiteY4-12324" fmla="*/ 78590 h 2323145"/>
              <a:gd name="connsiteX5-12325" fmla="*/ 11031776 w 11269336"/>
              <a:gd name="connsiteY5-12326" fmla="*/ 79197 h 2323145"/>
              <a:gd name="connsiteX6-12327" fmla="*/ 10995894 w 11269336"/>
              <a:gd name="connsiteY6-12328" fmla="*/ 83459 h 2323145"/>
              <a:gd name="connsiteX7-12329" fmla="*/ 10861177 w 11269336"/>
              <a:gd name="connsiteY7-12330" fmla="*/ 147419 h 2323145"/>
              <a:gd name="connsiteX8-12331" fmla="*/ 10782732 w 11269336"/>
              <a:gd name="connsiteY8-12332" fmla="*/ 135645 h 2323145"/>
              <a:gd name="connsiteX9-12333" fmla="*/ 10660773 w 11269336"/>
              <a:gd name="connsiteY9-12334" fmla="*/ 179312 h 2323145"/>
              <a:gd name="connsiteX10-12335" fmla="*/ 10564442 w 11269336"/>
              <a:gd name="connsiteY10-12336" fmla="*/ 160738 h 2323145"/>
              <a:gd name="connsiteX11-12337" fmla="*/ 10490200 w 11269336"/>
              <a:gd name="connsiteY11-12338" fmla="*/ 183533 h 2323145"/>
              <a:gd name="connsiteX12-12339" fmla="*/ 10271351 w 11269336"/>
              <a:gd name="connsiteY12-12340" fmla="*/ 243104 h 2323145"/>
              <a:gd name="connsiteX13-12341" fmla="*/ 10061033 w 11269336"/>
              <a:gd name="connsiteY13-12342" fmla="*/ 364937 h 2323145"/>
              <a:gd name="connsiteX14-12343" fmla="*/ 9921770 w 11269336"/>
              <a:gd name="connsiteY14-12344" fmla="*/ 406154 h 2323145"/>
              <a:gd name="connsiteX15-12345" fmla="*/ 9858388 w 11269336"/>
              <a:gd name="connsiteY15-12346" fmla="*/ 439489 h 2323145"/>
              <a:gd name="connsiteX16-12347" fmla="*/ 9811914 w 11269336"/>
              <a:gd name="connsiteY16-12348" fmla="*/ 449865 h 2323145"/>
              <a:gd name="connsiteX17-12349" fmla="*/ 9784394 w 11269336"/>
              <a:gd name="connsiteY17-12350" fmla="*/ 457816 h 2323145"/>
              <a:gd name="connsiteX18-12351" fmla="*/ 9656836 w 11269336"/>
              <a:gd name="connsiteY18-12352" fmla="*/ 469967 h 2323145"/>
              <a:gd name="connsiteX19-12353" fmla="*/ 9561575 w 11269336"/>
              <a:gd name="connsiteY19-12354" fmla="*/ 559978 h 2323145"/>
              <a:gd name="connsiteX20-12355" fmla="*/ 9162278 w 11269336"/>
              <a:gd name="connsiteY20-12356" fmla="*/ 704724 h 2323145"/>
              <a:gd name="connsiteX21-12357" fmla="*/ 9062863 w 11269336"/>
              <a:gd name="connsiteY21-12358" fmla="*/ 754656 h 2323145"/>
              <a:gd name="connsiteX22-12359" fmla="*/ 8914746 w 11269336"/>
              <a:gd name="connsiteY22-12360" fmla="*/ 826428 h 2323145"/>
              <a:gd name="connsiteX23-12361" fmla="*/ 8917778 w 11269336"/>
              <a:gd name="connsiteY23-12362" fmla="*/ 835198 h 2323145"/>
              <a:gd name="connsiteX24-12363" fmla="*/ 8905560 w 11269336"/>
              <a:gd name="connsiteY24-12364" fmla="*/ 838358 h 2323145"/>
              <a:gd name="connsiteX25-12365" fmla="*/ 8897564 w 11269336"/>
              <a:gd name="connsiteY25-12366" fmla="*/ 834287 h 2323145"/>
              <a:gd name="connsiteX26-12367" fmla="*/ 8878040 w 11269336"/>
              <a:gd name="connsiteY26-12368" fmla="*/ 844150 h 2323145"/>
              <a:gd name="connsiteX27-12369" fmla="*/ 8795998 w 11269336"/>
              <a:gd name="connsiteY27-12370" fmla="*/ 863337 h 2323145"/>
              <a:gd name="connsiteX28-12371" fmla="*/ 8776970 w 11269336"/>
              <a:gd name="connsiteY28-12372" fmla="*/ 885177 h 2323145"/>
              <a:gd name="connsiteX29-12373" fmla="*/ 8755719 w 11269336"/>
              <a:gd name="connsiteY29-12374" fmla="*/ 889754 h 2323145"/>
              <a:gd name="connsiteX30-12375" fmla="*/ 8743257 w 11269336"/>
              <a:gd name="connsiteY30-12376" fmla="*/ 904723 h 2323145"/>
              <a:gd name="connsiteX31-12377" fmla="*/ 8721366 w 11269336"/>
              <a:gd name="connsiteY31-12378" fmla="*/ 904711 h 2323145"/>
              <a:gd name="connsiteX32-12379" fmla="*/ 8678353 w 11269336"/>
              <a:gd name="connsiteY32-12380" fmla="*/ 926318 h 2323145"/>
              <a:gd name="connsiteX33-12381" fmla="*/ 8636849 w 11269336"/>
              <a:gd name="connsiteY33-12382" fmla="*/ 937900 h 2323145"/>
              <a:gd name="connsiteX34-12383" fmla="*/ 8620213 w 11269336"/>
              <a:gd name="connsiteY34-12384" fmla="*/ 943068 h 2323145"/>
              <a:gd name="connsiteX35-12385" fmla="*/ 8612581 w 11269336"/>
              <a:gd name="connsiteY35-12386" fmla="*/ 952695 h 2323145"/>
              <a:gd name="connsiteX36-12387" fmla="*/ 8589038 w 11269336"/>
              <a:gd name="connsiteY36-12388" fmla="*/ 963892 h 2323145"/>
              <a:gd name="connsiteX37-12389" fmla="*/ 8579950 w 11269336"/>
              <a:gd name="connsiteY37-12390" fmla="*/ 960899 h 2323145"/>
              <a:gd name="connsiteX38-12391" fmla="*/ 8579319 w 11269336"/>
              <a:gd name="connsiteY38-12392" fmla="*/ 965630 h 2323145"/>
              <a:gd name="connsiteX39-12393" fmla="*/ 8547429 w 11269336"/>
              <a:gd name="connsiteY39-12394" fmla="*/ 984506 h 2323145"/>
              <a:gd name="connsiteX40-12395" fmla="*/ 8478704 w 11269336"/>
              <a:gd name="connsiteY40-12396" fmla="*/ 1025490 h 2323145"/>
              <a:gd name="connsiteX41-12397" fmla="*/ 8461421 w 11269336"/>
              <a:gd name="connsiteY41-12398" fmla="*/ 1035512 h 2323145"/>
              <a:gd name="connsiteX42-12399" fmla="*/ 8445003 w 11269336"/>
              <a:gd name="connsiteY42-12400" fmla="*/ 1036851 h 2323145"/>
              <a:gd name="connsiteX43-12401" fmla="*/ 8357350 w 11269336"/>
              <a:gd name="connsiteY43-12402" fmla="*/ 1060213 h 2323145"/>
              <a:gd name="connsiteX44-12403" fmla="*/ 8335565 w 11269336"/>
              <a:gd name="connsiteY44-12404" fmla="*/ 1061151 h 2323145"/>
              <a:gd name="connsiteX45-12405" fmla="*/ 8325267 w 11269336"/>
              <a:gd name="connsiteY45-12406" fmla="*/ 1055919 h 2323145"/>
              <a:gd name="connsiteX46-12407" fmla="*/ 8293586 w 11269336"/>
              <a:gd name="connsiteY46-12408" fmla="*/ 1076144 h 2323145"/>
              <a:gd name="connsiteX47-12409" fmla="*/ 8242405 w 11269336"/>
              <a:gd name="connsiteY47-12410" fmla="*/ 1095960 h 2323145"/>
              <a:gd name="connsiteX48-12411" fmla="*/ 8197391 w 11269336"/>
              <a:gd name="connsiteY48-12412" fmla="*/ 1107746 h 2323145"/>
              <a:gd name="connsiteX49-12413" fmla="*/ 8081474 w 11269336"/>
              <a:gd name="connsiteY49-12414" fmla="*/ 1130125 h 2323145"/>
              <a:gd name="connsiteX50-12415" fmla="*/ 8053585 w 11269336"/>
              <a:gd name="connsiteY50-12416" fmla="*/ 1129169 h 2323145"/>
              <a:gd name="connsiteX51-12417" fmla="*/ 8038422 w 11269336"/>
              <a:gd name="connsiteY51-12418" fmla="*/ 1119092 h 2323145"/>
              <a:gd name="connsiteX52-12419" fmla="*/ 8029450 w 11269336"/>
              <a:gd name="connsiteY52-12420" fmla="*/ 1125592 h 2323145"/>
              <a:gd name="connsiteX53-12421" fmla="*/ 7959552 w 11269336"/>
              <a:gd name="connsiteY53-12422" fmla="*/ 1140188 h 2323145"/>
              <a:gd name="connsiteX54-12423" fmla="*/ 7914188 w 11269336"/>
              <a:gd name="connsiteY54-12424" fmla="*/ 1150862 h 2323145"/>
              <a:gd name="connsiteX55-12425" fmla="*/ 7914918 w 11269336"/>
              <a:gd name="connsiteY55-12426" fmla="*/ 1168758 h 2323145"/>
              <a:gd name="connsiteX56-12427" fmla="*/ 7875510 w 11269336"/>
              <a:gd name="connsiteY56-12428" fmla="*/ 1183153 h 2323145"/>
              <a:gd name="connsiteX57-12429" fmla="*/ 7829932 w 11269336"/>
              <a:gd name="connsiteY57-12430" fmla="*/ 1180782 h 2323145"/>
              <a:gd name="connsiteX58-12431" fmla="*/ 7779182 w 11269336"/>
              <a:gd name="connsiteY58-12432" fmla="*/ 1192665 h 2323145"/>
              <a:gd name="connsiteX59-12433" fmla="*/ 7748774 w 11269336"/>
              <a:gd name="connsiteY59-12434" fmla="*/ 1199586 h 2323145"/>
              <a:gd name="connsiteX60-12435" fmla="*/ 7671846 w 11269336"/>
              <a:gd name="connsiteY60-12436" fmla="*/ 1231966 h 2323145"/>
              <a:gd name="connsiteX61-12437" fmla="*/ 7554146 w 11269336"/>
              <a:gd name="connsiteY61-12438" fmla="*/ 1319748 h 2323145"/>
              <a:gd name="connsiteX62-12439" fmla="*/ 7515052 w 11269336"/>
              <a:gd name="connsiteY62-12440" fmla="*/ 1336718 h 2323145"/>
              <a:gd name="connsiteX63-12441" fmla="*/ 7507193 w 11269336"/>
              <a:gd name="connsiteY63-12442" fmla="*/ 1334617 h 2323145"/>
              <a:gd name="connsiteX64-12443" fmla="*/ 7461694 w 11269336"/>
              <a:gd name="connsiteY64-12444" fmla="*/ 1375866 h 2323145"/>
              <a:gd name="connsiteX65-12445" fmla="*/ 7377571 w 11269336"/>
              <a:gd name="connsiteY65-12446" fmla="*/ 1400128 h 2323145"/>
              <a:gd name="connsiteX66-12447" fmla="*/ 7311261 w 11269336"/>
              <a:gd name="connsiteY66-12448" fmla="*/ 1412652 h 2323145"/>
              <a:gd name="connsiteX67-12449" fmla="*/ 7275307 w 11269336"/>
              <a:gd name="connsiteY67-12450" fmla="*/ 1422171 h 2323145"/>
              <a:gd name="connsiteX68-12451" fmla="*/ 7247783 w 11269336"/>
              <a:gd name="connsiteY68-12452" fmla="*/ 1426330 h 2323145"/>
              <a:gd name="connsiteX69-12453" fmla="*/ 7185047 w 11269336"/>
              <a:gd name="connsiteY69-12454" fmla="*/ 1451812 h 2323145"/>
              <a:gd name="connsiteX70-12455" fmla="*/ 7084117 w 11269336"/>
              <a:gd name="connsiteY70-12456" fmla="*/ 1500281 h 2323145"/>
              <a:gd name="connsiteX71-12457" fmla="*/ 7062011 w 11269336"/>
              <a:gd name="connsiteY71-12458" fmla="*/ 1509183 h 2323145"/>
              <a:gd name="connsiteX72-12459" fmla="*/ 7040555 w 11269336"/>
              <a:gd name="connsiteY72-12460" fmla="*/ 1511207 h 2323145"/>
              <a:gd name="connsiteX73-12461" fmla="*/ 7033438 w 11269336"/>
              <a:gd name="connsiteY73-12462" fmla="*/ 1506772 h 2323145"/>
              <a:gd name="connsiteX74-12463" fmla="*/ 7020886 w 11269336"/>
              <a:gd name="connsiteY74-12464" fmla="*/ 1510764 h 2323145"/>
              <a:gd name="connsiteX75-12465" fmla="*/ 7017033 w 11269336"/>
              <a:gd name="connsiteY75-12466" fmla="*/ 1510650 h 2323145"/>
              <a:gd name="connsiteX76-12467" fmla="*/ 6995460 w 11269336"/>
              <a:gd name="connsiteY76-12468" fmla="*/ 1511173 h 2323145"/>
              <a:gd name="connsiteX77-12469" fmla="*/ 6962144 w 11269336"/>
              <a:gd name="connsiteY77-12470" fmla="*/ 1541508 h 2323145"/>
              <a:gd name="connsiteX78-12471" fmla="*/ 6910674 w 11269336"/>
              <a:gd name="connsiteY78-12472" fmla="*/ 1554793 h 2323145"/>
              <a:gd name="connsiteX79-12473" fmla="*/ 6732152 w 11269336"/>
              <a:gd name="connsiteY79-12474" fmla="*/ 1642538 h 2323145"/>
              <a:gd name="connsiteX80-12475" fmla="*/ 6694106 w 11269336"/>
              <a:gd name="connsiteY80-12476" fmla="*/ 1632377 h 2323145"/>
              <a:gd name="connsiteX81-12477" fmla="*/ 6617223 w 11269336"/>
              <a:gd name="connsiteY81-12478" fmla="*/ 1659889 h 2323145"/>
              <a:gd name="connsiteX82-12479" fmla="*/ 6521138 w 11269336"/>
              <a:gd name="connsiteY82-12480" fmla="*/ 1744340 h 2323145"/>
              <a:gd name="connsiteX83-12481" fmla="*/ 6380677 w 11269336"/>
              <a:gd name="connsiteY83-12482" fmla="*/ 1796883 h 2323145"/>
              <a:gd name="connsiteX84-12483" fmla="*/ 6374897 w 11269336"/>
              <a:gd name="connsiteY84-12484" fmla="*/ 1809910 h 2323145"/>
              <a:gd name="connsiteX85-12485" fmla="*/ 6364545 w 11269336"/>
              <a:gd name="connsiteY85-12486" fmla="*/ 1820090 h 2323145"/>
              <a:gd name="connsiteX86-12487" fmla="*/ 6362126 w 11269336"/>
              <a:gd name="connsiteY86-12488" fmla="*/ 1819991 h 2323145"/>
              <a:gd name="connsiteX87-12489" fmla="*/ 6346673 w 11269336"/>
              <a:gd name="connsiteY87-12490" fmla="*/ 1827824 h 2323145"/>
              <a:gd name="connsiteX88-12491" fmla="*/ 6345588 w 11269336"/>
              <a:gd name="connsiteY88-12492" fmla="*/ 1832232 h 2323145"/>
              <a:gd name="connsiteX89-12493" fmla="*/ 6335708 w 11269336"/>
              <a:gd name="connsiteY89-12494" fmla="*/ 1838451 h 2323145"/>
              <a:gd name="connsiteX90-12495" fmla="*/ 6318182 w 11269336"/>
              <a:gd name="connsiteY90-12496" fmla="*/ 1852975 h 2323145"/>
              <a:gd name="connsiteX91-12497" fmla="*/ 6313084 w 11269336"/>
              <a:gd name="connsiteY91-12498" fmla="*/ 1853561 h 2323145"/>
              <a:gd name="connsiteX92-12499" fmla="*/ 6283816 w 11269336"/>
              <a:gd name="connsiteY92-12500" fmla="*/ 1872148 h 2323145"/>
              <a:gd name="connsiteX93-12501" fmla="*/ 6282550 w 11269336"/>
              <a:gd name="connsiteY93-12502" fmla="*/ 1871392 h 2323145"/>
              <a:gd name="connsiteX94-12503" fmla="*/ 6270527 w 11269336"/>
              <a:gd name="connsiteY94-12504" fmla="*/ 1872208 h 2323145"/>
              <a:gd name="connsiteX95-12505" fmla="*/ 6249518 w 11269336"/>
              <a:gd name="connsiteY95-12506" fmla="*/ 1876079 h 2323145"/>
              <a:gd name="connsiteX96-12507" fmla="*/ 6190386 w 11269336"/>
              <a:gd name="connsiteY96-12508" fmla="*/ 1872478 h 2323145"/>
              <a:gd name="connsiteX97-12509" fmla="*/ 6159777 w 11269336"/>
              <a:gd name="connsiteY97-12510" fmla="*/ 1891745 h 2323145"/>
              <a:gd name="connsiteX98-12511" fmla="*/ 6153131 w 11269336"/>
              <a:gd name="connsiteY98-12512" fmla="*/ 1895079 h 2323145"/>
              <a:gd name="connsiteX99-12513" fmla="*/ 6152798 w 11269336"/>
              <a:gd name="connsiteY99-12514" fmla="*/ 1894920 h 2323145"/>
              <a:gd name="connsiteX100-12515" fmla="*/ 6145388 w 11269336"/>
              <a:gd name="connsiteY100-12516" fmla="*/ 1897990 h 2323145"/>
              <a:gd name="connsiteX101-12517" fmla="*/ 6141014 w 11269336"/>
              <a:gd name="connsiteY101-12518" fmla="*/ 1901155 h 2323145"/>
              <a:gd name="connsiteX102-12519" fmla="*/ 6128122 w 11269336"/>
              <a:gd name="connsiteY102-12520" fmla="*/ 1907623 h 2323145"/>
              <a:gd name="connsiteX103-12521" fmla="*/ 6122351 w 11269336"/>
              <a:gd name="connsiteY103-12522" fmla="*/ 1908359 h 2323145"/>
              <a:gd name="connsiteX104-12523" fmla="*/ 6064750 w 11269336"/>
              <a:gd name="connsiteY104-12524" fmla="*/ 1896394 h 2323145"/>
              <a:gd name="connsiteX105-12525" fmla="*/ 5964230 w 11269336"/>
              <a:gd name="connsiteY105-12526" fmla="*/ 1910038 h 2323145"/>
              <a:gd name="connsiteX106-12527" fmla="*/ 5865399 w 11269336"/>
              <a:gd name="connsiteY106-12528" fmla="*/ 1926966 h 2323145"/>
              <a:gd name="connsiteX107-12529" fmla="*/ 5829951 w 11269336"/>
              <a:gd name="connsiteY107-12530" fmla="*/ 1934755 h 2323145"/>
              <a:gd name="connsiteX108-12531" fmla="*/ 5765285 w 11269336"/>
              <a:gd name="connsiteY108-12532" fmla="*/ 1941322 h 2323145"/>
              <a:gd name="connsiteX109-12533" fmla="*/ 5734750 w 11269336"/>
              <a:gd name="connsiteY109-12534" fmla="*/ 1939793 h 2323145"/>
              <a:gd name="connsiteX110-12535" fmla="*/ 5733569 w 11269336"/>
              <a:gd name="connsiteY110-12536" fmla="*/ 1940505 h 2323145"/>
              <a:gd name="connsiteX111-12537" fmla="*/ 5730329 w 11269336"/>
              <a:gd name="connsiteY111-12538" fmla="*/ 1937845 h 2323145"/>
              <a:gd name="connsiteX112-12539" fmla="*/ 5724661 w 11269336"/>
              <a:gd name="connsiteY112-12540" fmla="*/ 1937455 h 2323145"/>
              <a:gd name="connsiteX113-12541" fmla="*/ 5710186 w 11269336"/>
              <a:gd name="connsiteY113-12542" fmla="*/ 1941370 h 2323145"/>
              <a:gd name="connsiteX114-12543" fmla="*/ 5704910 w 11269336"/>
              <a:gd name="connsiteY114-12544" fmla="*/ 1943663 h 2323145"/>
              <a:gd name="connsiteX115-12545" fmla="*/ 5696836 w 11269336"/>
              <a:gd name="connsiteY115-12546" fmla="*/ 1945271 h 2323145"/>
              <a:gd name="connsiteX116-12547" fmla="*/ 5696583 w 11269336"/>
              <a:gd name="connsiteY116-12548" fmla="*/ 1945050 h 2323145"/>
              <a:gd name="connsiteX117-12549" fmla="*/ 5689123 w 11269336"/>
              <a:gd name="connsiteY117-12550" fmla="*/ 1947067 h 2323145"/>
              <a:gd name="connsiteX118-12551" fmla="*/ 5653291 w 11269336"/>
              <a:gd name="connsiteY118-12552" fmla="*/ 1960245 h 2323145"/>
              <a:gd name="connsiteX119-12553" fmla="*/ 5599385 w 11269336"/>
              <a:gd name="connsiteY119-12554" fmla="*/ 1945198 h 2323145"/>
              <a:gd name="connsiteX120-12555" fmla="*/ 5578300 w 11269336"/>
              <a:gd name="connsiteY120-12556" fmla="*/ 1944963 h 2323145"/>
              <a:gd name="connsiteX121-12557" fmla="*/ 5566758 w 11269336"/>
              <a:gd name="connsiteY121-12558" fmla="*/ 1943441 h 2323145"/>
              <a:gd name="connsiteX122-12559" fmla="*/ 5565857 w 11269336"/>
              <a:gd name="connsiteY122-12560" fmla="*/ 1942445 h 2323145"/>
              <a:gd name="connsiteX123-12561" fmla="*/ 5531534 w 11269336"/>
              <a:gd name="connsiteY123-12562" fmla="*/ 1955208 h 2323145"/>
              <a:gd name="connsiteX124-12563" fmla="*/ 5526552 w 11269336"/>
              <a:gd name="connsiteY124-12564" fmla="*/ 1954799 h 2323145"/>
              <a:gd name="connsiteX125-12565" fmla="*/ 5504723 w 11269336"/>
              <a:gd name="connsiteY125-12566" fmla="*/ 1965811 h 2323145"/>
              <a:gd name="connsiteX126-12567" fmla="*/ 5493156 w 11269336"/>
              <a:gd name="connsiteY126-12568" fmla="*/ 1970063 h 2323145"/>
              <a:gd name="connsiteX127-12569" fmla="*/ 5490486 w 11269336"/>
              <a:gd name="connsiteY127-12570" fmla="*/ 1974227 h 2323145"/>
              <a:gd name="connsiteX128-12571" fmla="*/ 5473107 w 11269336"/>
              <a:gd name="connsiteY128-12572" fmla="*/ 1979001 h 2323145"/>
              <a:gd name="connsiteX129-12573" fmla="*/ 5470885 w 11269336"/>
              <a:gd name="connsiteY129-12574" fmla="*/ 1978432 h 2323145"/>
              <a:gd name="connsiteX130-12575" fmla="*/ 5457393 w 11269336"/>
              <a:gd name="connsiteY130-12576" fmla="*/ 1986525 h 2323145"/>
              <a:gd name="connsiteX131-12577" fmla="*/ 5447102 w 11269336"/>
              <a:gd name="connsiteY131-12578" fmla="*/ 1998329 h 2323145"/>
              <a:gd name="connsiteX132-12579" fmla="*/ 5159151 w 11269336"/>
              <a:gd name="connsiteY132-12580" fmla="*/ 2029640 h 2323145"/>
              <a:gd name="connsiteX133-12581" fmla="*/ 5098838 w 11269336"/>
              <a:gd name="connsiteY133-12582" fmla="*/ 2062961 h 2323145"/>
              <a:gd name="connsiteX134-12583" fmla="*/ 4860988 w 11269336"/>
              <a:gd name="connsiteY134-12584" fmla="*/ 2135698 h 2323145"/>
              <a:gd name="connsiteX135-12585" fmla="*/ 4807902 w 11269336"/>
              <a:gd name="connsiteY135-12586" fmla="*/ 2138894 h 2323145"/>
              <a:gd name="connsiteX136-12587" fmla="*/ 4765388 w 11269336"/>
              <a:gd name="connsiteY136-12588" fmla="*/ 2162525 h 2323145"/>
              <a:gd name="connsiteX137-12589" fmla="*/ 4745033 w 11269336"/>
              <a:gd name="connsiteY137-12590" fmla="*/ 2158859 h 2323145"/>
              <a:gd name="connsiteX138-12591" fmla="*/ 4741475 w 11269336"/>
              <a:gd name="connsiteY138-12592" fmla="*/ 2157998 h 2323145"/>
              <a:gd name="connsiteX139-12593" fmla="*/ 4728247 w 11269336"/>
              <a:gd name="connsiteY139-12594" fmla="*/ 2159526 h 2323145"/>
              <a:gd name="connsiteX140-12595" fmla="*/ 4723263 w 11269336"/>
              <a:gd name="connsiteY140-12596" fmla="*/ 2153742 h 2323145"/>
              <a:gd name="connsiteX141-12597" fmla="*/ 4702453 w 11269336"/>
              <a:gd name="connsiteY141-12598" fmla="*/ 2151586 h 2323145"/>
              <a:gd name="connsiteX142-12599" fmla="*/ 4593061 w 11269336"/>
              <a:gd name="connsiteY142-12600" fmla="*/ 2171597 h 2323145"/>
              <a:gd name="connsiteX143-12601" fmla="*/ 4533444 w 11269336"/>
              <a:gd name="connsiteY143-12602" fmla="*/ 2181200 h 2323145"/>
              <a:gd name="connsiteX144-12603" fmla="*/ 4492832 w 11269336"/>
              <a:gd name="connsiteY144-12604" fmla="*/ 2188033 h 2323145"/>
              <a:gd name="connsiteX145-12605" fmla="*/ 4467257 w 11269336"/>
              <a:gd name="connsiteY145-12606" fmla="*/ 2196121 h 2323145"/>
              <a:gd name="connsiteX146-12607" fmla="*/ 4459937 w 11269336"/>
              <a:gd name="connsiteY146-12608" fmla="*/ 2195182 h 2323145"/>
              <a:gd name="connsiteX147-12609" fmla="*/ 4433312 w 11269336"/>
              <a:gd name="connsiteY147-12610" fmla="*/ 2199004 h 2323145"/>
              <a:gd name="connsiteX148-12611" fmla="*/ 4420601 w 11269336"/>
              <a:gd name="connsiteY148-12612" fmla="*/ 2205158 h 2323145"/>
              <a:gd name="connsiteX149-12613" fmla="*/ 4405765 w 11269336"/>
              <a:gd name="connsiteY149-12614" fmla="*/ 2199902 h 2323145"/>
              <a:gd name="connsiteX150-12615" fmla="*/ 4401354 w 11269336"/>
              <a:gd name="connsiteY150-12616" fmla="*/ 2194745 h 2323145"/>
              <a:gd name="connsiteX151-12617" fmla="*/ 4383151 w 11269336"/>
              <a:gd name="connsiteY151-12618" fmla="*/ 2201140 h 2323145"/>
              <a:gd name="connsiteX152-12619" fmla="*/ 4366646 w 11269336"/>
              <a:gd name="connsiteY152-12620" fmla="*/ 2198564 h 2323145"/>
              <a:gd name="connsiteX153-12621" fmla="*/ 4354009 w 11269336"/>
              <a:gd name="connsiteY153-12622" fmla="*/ 2204984 h 2323145"/>
              <a:gd name="connsiteX154-12623" fmla="*/ 4348284 w 11269336"/>
              <a:gd name="connsiteY154-12624" fmla="*/ 2205270 h 2323145"/>
              <a:gd name="connsiteX155-12625" fmla="*/ 4333906 w 11269336"/>
              <a:gd name="connsiteY155-12626" fmla="*/ 2205251 h 2323145"/>
              <a:gd name="connsiteX156-12627" fmla="*/ 4308819 w 11269336"/>
              <a:gd name="connsiteY156-12628" fmla="*/ 2203822 h 2323145"/>
              <a:gd name="connsiteX157-12629" fmla="*/ 4301210 w 11269336"/>
              <a:gd name="connsiteY157-12630" fmla="*/ 2204456 h 2323145"/>
              <a:gd name="connsiteX158-12631" fmla="*/ 4283095 w 11269336"/>
              <a:gd name="connsiteY158-12632" fmla="*/ 2198177 h 2323145"/>
              <a:gd name="connsiteX159-12633" fmla="*/ 4250119 w 11269336"/>
              <a:gd name="connsiteY159-12634" fmla="*/ 2196342 h 2323145"/>
              <a:gd name="connsiteX160-12635" fmla="*/ 4189203 w 11269336"/>
              <a:gd name="connsiteY160-12636" fmla="*/ 2178994 h 2323145"/>
              <a:gd name="connsiteX161-12637" fmla="*/ 4154035 w 11269336"/>
              <a:gd name="connsiteY161-12638" fmla="*/ 2171950 h 2323145"/>
              <a:gd name="connsiteX162-12639" fmla="*/ 4129569 w 11269336"/>
              <a:gd name="connsiteY162-12640" fmla="*/ 2163850 h 2323145"/>
              <a:gd name="connsiteX163-12641" fmla="*/ 4061250 w 11269336"/>
              <a:gd name="connsiteY163-12642" fmla="*/ 2159236 h 2323145"/>
              <a:gd name="connsiteX164-12643" fmla="*/ 3945480 w 11269336"/>
              <a:gd name="connsiteY164-12644" fmla="*/ 2158279 h 2323145"/>
              <a:gd name="connsiteX165-12645" fmla="*/ 3921468 w 11269336"/>
              <a:gd name="connsiteY165-12646" fmla="*/ 2156588 h 2323145"/>
              <a:gd name="connsiteX166-12647" fmla="*/ 3903348 w 11269336"/>
              <a:gd name="connsiteY166-12648" fmla="*/ 2149220 h 2323145"/>
              <a:gd name="connsiteX167-12649" fmla="*/ 3901342 w 11269336"/>
              <a:gd name="connsiteY167-12650" fmla="*/ 2142355 h 2323145"/>
              <a:gd name="connsiteX168-12651" fmla="*/ 3888539 w 11269336"/>
              <a:gd name="connsiteY168-12652" fmla="*/ 2140476 h 2323145"/>
              <a:gd name="connsiteX169-12653" fmla="*/ 3885662 w 11269336"/>
              <a:gd name="connsiteY169-12654" fmla="*/ 2138740 h 2323145"/>
              <a:gd name="connsiteX170-12655" fmla="*/ 3868627 w 11269336"/>
              <a:gd name="connsiteY170-12656" fmla="*/ 2130023 h 2323145"/>
              <a:gd name="connsiteX171-12657" fmla="*/ 3819177 w 11269336"/>
              <a:gd name="connsiteY171-12658" fmla="*/ 2142111 h 2323145"/>
              <a:gd name="connsiteX172-12659" fmla="*/ 3769100 w 11269336"/>
              <a:gd name="connsiteY172-12660" fmla="*/ 2131731 h 2323145"/>
              <a:gd name="connsiteX173-12661" fmla="*/ 3562752 w 11269336"/>
              <a:gd name="connsiteY173-12662" fmla="*/ 2131785 h 2323145"/>
              <a:gd name="connsiteX174-12663" fmla="*/ 3541402 w 11269336"/>
              <a:gd name="connsiteY174-12664" fmla="*/ 2106821 h 2323145"/>
              <a:gd name="connsiteX175-12665" fmla="*/ 3365341 w 11269336"/>
              <a:gd name="connsiteY175-12666" fmla="*/ 2077638 h 2323145"/>
              <a:gd name="connsiteX176-12667" fmla="*/ 3170922 w 11269336"/>
              <a:gd name="connsiteY176-12668" fmla="*/ 2115957 h 2323145"/>
              <a:gd name="connsiteX177-12669" fmla="*/ 3156256 w 11269336"/>
              <a:gd name="connsiteY177-12670" fmla="*/ 2124773 h 2323145"/>
              <a:gd name="connsiteX178-12671" fmla="*/ 3140298 w 11269336"/>
              <a:gd name="connsiteY178-12672" fmla="*/ 2129182 h 2323145"/>
              <a:gd name="connsiteX179-12673" fmla="*/ 3138514 w 11269336"/>
              <a:gd name="connsiteY179-12674" fmla="*/ 2128069 h 2323145"/>
              <a:gd name="connsiteX180-12675" fmla="*/ 3120467 w 11269336"/>
              <a:gd name="connsiteY180-12676" fmla="*/ 2128281 h 2323145"/>
              <a:gd name="connsiteX181-12677" fmla="*/ 3116175 w 11269336"/>
              <a:gd name="connsiteY181-12678" fmla="*/ 2131633 h 2323145"/>
              <a:gd name="connsiteX182-12679" fmla="*/ 3103685 w 11269336"/>
              <a:gd name="connsiteY182-12680" fmla="*/ 2132814 h 2323145"/>
              <a:gd name="connsiteX183-12681" fmla="*/ 3078794 w 11269336"/>
              <a:gd name="connsiteY183-12682" fmla="*/ 2137935 h 2323145"/>
              <a:gd name="connsiteX184-12683" fmla="*/ 3074407 w 11269336"/>
              <a:gd name="connsiteY184-12684" fmla="*/ 2136274 h 2323145"/>
              <a:gd name="connsiteX185-12685" fmla="*/ 3037285 w 11269336"/>
              <a:gd name="connsiteY185-12686" fmla="*/ 2139919 h 2323145"/>
              <a:gd name="connsiteX186-12687" fmla="*/ 3036901 w 11269336"/>
              <a:gd name="connsiteY186-12688" fmla="*/ 2138726 h 2323145"/>
              <a:gd name="connsiteX187-12689" fmla="*/ 3026996 w 11269336"/>
              <a:gd name="connsiteY187-12690" fmla="*/ 2134322 h 2323145"/>
              <a:gd name="connsiteX188-12691" fmla="*/ 3007772 w 11269336"/>
              <a:gd name="connsiteY188-12692" fmla="*/ 2128742 h 2323145"/>
              <a:gd name="connsiteX189-12693" fmla="*/ 2965030 w 11269336"/>
              <a:gd name="connsiteY189-12694" fmla="*/ 2100494 h 2323145"/>
              <a:gd name="connsiteX190-12695" fmla="*/ 2926342 w 11269336"/>
              <a:gd name="connsiteY190-12696" fmla="*/ 2104155 h 2323145"/>
              <a:gd name="connsiteX191-12697" fmla="*/ 2918608 w 11269336"/>
              <a:gd name="connsiteY191-12698" fmla="*/ 2104215 h 2323145"/>
              <a:gd name="connsiteX192-12699" fmla="*/ 2918475 w 11269336"/>
              <a:gd name="connsiteY192-12700" fmla="*/ 2103937 h 2323145"/>
              <a:gd name="connsiteX193-12701" fmla="*/ 2910360 w 11269336"/>
              <a:gd name="connsiteY193-12702" fmla="*/ 2103444 h 2323145"/>
              <a:gd name="connsiteX194-12703" fmla="*/ 2904507 w 11269336"/>
              <a:gd name="connsiteY194-12704" fmla="*/ 2104326 h 2323145"/>
              <a:gd name="connsiteX195-12705" fmla="*/ 2889503 w 11269336"/>
              <a:gd name="connsiteY195-12706" fmla="*/ 2104443 h 2323145"/>
              <a:gd name="connsiteX196-12707" fmla="*/ 2884480 w 11269336"/>
              <a:gd name="connsiteY196-12708" fmla="*/ 2102626 h 2323145"/>
              <a:gd name="connsiteX197-12709" fmla="*/ 2882689 w 11269336"/>
              <a:gd name="connsiteY197-12710" fmla="*/ 2099228 h 2323145"/>
              <a:gd name="connsiteX198-12711" fmla="*/ 2881291 w 11269336"/>
              <a:gd name="connsiteY198-12712" fmla="*/ 2099618 h 2323145"/>
              <a:gd name="connsiteX199-12713" fmla="*/ 2853979 w 11269336"/>
              <a:gd name="connsiteY199-12714" fmla="*/ 2090388 h 2323145"/>
              <a:gd name="connsiteX200-12715" fmla="*/ 2791790 w 11269336"/>
              <a:gd name="connsiteY200-12716" fmla="*/ 2080332 h 2323145"/>
              <a:gd name="connsiteX201-12717" fmla="*/ 2755844 w 11269336"/>
              <a:gd name="connsiteY201-12718" fmla="*/ 2078874 h 2323145"/>
              <a:gd name="connsiteX202-12719" fmla="*/ 2657742 w 11269336"/>
              <a:gd name="connsiteY202-12720" fmla="*/ 2070179 h 2323145"/>
              <a:gd name="connsiteX203-12721" fmla="*/ 2559549 w 11269336"/>
              <a:gd name="connsiteY203-12722" fmla="*/ 2057873 h 2323145"/>
              <a:gd name="connsiteX204-12723" fmla="*/ 2512054 w 11269336"/>
              <a:gd name="connsiteY204-12724" fmla="*/ 2031671 h 2323145"/>
              <a:gd name="connsiteX205-12725" fmla="*/ 2506437 w 11269336"/>
              <a:gd name="connsiteY205-12726" fmla="*/ 2030918 h 2323145"/>
              <a:gd name="connsiteX206-12727" fmla="*/ 2491752 w 11269336"/>
              <a:gd name="connsiteY206-12728" fmla="*/ 2033906 h 2323145"/>
              <a:gd name="connsiteX207-12729" fmla="*/ 2486338 w 11269336"/>
              <a:gd name="connsiteY207-12730" fmla="*/ 2035862 h 2323145"/>
              <a:gd name="connsiteX208-12731" fmla="*/ 2478186 w 11269336"/>
              <a:gd name="connsiteY208-12732" fmla="*/ 2036953 h 2323145"/>
              <a:gd name="connsiteX209-12733" fmla="*/ 2477950 w 11269336"/>
              <a:gd name="connsiteY209-12734" fmla="*/ 2036715 h 2323145"/>
              <a:gd name="connsiteX210-12735" fmla="*/ 2470381 w 11269336"/>
              <a:gd name="connsiteY210-12736" fmla="*/ 2038256 h 2323145"/>
              <a:gd name="connsiteX211-12737" fmla="*/ 2433781 w 11269336"/>
              <a:gd name="connsiteY211-12738" fmla="*/ 2049140 h 2323145"/>
              <a:gd name="connsiteX212-12739" fmla="*/ 2381172 w 11269336"/>
              <a:gd name="connsiteY212-12740" fmla="*/ 2030645 h 2323145"/>
              <a:gd name="connsiteX213-12741" fmla="*/ 2360198 w 11269336"/>
              <a:gd name="connsiteY213-12742" fmla="*/ 2029059 h 2323145"/>
              <a:gd name="connsiteX214-12743" fmla="*/ 2348815 w 11269336"/>
              <a:gd name="connsiteY214-12744" fmla="*/ 2026798 h 2323145"/>
              <a:gd name="connsiteX215-12745" fmla="*/ 2347988 w 11269336"/>
              <a:gd name="connsiteY215-12746" fmla="*/ 2025745 h 2323145"/>
              <a:gd name="connsiteX216-12747" fmla="*/ 2312920 w 11269336"/>
              <a:gd name="connsiteY216-12748" fmla="*/ 2036311 h 2323145"/>
              <a:gd name="connsiteX217-12749" fmla="*/ 2307986 w 11269336"/>
              <a:gd name="connsiteY217-12750" fmla="*/ 2035583 h 2323145"/>
              <a:gd name="connsiteX218-12751" fmla="*/ 2285481 w 11269336"/>
              <a:gd name="connsiteY218-12752" fmla="*/ 2045197 h 2323145"/>
              <a:gd name="connsiteX219-12753" fmla="*/ 2273666 w 11269336"/>
              <a:gd name="connsiteY219-12754" fmla="*/ 2048710 h 2323145"/>
              <a:gd name="connsiteX220-12755" fmla="*/ 2270719 w 11269336"/>
              <a:gd name="connsiteY220-12756" fmla="*/ 2052702 h 2323145"/>
              <a:gd name="connsiteX221-12757" fmla="*/ 2253080 w 11269336"/>
              <a:gd name="connsiteY221-12758" fmla="*/ 2056363 h 2323145"/>
              <a:gd name="connsiteX222-12759" fmla="*/ 2250906 w 11269336"/>
              <a:gd name="connsiteY222-12760" fmla="*/ 2055654 h 2323145"/>
              <a:gd name="connsiteX223-12761" fmla="*/ 2236905 w 11269336"/>
              <a:gd name="connsiteY223-12762" fmla="*/ 2062882 h 2323145"/>
              <a:gd name="connsiteX224-12763" fmla="*/ 2225830 w 11269336"/>
              <a:gd name="connsiteY224-12764" fmla="*/ 2074027 h 2323145"/>
              <a:gd name="connsiteX225-12765" fmla="*/ 2073776 w 11269336"/>
              <a:gd name="connsiteY225-12766" fmla="*/ 2089244 h 2323145"/>
              <a:gd name="connsiteX226-12767" fmla="*/ 1948256 w 11269336"/>
              <a:gd name="connsiteY226-12768" fmla="*/ 2146616 h 2323145"/>
              <a:gd name="connsiteX227-12769" fmla="*/ 1865582 w 11269336"/>
              <a:gd name="connsiteY227-12770" fmla="*/ 2153738 h 2323145"/>
              <a:gd name="connsiteX228-12771" fmla="*/ 1835210 w 11269336"/>
              <a:gd name="connsiteY228-12772" fmla="*/ 2134244 h 2323145"/>
              <a:gd name="connsiteX229-12773" fmla="*/ 1632661 w 11269336"/>
              <a:gd name="connsiteY229-12774" fmla="*/ 2173882 h 2323145"/>
              <a:gd name="connsiteX230-12775" fmla="*/ 1579590 w 11269336"/>
              <a:gd name="connsiteY230-12776" fmla="*/ 2173680 h 2323145"/>
              <a:gd name="connsiteX231-12777" fmla="*/ 1535601 w 11269336"/>
              <a:gd name="connsiteY231-12778" fmla="*/ 2194590 h 2323145"/>
              <a:gd name="connsiteX232-12779" fmla="*/ 1515594 w 11269336"/>
              <a:gd name="connsiteY232-12780" fmla="*/ 2189622 h 2323145"/>
              <a:gd name="connsiteX233-12781" fmla="*/ 1512113 w 11269336"/>
              <a:gd name="connsiteY233-12782" fmla="*/ 2188534 h 2323145"/>
              <a:gd name="connsiteX234-12783" fmla="*/ 1498838 w 11269336"/>
              <a:gd name="connsiteY234-12784" fmla="*/ 2189213 h 2323145"/>
              <a:gd name="connsiteX235-12785" fmla="*/ 1494279 w 11269336"/>
              <a:gd name="connsiteY235-12786" fmla="*/ 2183112 h 2323145"/>
              <a:gd name="connsiteX236-12787" fmla="*/ 1473714 w 11269336"/>
              <a:gd name="connsiteY236-12788" fmla="*/ 2179625 h 2323145"/>
              <a:gd name="connsiteX237-12789" fmla="*/ 1449503 w 11269336"/>
              <a:gd name="connsiteY237-12790" fmla="*/ 2182633 h 2323145"/>
              <a:gd name="connsiteX238-12791" fmla="*/ 1266687 w 11269336"/>
              <a:gd name="connsiteY238-12792" fmla="*/ 2212688 h 2323145"/>
              <a:gd name="connsiteX239-12793" fmla="*/ 1239614 w 11269336"/>
              <a:gd name="connsiteY239-12794" fmla="*/ 2209727 h 2323145"/>
              <a:gd name="connsiteX240-12795" fmla="*/ 1202436 w 11269336"/>
              <a:gd name="connsiteY240-12796" fmla="*/ 2209817 h 2323145"/>
              <a:gd name="connsiteX241-12797" fmla="*/ 1136097 w 11269336"/>
              <a:gd name="connsiteY241-12798" fmla="*/ 2205112 h 2323145"/>
              <a:gd name="connsiteX242-12799" fmla="*/ 988232 w 11269336"/>
              <a:gd name="connsiteY242-12800" fmla="*/ 2235635 h 2323145"/>
              <a:gd name="connsiteX243-12801" fmla="*/ 981959 w 11269336"/>
              <a:gd name="connsiteY243-12802" fmla="*/ 2231607 h 2323145"/>
              <a:gd name="connsiteX244-12803" fmla="*/ 938600 w 11269336"/>
              <a:gd name="connsiteY244-12804" fmla="*/ 2238113 h 2323145"/>
              <a:gd name="connsiteX245-12805" fmla="*/ 791788 w 11269336"/>
              <a:gd name="connsiteY245-12806" fmla="*/ 2293224 h 2323145"/>
              <a:gd name="connsiteX246-12807" fmla="*/ 706914 w 11269336"/>
              <a:gd name="connsiteY246-12808" fmla="*/ 2305046 h 2323145"/>
              <a:gd name="connsiteX247-12809" fmla="*/ 675971 w 11269336"/>
              <a:gd name="connsiteY247-12810" fmla="*/ 2304030 h 2323145"/>
              <a:gd name="connsiteX248-12811" fmla="*/ 624180 w 11269336"/>
              <a:gd name="connsiteY248-12812" fmla="*/ 2302650 h 2323145"/>
              <a:gd name="connsiteX249-12813" fmla="*/ 583453 w 11269336"/>
              <a:gd name="connsiteY249-12814" fmla="*/ 2288788 h 2323145"/>
              <a:gd name="connsiteX250-12815" fmla="*/ 540946 w 11269336"/>
              <a:gd name="connsiteY250-12816" fmla="*/ 2292721 h 2323145"/>
              <a:gd name="connsiteX251-12817" fmla="*/ 533680 w 11269336"/>
              <a:gd name="connsiteY251-12818" fmla="*/ 2310233 h 2323145"/>
              <a:gd name="connsiteX252-12819" fmla="*/ 487366 w 11269336"/>
              <a:gd name="connsiteY252-12820" fmla="*/ 2309053 h 2323145"/>
              <a:gd name="connsiteX253-12821" fmla="*/ 416820 w 11269336"/>
              <a:gd name="connsiteY253-12822" fmla="*/ 2305443 h 2323145"/>
              <a:gd name="connsiteX254-12823" fmla="*/ 376805 w 11269336"/>
              <a:gd name="connsiteY254-12824" fmla="*/ 2307647 h 2323145"/>
              <a:gd name="connsiteX255-12825" fmla="*/ 266777 w 11269336"/>
              <a:gd name="connsiteY255-12826" fmla="*/ 2309012 h 2323145"/>
              <a:gd name="connsiteX256-12827" fmla="*/ 156013 w 11269336"/>
              <a:gd name="connsiteY256-12828" fmla="*/ 2306832 h 2323145"/>
              <a:gd name="connsiteX257-12829" fmla="*/ 87258 w 11269336"/>
              <a:gd name="connsiteY257-12830" fmla="*/ 2285511 h 2323145"/>
              <a:gd name="connsiteX258-12831" fmla="*/ 23798 w 11269336"/>
              <a:gd name="connsiteY258-12832" fmla="*/ 2281822 h 2323145"/>
              <a:gd name="connsiteX259-12833" fmla="*/ 0 w 11269336"/>
              <a:gd name="connsiteY259-12834" fmla="*/ 2285369 h 2323145"/>
              <a:gd name="connsiteX260-12835" fmla="*/ 0 w 11269336"/>
              <a:gd name="connsiteY260-12836" fmla="*/ 0 h 2323145"/>
              <a:gd name="connsiteX0-12837" fmla="*/ 0 w 11269336"/>
              <a:gd name="connsiteY0-12838" fmla="*/ 0 h 2323145"/>
              <a:gd name="connsiteX1-12839" fmla="*/ 11269336 w 11269336"/>
              <a:gd name="connsiteY1-12840" fmla="*/ 0 h 2323145"/>
              <a:gd name="connsiteX2-12841" fmla="*/ 11268645 w 11269336"/>
              <a:gd name="connsiteY2-12842" fmla="*/ 511 h 2323145"/>
              <a:gd name="connsiteX3-12843" fmla="*/ 11230739 w 11269336"/>
              <a:gd name="connsiteY3-12844" fmla="*/ 37096 h 2323145"/>
              <a:gd name="connsiteX4-12845" fmla="*/ 11082485 w 11269336"/>
              <a:gd name="connsiteY4-12846" fmla="*/ 78590 h 2323145"/>
              <a:gd name="connsiteX5-12847" fmla="*/ 11031776 w 11269336"/>
              <a:gd name="connsiteY5-12848" fmla="*/ 79197 h 2323145"/>
              <a:gd name="connsiteX6-12849" fmla="*/ 10995894 w 11269336"/>
              <a:gd name="connsiteY6-12850" fmla="*/ 83459 h 2323145"/>
              <a:gd name="connsiteX7-12851" fmla="*/ 10861177 w 11269336"/>
              <a:gd name="connsiteY7-12852" fmla="*/ 147419 h 2323145"/>
              <a:gd name="connsiteX8-12853" fmla="*/ 10782732 w 11269336"/>
              <a:gd name="connsiteY8-12854" fmla="*/ 135645 h 2323145"/>
              <a:gd name="connsiteX9-12855" fmla="*/ 10660773 w 11269336"/>
              <a:gd name="connsiteY9-12856" fmla="*/ 179312 h 2323145"/>
              <a:gd name="connsiteX10-12857" fmla="*/ 10564442 w 11269336"/>
              <a:gd name="connsiteY10-12858" fmla="*/ 160738 h 2323145"/>
              <a:gd name="connsiteX11-12859" fmla="*/ 10490200 w 11269336"/>
              <a:gd name="connsiteY11-12860" fmla="*/ 183533 h 2323145"/>
              <a:gd name="connsiteX12-12861" fmla="*/ 10271351 w 11269336"/>
              <a:gd name="connsiteY12-12862" fmla="*/ 243104 h 2323145"/>
              <a:gd name="connsiteX13-12863" fmla="*/ 10061033 w 11269336"/>
              <a:gd name="connsiteY13-12864" fmla="*/ 364937 h 2323145"/>
              <a:gd name="connsiteX14-12865" fmla="*/ 9921770 w 11269336"/>
              <a:gd name="connsiteY14-12866" fmla="*/ 406154 h 2323145"/>
              <a:gd name="connsiteX15-12867" fmla="*/ 9858388 w 11269336"/>
              <a:gd name="connsiteY15-12868" fmla="*/ 439489 h 2323145"/>
              <a:gd name="connsiteX16-12869" fmla="*/ 9811914 w 11269336"/>
              <a:gd name="connsiteY16-12870" fmla="*/ 449865 h 2323145"/>
              <a:gd name="connsiteX17-12871" fmla="*/ 9784394 w 11269336"/>
              <a:gd name="connsiteY17-12872" fmla="*/ 457816 h 2323145"/>
              <a:gd name="connsiteX18-12873" fmla="*/ 9656836 w 11269336"/>
              <a:gd name="connsiteY18-12874" fmla="*/ 469967 h 2323145"/>
              <a:gd name="connsiteX19-12875" fmla="*/ 9561575 w 11269336"/>
              <a:gd name="connsiteY19-12876" fmla="*/ 559978 h 2323145"/>
              <a:gd name="connsiteX20-12877" fmla="*/ 9162278 w 11269336"/>
              <a:gd name="connsiteY20-12878" fmla="*/ 704724 h 2323145"/>
              <a:gd name="connsiteX21-12879" fmla="*/ 9062863 w 11269336"/>
              <a:gd name="connsiteY21-12880" fmla="*/ 754656 h 2323145"/>
              <a:gd name="connsiteX22-12881" fmla="*/ 8914746 w 11269336"/>
              <a:gd name="connsiteY22-12882" fmla="*/ 826428 h 2323145"/>
              <a:gd name="connsiteX23-12883" fmla="*/ 8917778 w 11269336"/>
              <a:gd name="connsiteY23-12884" fmla="*/ 835198 h 2323145"/>
              <a:gd name="connsiteX24-12885" fmla="*/ 8905560 w 11269336"/>
              <a:gd name="connsiteY24-12886" fmla="*/ 838358 h 2323145"/>
              <a:gd name="connsiteX25-12887" fmla="*/ 8897564 w 11269336"/>
              <a:gd name="connsiteY25-12888" fmla="*/ 834287 h 2323145"/>
              <a:gd name="connsiteX26-12889" fmla="*/ 8878040 w 11269336"/>
              <a:gd name="connsiteY26-12890" fmla="*/ 844150 h 2323145"/>
              <a:gd name="connsiteX27-12891" fmla="*/ 8795998 w 11269336"/>
              <a:gd name="connsiteY27-12892" fmla="*/ 863337 h 2323145"/>
              <a:gd name="connsiteX28-12893" fmla="*/ 8776970 w 11269336"/>
              <a:gd name="connsiteY28-12894" fmla="*/ 885177 h 2323145"/>
              <a:gd name="connsiteX29-12895" fmla="*/ 8755719 w 11269336"/>
              <a:gd name="connsiteY29-12896" fmla="*/ 889754 h 2323145"/>
              <a:gd name="connsiteX30-12897" fmla="*/ 8743257 w 11269336"/>
              <a:gd name="connsiteY30-12898" fmla="*/ 904723 h 2323145"/>
              <a:gd name="connsiteX31-12899" fmla="*/ 8721366 w 11269336"/>
              <a:gd name="connsiteY31-12900" fmla="*/ 904711 h 2323145"/>
              <a:gd name="connsiteX32-12901" fmla="*/ 8678353 w 11269336"/>
              <a:gd name="connsiteY32-12902" fmla="*/ 926318 h 2323145"/>
              <a:gd name="connsiteX33-12903" fmla="*/ 8636849 w 11269336"/>
              <a:gd name="connsiteY33-12904" fmla="*/ 937900 h 2323145"/>
              <a:gd name="connsiteX34-12905" fmla="*/ 8620213 w 11269336"/>
              <a:gd name="connsiteY34-12906" fmla="*/ 943068 h 2323145"/>
              <a:gd name="connsiteX35-12907" fmla="*/ 8612581 w 11269336"/>
              <a:gd name="connsiteY35-12908" fmla="*/ 952695 h 2323145"/>
              <a:gd name="connsiteX36-12909" fmla="*/ 8589038 w 11269336"/>
              <a:gd name="connsiteY36-12910" fmla="*/ 963892 h 2323145"/>
              <a:gd name="connsiteX37-12911" fmla="*/ 8579950 w 11269336"/>
              <a:gd name="connsiteY37-12912" fmla="*/ 960899 h 2323145"/>
              <a:gd name="connsiteX38-12913" fmla="*/ 8579319 w 11269336"/>
              <a:gd name="connsiteY38-12914" fmla="*/ 965630 h 2323145"/>
              <a:gd name="connsiteX39-12915" fmla="*/ 8547429 w 11269336"/>
              <a:gd name="connsiteY39-12916" fmla="*/ 984506 h 2323145"/>
              <a:gd name="connsiteX40-12917" fmla="*/ 8478704 w 11269336"/>
              <a:gd name="connsiteY40-12918" fmla="*/ 1025490 h 2323145"/>
              <a:gd name="connsiteX41-12919" fmla="*/ 8461421 w 11269336"/>
              <a:gd name="connsiteY41-12920" fmla="*/ 1035512 h 2323145"/>
              <a:gd name="connsiteX42-12921" fmla="*/ 8445003 w 11269336"/>
              <a:gd name="connsiteY42-12922" fmla="*/ 1036851 h 2323145"/>
              <a:gd name="connsiteX43-12923" fmla="*/ 8357350 w 11269336"/>
              <a:gd name="connsiteY43-12924" fmla="*/ 1060213 h 2323145"/>
              <a:gd name="connsiteX44-12925" fmla="*/ 8335565 w 11269336"/>
              <a:gd name="connsiteY44-12926" fmla="*/ 1061151 h 2323145"/>
              <a:gd name="connsiteX45-12927" fmla="*/ 8325267 w 11269336"/>
              <a:gd name="connsiteY45-12928" fmla="*/ 1055919 h 2323145"/>
              <a:gd name="connsiteX46-12929" fmla="*/ 8293586 w 11269336"/>
              <a:gd name="connsiteY46-12930" fmla="*/ 1076144 h 2323145"/>
              <a:gd name="connsiteX47-12931" fmla="*/ 8242405 w 11269336"/>
              <a:gd name="connsiteY47-12932" fmla="*/ 1095960 h 2323145"/>
              <a:gd name="connsiteX48-12933" fmla="*/ 8197391 w 11269336"/>
              <a:gd name="connsiteY48-12934" fmla="*/ 1107746 h 2323145"/>
              <a:gd name="connsiteX49-12935" fmla="*/ 8081474 w 11269336"/>
              <a:gd name="connsiteY49-12936" fmla="*/ 1130125 h 2323145"/>
              <a:gd name="connsiteX50-12937" fmla="*/ 8053585 w 11269336"/>
              <a:gd name="connsiteY50-12938" fmla="*/ 1129169 h 2323145"/>
              <a:gd name="connsiteX51-12939" fmla="*/ 8038422 w 11269336"/>
              <a:gd name="connsiteY51-12940" fmla="*/ 1119092 h 2323145"/>
              <a:gd name="connsiteX52-12941" fmla="*/ 8029450 w 11269336"/>
              <a:gd name="connsiteY52-12942" fmla="*/ 1125592 h 2323145"/>
              <a:gd name="connsiteX53-12943" fmla="*/ 7959552 w 11269336"/>
              <a:gd name="connsiteY53-12944" fmla="*/ 1140188 h 2323145"/>
              <a:gd name="connsiteX54-12945" fmla="*/ 7914188 w 11269336"/>
              <a:gd name="connsiteY54-12946" fmla="*/ 1150862 h 2323145"/>
              <a:gd name="connsiteX55-12947" fmla="*/ 7914918 w 11269336"/>
              <a:gd name="connsiteY55-12948" fmla="*/ 1168758 h 2323145"/>
              <a:gd name="connsiteX56-12949" fmla="*/ 7875510 w 11269336"/>
              <a:gd name="connsiteY56-12950" fmla="*/ 1183153 h 2323145"/>
              <a:gd name="connsiteX57-12951" fmla="*/ 7829932 w 11269336"/>
              <a:gd name="connsiteY57-12952" fmla="*/ 1180782 h 2323145"/>
              <a:gd name="connsiteX58-12953" fmla="*/ 7779182 w 11269336"/>
              <a:gd name="connsiteY58-12954" fmla="*/ 1192665 h 2323145"/>
              <a:gd name="connsiteX59-12955" fmla="*/ 7748774 w 11269336"/>
              <a:gd name="connsiteY59-12956" fmla="*/ 1199586 h 2323145"/>
              <a:gd name="connsiteX60-12957" fmla="*/ 7671846 w 11269336"/>
              <a:gd name="connsiteY60-12958" fmla="*/ 1231966 h 2323145"/>
              <a:gd name="connsiteX61-12959" fmla="*/ 7554146 w 11269336"/>
              <a:gd name="connsiteY61-12960" fmla="*/ 1319748 h 2323145"/>
              <a:gd name="connsiteX62-12961" fmla="*/ 7515052 w 11269336"/>
              <a:gd name="connsiteY62-12962" fmla="*/ 1336718 h 2323145"/>
              <a:gd name="connsiteX63-12963" fmla="*/ 7507193 w 11269336"/>
              <a:gd name="connsiteY63-12964" fmla="*/ 1334617 h 2323145"/>
              <a:gd name="connsiteX64-12965" fmla="*/ 7461694 w 11269336"/>
              <a:gd name="connsiteY64-12966" fmla="*/ 1375866 h 2323145"/>
              <a:gd name="connsiteX65-12967" fmla="*/ 7377571 w 11269336"/>
              <a:gd name="connsiteY65-12968" fmla="*/ 1400128 h 2323145"/>
              <a:gd name="connsiteX66-12969" fmla="*/ 7311261 w 11269336"/>
              <a:gd name="connsiteY66-12970" fmla="*/ 1412652 h 2323145"/>
              <a:gd name="connsiteX67-12971" fmla="*/ 7275307 w 11269336"/>
              <a:gd name="connsiteY67-12972" fmla="*/ 1422171 h 2323145"/>
              <a:gd name="connsiteX68-12973" fmla="*/ 7247783 w 11269336"/>
              <a:gd name="connsiteY68-12974" fmla="*/ 1426330 h 2323145"/>
              <a:gd name="connsiteX69-12975" fmla="*/ 7185047 w 11269336"/>
              <a:gd name="connsiteY69-12976" fmla="*/ 1451812 h 2323145"/>
              <a:gd name="connsiteX70-12977" fmla="*/ 7084117 w 11269336"/>
              <a:gd name="connsiteY70-12978" fmla="*/ 1500281 h 2323145"/>
              <a:gd name="connsiteX71-12979" fmla="*/ 7062011 w 11269336"/>
              <a:gd name="connsiteY71-12980" fmla="*/ 1509183 h 2323145"/>
              <a:gd name="connsiteX72-12981" fmla="*/ 7040555 w 11269336"/>
              <a:gd name="connsiteY72-12982" fmla="*/ 1511207 h 2323145"/>
              <a:gd name="connsiteX73-12983" fmla="*/ 7033438 w 11269336"/>
              <a:gd name="connsiteY73-12984" fmla="*/ 1506772 h 2323145"/>
              <a:gd name="connsiteX74-12985" fmla="*/ 7020886 w 11269336"/>
              <a:gd name="connsiteY74-12986" fmla="*/ 1510764 h 2323145"/>
              <a:gd name="connsiteX75-12987" fmla="*/ 7017033 w 11269336"/>
              <a:gd name="connsiteY75-12988" fmla="*/ 1510650 h 2323145"/>
              <a:gd name="connsiteX76-12989" fmla="*/ 6995460 w 11269336"/>
              <a:gd name="connsiteY76-12990" fmla="*/ 1511173 h 2323145"/>
              <a:gd name="connsiteX77-12991" fmla="*/ 6962144 w 11269336"/>
              <a:gd name="connsiteY77-12992" fmla="*/ 1541508 h 2323145"/>
              <a:gd name="connsiteX78-12993" fmla="*/ 6910674 w 11269336"/>
              <a:gd name="connsiteY78-12994" fmla="*/ 1554793 h 2323145"/>
              <a:gd name="connsiteX79-12995" fmla="*/ 6732152 w 11269336"/>
              <a:gd name="connsiteY79-12996" fmla="*/ 1642538 h 2323145"/>
              <a:gd name="connsiteX80-12997" fmla="*/ 6694106 w 11269336"/>
              <a:gd name="connsiteY80-12998" fmla="*/ 1632377 h 2323145"/>
              <a:gd name="connsiteX81-12999" fmla="*/ 6617223 w 11269336"/>
              <a:gd name="connsiteY81-13000" fmla="*/ 1659889 h 2323145"/>
              <a:gd name="connsiteX82-13001" fmla="*/ 6521138 w 11269336"/>
              <a:gd name="connsiteY82-13002" fmla="*/ 1744340 h 2323145"/>
              <a:gd name="connsiteX83-13003" fmla="*/ 6380677 w 11269336"/>
              <a:gd name="connsiteY83-13004" fmla="*/ 1796883 h 2323145"/>
              <a:gd name="connsiteX84-13005" fmla="*/ 6374897 w 11269336"/>
              <a:gd name="connsiteY84-13006" fmla="*/ 1809910 h 2323145"/>
              <a:gd name="connsiteX85-13007" fmla="*/ 6364545 w 11269336"/>
              <a:gd name="connsiteY85-13008" fmla="*/ 1820090 h 2323145"/>
              <a:gd name="connsiteX86-13009" fmla="*/ 6362126 w 11269336"/>
              <a:gd name="connsiteY86-13010" fmla="*/ 1819991 h 2323145"/>
              <a:gd name="connsiteX87-13011" fmla="*/ 6346673 w 11269336"/>
              <a:gd name="connsiteY87-13012" fmla="*/ 1827824 h 2323145"/>
              <a:gd name="connsiteX88-13013" fmla="*/ 6345588 w 11269336"/>
              <a:gd name="connsiteY88-13014" fmla="*/ 1832232 h 2323145"/>
              <a:gd name="connsiteX89-13015" fmla="*/ 6335708 w 11269336"/>
              <a:gd name="connsiteY89-13016" fmla="*/ 1838451 h 2323145"/>
              <a:gd name="connsiteX90-13017" fmla="*/ 6318182 w 11269336"/>
              <a:gd name="connsiteY90-13018" fmla="*/ 1852975 h 2323145"/>
              <a:gd name="connsiteX91-13019" fmla="*/ 6313084 w 11269336"/>
              <a:gd name="connsiteY91-13020" fmla="*/ 1853561 h 2323145"/>
              <a:gd name="connsiteX92-13021" fmla="*/ 6283816 w 11269336"/>
              <a:gd name="connsiteY92-13022" fmla="*/ 1872148 h 2323145"/>
              <a:gd name="connsiteX93-13023" fmla="*/ 6282550 w 11269336"/>
              <a:gd name="connsiteY93-13024" fmla="*/ 1871392 h 2323145"/>
              <a:gd name="connsiteX94-13025" fmla="*/ 6270527 w 11269336"/>
              <a:gd name="connsiteY94-13026" fmla="*/ 1872208 h 2323145"/>
              <a:gd name="connsiteX95-13027" fmla="*/ 6249518 w 11269336"/>
              <a:gd name="connsiteY95-13028" fmla="*/ 1876079 h 2323145"/>
              <a:gd name="connsiteX96-13029" fmla="*/ 6190386 w 11269336"/>
              <a:gd name="connsiteY96-13030" fmla="*/ 1872478 h 2323145"/>
              <a:gd name="connsiteX97-13031" fmla="*/ 6159777 w 11269336"/>
              <a:gd name="connsiteY97-13032" fmla="*/ 1891745 h 2323145"/>
              <a:gd name="connsiteX98-13033" fmla="*/ 6153131 w 11269336"/>
              <a:gd name="connsiteY98-13034" fmla="*/ 1895079 h 2323145"/>
              <a:gd name="connsiteX99-13035" fmla="*/ 6152798 w 11269336"/>
              <a:gd name="connsiteY99-13036" fmla="*/ 1894920 h 2323145"/>
              <a:gd name="connsiteX100-13037" fmla="*/ 6145388 w 11269336"/>
              <a:gd name="connsiteY100-13038" fmla="*/ 1897990 h 2323145"/>
              <a:gd name="connsiteX101-13039" fmla="*/ 6141014 w 11269336"/>
              <a:gd name="connsiteY101-13040" fmla="*/ 1901155 h 2323145"/>
              <a:gd name="connsiteX102-13041" fmla="*/ 6128122 w 11269336"/>
              <a:gd name="connsiteY102-13042" fmla="*/ 1907623 h 2323145"/>
              <a:gd name="connsiteX103-13043" fmla="*/ 6122351 w 11269336"/>
              <a:gd name="connsiteY103-13044" fmla="*/ 1908359 h 2323145"/>
              <a:gd name="connsiteX104-13045" fmla="*/ 6064750 w 11269336"/>
              <a:gd name="connsiteY104-13046" fmla="*/ 1896394 h 2323145"/>
              <a:gd name="connsiteX105-13047" fmla="*/ 5964230 w 11269336"/>
              <a:gd name="connsiteY105-13048" fmla="*/ 1910038 h 2323145"/>
              <a:gd name="connsiteX106-13049" fmla="*/ 5865399 w 11269336"/>
              <a:gd name="connsiteY106-13050" fmla="*/ 1926966 h 2323145"/>
              <a:gd name="connsiteX107-13051" fmla="*/ 5829951 w 11269336"/>
              <a:gd name="connsiteY107-13052" fmla="*/ 1934755 h 2323145"/>
              <a:gd name="connsiteX108-13053" fmla="*/ 5765285 w 11269336"/>
              <a:gd name="connsiteY108-13054" fmla="*/ 1941322 h 2323145"/>
              <a:gd name="connsiteX109-13055" fmla="*/ 5734750 w 11269336"/>
              <a:gd name="connsiteY109-13056" fmla="*/ 1939793 h 2323145"/>
              <a:gd name="connsiteX110-13057" fmla="*/ 5733569 w 11269336"/>
              <a:gd name="connsiteY110-13058" fmla="*/ 1940505 h 2323145"/>
              <a:gd name="connsiteX111-13059" fmla="*/ 5730329 w 11269336"/>
              <a:gd name="connsiteY111-13060" fmla="*/ 1937845 h 2323145"/>
              <a:gd name="connsiteX112-13061" fmla="*/ 5724661 w 11269336"/>
              <a:gd name="connsiteY112-13062" fmla="*/ 1937455 h 2323145"/>
              <a:gd name="connsiteX113-13063" fmla="*/ 5710186 w 11269336"/>
              <a:gd name="connsiteY113-13064" fmla="*/ 1941370 h 2323145"/>
              <a:gd name="connsiteX114-13065" fmla="*/ 5704910 w 11269336"/>
              <a:gd name="connsiteY114-13066" fmla="*/ 1943663 h 2323145"/>
              <a:gd name="connsiteX115-13067" fmla="*/ 5696836 w 11269336"/>
              <a:gd name="connsiteY115-13068" fmla="*/ 1945271 h 2323145"/>
              <a:gd name="connsiteX116-13069" fmla="*/ 5696583 w 11269336"/>
              <a:gd name="connsiteY116-13070" fmla="*/ 1945050 h 2323145"/>
              <a:gd name="connsiteX117-13071" fmla="*/ 5689123 w 11269336"/>
              <a:gd name="connsiteY117-13072" fmla="*/ 1947067 h 2323145"/>
              <a:gd name="connsiteX118-13073" fmla="*/ 5653291 w 11269336"/>
              <a:gd name="connsiteY118-13074" fmla="*/ 1960245 h 2323145"/>
              <a:gd name="connsiteX119-13075" fmla="*/ 5599385 w 11269336"/>
              <a:gd name="connsiteY119-13076" fmla="*/ 1945198 h 2323145"/>
              <a:gd name="connsiteX120-13077" fmla="*/ 5578300 w 11269336"/>
              <a:gd name="connsiteY120-13078" fmla="*/ 1944963 h 2323145"/>
              <a:gd name="connsiteX121-13079" fmla="*/ 5566758 w 11269336"/>
              <a:gd name="connsiteY121-13080" fmla="*/ 1943441 h 2323145"/>
              <a:gd name="connsiteX122-13081" fmla="*/ 5565857 w 11269336"/>
              <a:gd name="connsiteY122-13082" fmla="*/ 1942445 h 2323145"/>
              <a:gd name="connsiteX123-13083" fmla="*/ 5531534 w 11269336"/>
              <a:gd name="connsiteY123-13084" fmla="*/ 1955208 h 2323145"/>
              <a:gd name="connsiteX124-13085" fmla="*/ 5526552 w 11269336"/>
              <a:gd name="connsiteY124-13086" fmla="*/ 1954799 h 2323145"/>
              <a:gd name="connsiteX125-13087" fmla="*/ 5504723 w 11269336"/>
              <a:gd name="connsiteY125-13088" fmla="*/ 1965811 h 2323145"/>
              <a:gd name="connsiteX126-13089" fmla="*/ 5493156 w 11269336"/>
              <a:gd name="connsiteY126-13090" fmla="*/ 1970063 h 2323145"/>
              <a:gd name="connsiteX127-13091" fmla="*/ 5490486 w 11269336"/>
              <a:gd name="connsiteY127-13092" fmla="*/ 1974227 h 2323145"/>
              <a:gd name="connsiteX128-13093" fmla="*/ 5473107 w 11269336"/>
              <a:gd name="connsiteY128-13094" fmla="*/ 1979001 h 2323145"/>
              <a:gd name="connsiteX129-13095" fmla="*/ 5470885 w 11269336"/>
              <a:gd name="connsiteY129-13096" fmla="*/ 1978432 h 2323145"/>
              <a:gd name="connsiteX130-13097" fmla="*/ 5457393 w 11269336"/>
              <a:gd name="connsiteY130-13098" fmla="*/ 1986525 h 2323145"/>
              <a:gd name="connsiteX131-13099" fmla="*/ 5447102 w 11269336"/>
              <a:gd name="connsiteY131-13100" fmla="*/ 1998329 h 2323145"/>
              <a:gd name="connsiteX132-13101" fmla="*/ 5159151 w 11269336"/>
              <a:gd name="connsiteY132-13102" fmla="*/ 2029640 h 2323145"/>
              <a:gd name="connsiteX133-13103" fmla="*/ 5098838 w 11269336"/>
              <a:gd name="connsiteY133-13104" fmla="*/ 2062961 h 2323145"/>
              <a:gd name="connsiteX134-13105" fmla="*/ 4860988 w 11269336"/>
              <a:gd name="connsiteY134-13106" fmla="*/ 2135698 h 2323145"/>
              <a:gd name="connsiteX135-13107" fmla="*/ 4807902 w 11269336"/>
              <a:gd name="connsiteY135-13108" fmla="*/ 2138894 h 2323145"/>
              <a:gd name="connsiteX136-13109" fmla="*/ 4765388 w 11269336"/>
              <a:gd name="connsiteY136-13110" fmla="*/ 2162525 h 2323145"/>
              <a:gd name="connsiteX137-13111" fmla="*/ 4745033 w 11269336"/>
              <a:gd name="connsiteY137-13112" fmla="*/ 2158859 h 2323145"/>
              <a:gd name="connsiteX138-13113" fmla="*/ 4741475 w 11269336"/>
              <a:gd name="connsiteY138-13114" fmla="*/ 2157998 h 2323145"/>
              <a:gd name="connsiteX139-13115" fmla="*/ 4728247 w 11269336"/>
              <a:gd name="connsiteY139-13116" fmla="*/ 2159526 h 2323145"/>
              <a:gd name="connsiteX140-13117" fmla="*/ 4723263 w 11269336"/>
              <a:gd name="connsiteY140-13118" fmla="*/ 2153742 h 2323145"/>
              <a:gd name="connsiteX141-13119" fmla="*/ 4593061 w 11269336"/>
              <a:gd name="connsiteY141-13120" fmla="*/ 2171597 h 2323145"/>
              <a:gd name="connsiteX142-13121" fmla="*/ 4533444 w 11269336"/>
              <a:gd name="connsiteY142-13122" fmla="*/ 2181200 h 2323145"/>
              <a:gd name="connsiteX143-13123" fmla="*/ 4492832 w 11269336"/>
              <a:gd name="connsiteY143-13124" fmla="*/ 2188033 h 2323145"/>
              <a:gd name="connsiteX144-13125" fmla="*/ 4467257 w 11269336"/>
              <a:gd name="connsiteY144-13126" fmla="*/ 2196121 h 2323145"/>
              <a:gd name="connsiteX145-13127" fmla="*/ 4459937 w 11269336"/>
              <a:gd name="connsiteY145-13128" fmla="*/ 2195182 h 2323145"/>
              <a:gd name="connsiteX146-13129" fmla="*/ 4433312 w 11269336"/>
              <a:gd name="connsiteY146-13130" fmla="*/ 2199004 h 2323145"/>
              <a:gd name="connsiteX147-13131" fmla="*/ 4420601 w 11269336"/>
              <a:gd name="connsiteY147-13132" fmla="*/ 2205158 h 2323145"/>
              <a:gd name="connsiteX148-13133" fmla="*/ 4405765 w 11269336"/>
              <a:gd name="connsiteY148-13134" fmla="*/ 2199902 h 2323145"/>
              <a:gd name="connsiteX149-13135" fmla="*/ 4401354 w 11269336"/>
              <a:gd name="connsiteY149-13136" fmla="*/ 2194745 h 2323145"/>
              <a:gd name="connsiteX150-13137" fmla="*/ 4383151 w 11269336"/>
              <a:gd name="connsiteY150-13138" fmla="*/ 2201140 h 2323145"/>
              <a:gd name="connsiteX151-13139" fmla="*/ 4366646 w 11269336"/>
              <a:gd name="connsiteY151-13140" fmla="*/ 2198564 h 2323145"/>
              <a:gd name="connsiteX152-13141" fmla="*/ 4354009 w 11269336"/>
              <a:gd name="connsiteY152-13142" fmla="*/ 2204984 h 2323145"/>
              <a:gd name="connsiteX153-13143" fmla="*/ 4348284 w 11269336"/>
              <a:gd name="connsiteY153-13144" fmla="*/ 2205270 h 2323145"/>
              <a:gd name="connsiteX154-13145" fmla="*/ 4333906 w 11269336"/>
              <a:gd name="connsiteY154-13146" fmla="*/ 2205251 h 2323145"/>
              <a:gd name="connsiteX155-13147" fmla="*/ 4308819 w 11269336"/>
              <a:gd name="connsiteY155-13148" fmla="*/ 2203822 h 2323145"/>
              <a:gd name="connsiteX156-13149" fmla="*/ 4301210 w 11269336"/>
              <a:gd name="connsiteY156-13150" fmla="*/ 2204456 h 2323145"/>
              <a:gd name="connsiteX157-13151" fmla="*/ 4283095 w 11269336"/>
              <a:gd name="connsiteY157-13152" fmla="*/ 2198177 h 2323145"/>
              <a:gd name="connsiteX158-13153" fmla="*/ 4250119 w 11269336"/>
              <a:gd name="connsiteY158-13154" fmla="*/ 2196342 h 2323145"/>
              <a:gd name="connsiteX159-13155" fmla="*/ 4189203 w 11269336"/>
              <a:gd name="connsiteY159-13156" fmla="*/ 2178994 h 2323145"/>
              <a:gd name="connsiteX160-13157" fmla="*/ 4154035 w 11269336"/>
              <a:gd name="connsiteY160-13158" fmla="*/ 2171950 h 2323145"/>
              <a:gd name="connsiteX161-13159" fmla="*/ 4129569 w 11269336"/>
              <a:gd name="connsiteY161-13160" fmla="*/ 2163850 h 2323145"/>
              <a:gd name="connsiteX162-13161" fmla="*/ 4061250 w 11269336"/>
              <a:gd name="connsiteY162-13162" fmla="*/ 2159236 h 2323145"/>
              <a:gd name="connsiteX163-13163" fmla="*/ 3945480 w 11269336"/>
              <a:gd name="connsiteY163-13164" fmla="*/ 2158279 h 2323145"/>
              <a:gd name="connsiteX164-13165" fmla="*/ 3921468 w 11269336"/>
              <a:gd name="connsiteY164-13166" fmla="*/ 2156588 h 2323145"/>
              <a:gd name="connsiteX165-13167" fmla="*/ 3903348 w 11269336"/>
              <a:gd name="connsiteY165-13168" fmla="*/ 2149220 h 2323145"/>
              <a:gd name="connsiteX166-13169" fmla="*/ 3901342 w 11269336"/>
              <a:gd name="connsiteY166-13170" fmla="*/ 2142355 h 2323145"/>
              <a:gd name="connsiteX167-13171" fmla="*/ 3888539 w 11269336"/>
              <a:gd name="connsiteY167-13172" fmla="*/ 2140476 h 2323145"/>
              <a:gd name="connsiteX168-13173" fmla="*/ 3885662 w 11269336"/>
              <a:gd name="connsiteY168-13174" fmla="*/ 2138740 h 2323145"/>
              <a:gd name="connsiteX169-13175" fmla="*/ 3868627 w 11269336"/>
              <a:gd name="connsiteY169-13176" fmla="*/ 2130023 h 2323145"/>
              <a:gd name="connsiteX170-13177" fmla="*/ 3819177 w 11269336"/>
              <a:gd name="connsiteY170-13178" fmla="*/ 2142111 h 2323145"/>
              <a:gd name="connsiteX171-13179" fmla="*/ 3769100 w 11269336"/>
              <a:gd name="connsiteY171-13180" fmla="*/ 2131731 h 2323145"/>
              <a:gd name="connsiteX172-13181" fmla="*/ 3562752 w 11269336"/>
              <a:gd name="connsiteY172-13182" fmla="*/ 2131785 h 2323145"/>
              <a:gd name="connsiteX173-13183" fmla="*/ 3541402 w 11269336"/>
              <a:gd name="connsiteY173-13184" fmla="*/ 2106821 h 2323145"/>
              <a:gd name="connsiteX174-13185" fmla="*/ 3365341 w 11269336"/>
              <a:gd name="connsiteY174-13186" fmla="*/ 2077638 h 2323145"/>
              <a:gd name="connsiteX175-13187" fmla="*/ 3170922 w 11269336"/>
              <a:gd name="connsiteY175-13188" fmla="*/ 2115957 h 2323145"/>
              <a:gd name="connsiteX176-13189" fmla="*/ 3156256 w 11269336"/>
              <a:gd name="connsiteY176-13190" fmla="*/ 2124773 h 2323145"/>
              <a:gd name="connsiteX177-13191" fmla="*/ 3140298 w 11269336"/>
              <a:gd name="connsiteY177-13192" fmla="*/ 2129182 h 2323145"/>
              <a:gd name="connsiteX178-13193" fmla="*/ 3138514 w 11269336"/>
              <a:gd name="connsiteY178-13194" fmla="*/ 2128069 h 2323145"/>
              <a:gd name="connsiteX179-13195" fmla="*/ 3120467 w 11269336"/>
              <a:gd name="connsiteY179-13196" fmla="*/ 2128281 h 2323145"/>
              <a:gd name="connsiteX180-13197" fmla="*/ 3116175 w 11269336"/>
              <a:gd name="connsiteY180-13198" fmla="*/ 2131633 h 2323145"/>
              <a:gd name="connsiteX181-13199" fmla="*/ 3103685 w 11269336"/>
              <a:gd name="connsiteY181-13200" fmla="*/ 2132814 h 2323145"/>
              <a:gd name="connsiteX182-13201" fmla="*/ 3078794 w 11269336"/>
              <a:gd name="connsiteY182-13202" fmla="*/ 2137935 h 2323145"/>
              <a:gd name="connsiteX183-13203" fmla="*/ 3074407 w 11269336"/>
              <a:gd name="connsiteY183-13204" fmla="*/ 2136274 h 2323145"/>
              <a:gd name="connsiteX184-13205" fmla="*/ 3037285 w 11269336"/>
              <a:gd name="connsiteY184-13206" fmla="*/ 2139919 h 2323145"/>
              <a:gd name="connsiteX185-13207" fmla="*/ 3036901 w 11269336"/>
              <a:gd name="connsiteY185-13208" fmla="*/ 2138726 h 2323145"/>
              <a:gd name="connsiteX186-13209" fmla="*/ 3026996 w 11269336"/>
              <a:gd name="connsiteY186-13210" fmla="*/ 2134322 h 2323145"/>
              <a:gd name="connsiteX187-13211" fmla="*/ 3007772 w 11269336"/>
              <a:gd name="connsiteY187-13212" fmla="*/ 2128742 h 2323145"/>
              <a:gd name="connsiteX188-13213" fmla="*/ 2965030 w 11269336"/>
              <a:gd name="connsiteY188-13214" fmla="*/ 2100494 h 2323145"/>
              <a:gd name="connsiteX189-13215" fmla="*/ 2926342 w 11269336"/>
              <a:gd name="connsiteY189-13216" fmla="*/ 2104155 h 2323145"/>
              <a:gd name="connsiteX190-13217" fmla="*/ 2918608 w 11269336"/>
              <a:gd name="connsiteY190-13218" fmla="*/ 2104215 h 2323145"/>
              <a:gd name="connsiteX191-13219" fmla="*/ 2918475 w 11269336"/>
              <a:gd name="connsiteY191-13220" fmla="*/ 2103937 h 2323145"/>
              <a:gd name="connsiteX192-13221" fmla="*/ 2910360 w 11269336"/>
              <a:gd name="connsiteY192-13222" fmla="*/ 2103444 h 2323145"/>
              <a:gd name="connsiteX193-13223" fmla="*/ 2904507 w 11269336"/>
              <a:gd name="connsiteY193-13224" fmla="*/ 2104326 h 2323145"/>
              <a:gd name="connsiteX194-13225" fmla="*/ 2889503 w 11269336"/>
              <a:gd name="connsiteY194-13226" fmla="*/ 2104443 h 2323145"/>
              <a:gd name="connsiteX195-13227" fmla="*/ 2884480 w 11269336"/>
              <a:gd name="connsiteY195-13228" fmla="*/ 2102626 h 2323145"/>
              <a:gd name="connsiteX196-13229" fmla="*/ 2882689 w 11269336"/>
              <a:gd name="connsiteY196-13230" fmla="*/ 2099228 h 2323145"/>
              <a:gd name="connsiteX197-13231" fmla="*/ 2881291 w 11269336"/>
              <a:gd name="connsiteY197-13232" fmla="*/ 2099618 h 2323145"/>
              <a:gd name="connsiteX198-13233" fmla="*/ 2853979 w 11269336"/>
              <a:gd name="connsiteY198-13234" fmla="*/ 2090388 h 2323145"/>
              <a:gd name="connsiteX199-13235" fmla="*/ 2791790 w 11269336"/>
              <a:gd name="connsiteY199-13236" fmla="*/ 2080332 h 2323145"/>
              <a:gd name="connsiteX200-13237" fmla="*/ 2755844 w 11269336"/>
              <a:gd name="connsiteY200-13238" fmla="*/ 2078874 h 2323145"/>
              <a:gd name="connsiteX201-13239" fmla="*/ 2657742 w 11269336"/>
              <a:gd name="connsiteY201-13240" fmla="*/ 2070179 h 2323145"/>
              <a:gd name="connsiteX202-13241" fmla="*/ 2559549 w 11269336"/>
              <a:gd name="connsiteY202-13242" fmla="*/ 2057873 h 2323145"/>
              <a:gd name="connsiteX203-13243" fmla="*/ 2512054 w 11269336"/>
              <a:gd name="connsiteY203-13244" fmla="*/ 2031671 h 2323145"/>
              <a:gd name="connsiteX204-13245" fmla="*/ 2506437 w 11269336"/>
              <a:gd name="connsiteY204-13246" fmla="*/ 2030918 h 2323145"/>
              <a:gd name="connsiteX205-13247" fmla="*/ 2491752 w 11269336"/>
              <a:gd name="connsiteY205-13248" fmla="*/ 2033906 h 2323145"/>
              <a:gd name="connsiteX206-13249" fmla="*/ 2486338 w 11269336"/>
              <a:gd name="connsiteY206-13250" fmla="*/ 2035862 h 2323145"/>
              <a:gd name="connsiteX207-13251" fmla="*/ 2478186 w 11269336"/>
              <a:gd name="connsiteY207-13252" fmla="*/ 2036953 h 2323145"/>
              <a:gd name="connsiteX208-13253" fmla="*/ 2477950 w 11269336"/>
              <a:gd name="connsiteY208-13254" fmla="*/ 2036715 h 2323145"/>
              <a:gd name="connsiteX209-13255" fmla="*/ 2470381 w 11269336"/>
              <a:gd name="connsiteY209-13256" fmla="*/ 2038256 h 2323145"/>
              <a:gd name="connsiteX210-13257" fmla="*/ 2433781 w 11269336"/>
              <a:gd name="connsiteY210-13258" fmla="*/ 2049140 h 2323145"/>
              <a:gd name="connsiteX211-13259" fmla="*/ 2381172 w 11269336"/>
              <a:gd name="connsiteY211-13260" fmla="*/ 2030645 h 2323145"/>
              <a:gd name="connsiteX212-13261" fmla="*/ 2360198 w 11269336"/>
              <a:gd name="connsiteY212-13262" fmla="*/ 2029059 h 2323145"/>
              <a:gd name="connsiteX213-13263" fmla="*/ 2348815 w 11269336"/>
              <a:gd name="connsiteY213-13264" fmla="*/ 2026798 h 2323145"/>
              <a:gd name="connsiteX214-13265" fmla="*/ 2347988 w 11269336"/>
              <a:gd name="connsiteY214-13266" fmla="*/ 2025745 h 2323145"/>
              <a:gd name="connsiteX215-13267" fmla="*/ 2312920 w 11269336"/>
              <a:gd name="connsiteY215-13268" fmla="*/ 2036311 h 2323145"/>
              <a:gd name="connsiteX216-13269" fmla="*/ 2307986 w 11269336"/>
              <a:gd name="connsiteY216-13270" fmla="*/ 2035583 h 2323145"/>
              <a:gd name="connsiteX217-13271" fmla="*/ 2285481 w 11269336"/>
              <a:gd name="connsiteY217-13272" fmla="*/ 2045197 h 2323145"/>
              <a:gd name="connsiteX218-13273" fmla="*/ 2273666 w 11269336"/>
              <a:gd name="connsiteY218-13274" fmla="*/ 2048710 h 2323145"/>
              <a:gd name="connsiteX219-13275" fmla="*/ 2270719 w 11269336"/>
              <a:gd name="connsiteY219-13276" fmla="*/ 2052702 h 2323145"/>
              <a:gd name="connsiteX220-13277" fmla="*/ 2253080 w 11269336"/>
              <a:gd name="connsiteY220-13278" fmla="*/ 2056363 h 2323145"/>
              <a:gd name="connsiteX221-13279" fmla="*/ 2250906 w 11269336"/>
              <a:gd name="connsiteY221-13280" fmla="*/ 2055654 h 2323145"/>
              <a:gd name="connsiteX222-13281" fmla="*/ 2236905 w 11269336"/>
              <a:gd name="connsiteY222-13282" fmla="*/ 2062882 h 2323145"/>
              <a:gd name="connsiteX223-13283" fmla="*/ 2225830 w 11269336"/>
              <a:gd name="connsiteY223-13284" fmla="*/ 2074027 h 2323145"/>
              <a:gd name="connsiteX224-13285" fmla="*/ 2073776 w 11269336"/>
              <a:gd name="connsiteY224-13286" fmla="*/ 2089244 h 2323145"/>
              <a:gd name="connsiteX225-13287" fmla="*/ 1948256 w 11269336"/>
              <a:gd name="connsiteY225-13288" fmla="*/ 2146616 h 2323145"/>
              <a:gd name="connsiteX226-13289" fmla="*/ 1865582 w 11269336"/>
              <a:gd name="connsiteY226-13290" fmla="*/ 2153738 h 2323145"/>
              <a:gd name="connsiteX227-13291" fmla="*/ 1835210 w 11269336"/>
              <a:gd name="connsiteY227-13292" fmla="*/ 2134244 h 2323145"/>
              <a:gd name="connsiteX228-13293" fmla="*/ 1632661 w 11269336"/>
              <a:gd name="connsiteY228-13294" fmla="*/ 2173882 h 2323145"/>
              <a:gd name="connsiteX229-13295" fmla="*/ 1579590 w 11269336"/>
              <a:gd name="connsiteY229-13296" fmla="*/ 2173680 h 2323145"/>
              <a:gd name="connsiteX230-13297" fmla="*/ 1535601 w 11269336"/>
              <a:gd name="connsiteY230-13298" fmla="*/ 2194590 h 2323145"/>
              <a:gd name="connsiteX231-13299" fmla="*/ 1515594 w 11269336"/>
              <a:gd name="connsiteY231-13300" fmla="*/ 2189622 h 2323145"/>
              <a:gd name="connsiteX232-13301" fmla="*/ 1512113 w 11269336"/>
              <a:gd name="connsiteY232-13302" fmla="*/ 2188534 h 2323145"/>
              <a:gd name="connsiteX233-13303" fmla="*/ 1498838 w 11269336"/>
              <a:gd name="connsiteY233-13304" fmla="*/ 2189213 h 2323145"/>
              <a:gd name="connsiteX234-13305" fmla="*/ 1494279 w 11269336"/>
              <a:gd name="connsiteY234-13306" fmla="*/ 2183112 h 2323145"/>
              <a:gd name="connsiteX235-13307" fmla="*/ 1473714 w 11269336"/>
              <a:gd name="connsiteY235-13308" fmla="*/ 2179625 h 2323145"/>
              <a:gd name="connsiteX236-13309" fmla="*/ 1449503 w 11269336"/>
              <a:gd name="connsiteY236-13310" fmla="*/ 2182633 h 2323145"/>
              <a:gd name="connsiteX237-13311" fmla="*/ 1266687 w 11269336"/>
              <a:gd name="connsiteY237-13312" fmla="*/ 2212688 h 2323145"/>
              <a:gd name="connsiteX238-13313" fmla="*/ 1239614 w 11269336"/>
              <a:gd name="connsiteY238-13314" fmla="*/ 2209727 h 2323145"/>
              <a:gd name="connsiteX239-13315" fmla="*/ 1202436 w 11269336"/>
              <a:gd name="connsiteY239-13316" fmla="*/ 2209817 h 2323145"/>
              <a:gd name="connsiteX240-13317" fmla="*/ 1136097 w 11269336"/>
              <a:gd name="connsiteY240-13318" fmla="*/ 2205112 h 2323145"/>
              <a:gd name="connsiteX241-13319" fmla="*/ 988232 w 11269336"/>
              <a:gd name="connsiteY241-13320" fmla="*/ 2235635 h 2323145"/>
              <a:gd name="connsiteX242-13321" fmla="*/ 981959 w 11269336"/>
              <a:gd name="connsiteY242-13322" fmla="*/ 2231607 h 2323145"/>
              <a:gd name="connsiteX243-13323" fmla="*/ 938600 w 11269336"/>
              <a:gd name="connsiteY243-13324" fmla="*/ 2238113 h 2323145"/>
              <a:gd name="connsiteX244-13325" fmla="*/ 791788 w 11269336"/>
              <a:gd name="connsiteY244-13326" fmla="*/ 2293224 h 2323145"/>
              <a:gd name="connsiteX245-13327" fmla="*/ 706914 w 11269336"/>
              <a:gd name="connsiteY245-13328" fmla="*/ 2305046 h 2323145"/>
              <a:gd name="connsiteX246-13329" fmla="*/ 675971 w 11269336"/>
              <a:gd name="connsiteY246-13330" fmla="*/ 2304030 h 2323145"/>
              <a:gd name="connsiteX247-13331" fmla="*/ 624180 w 11269336"/>
              <a:gd name="connsiteY247-13332" fmla="*/ 2302650 h 2323145"/>
              <a:gd name="connsiteX248-13333" fmla="*/ 583453 w 11269336"/>
              <a:gd name="connsiteY248-13334" fmla="*/ 2288788 h 2323145"/>
              <a:gd name="connsiteX249-13335" fmla="*/ 540946 w 11269336"/>
              <a:gd name="connsiteY249-13336" fmla="*/ 2292721 h 2323145"/>
              <a:gd name="connsiteX250-13337" fmla="*/ 533680 w 11269336"/>
              <a:gd name="connsiteY250-13338" fmla="*/ 2310233 h 2323145"/>
              <a:gd name="connsiteX251-13339" fmla="*/ 487366 w 11269336"/>
              <a:gd name="connsiteY251-13340" fmla="*/ 2309053 h 2323145"/>
              <a:gd name="connsiteX252-13341" fmla="*/ 416820 w 11269336"/>
              <a:gd name="connsiteY252-13342" fmla="*/ 2305443 h 2323145"/>
              <a:gd name="connsiteX253-13343" fmla="*/ 376805 w 11269336"/>
              <a:gd name="connsiteY253-13344" fmla="*/ 2307647 h 2323145"/>
              <a:gd name="connsiteX254-13345" fmla="*/ 266777 w 11269336"/>
              <a:gd name="connsiteY254-13346" fmla="*/ 2309012 h 2323145"/>
              <a:gd name="connsiteX255-13347" fmla="*/ 156013 w 11269336"/>
              <a:gd name="connsiteY255-13348" fmla="*/ 2306832 h 2323145"/>
              <a:gd name="connsiteX256-13349" fmla="*/ 87258 w 11269336"/>
              <a:gd name="connsiteY256-13350" fmla="*/ 2285511 h 2323145"/>
              <a:gd name="connsiteX257-13351" fmla="*/ 23798 w 11269336"/>
              <a:gd name="connsiteY257-13352" fmla="*/ 2281822 h 2323145"/>
              <a:gd name="connsiteX258-13353" fmla="*/ 0 w 11269336"/>
              <a:gd name="connsiteY258-13354" fmla="*/ 2285369 h 2323145"/>
              <a:gd name="connsiteX259-13355" fmla="*/ 0 w 11269336"/>
              <a:gd name="connsiteY259-13356" fmla="*/ 0 h 2323145"/>
              <a:gd name="connsiteX0-13357" fmla="*/ 0 w 11269336"/>
              <a:gd name="connsiteY0-13358" fmla="*/ 0 h 2323145"/>
              <a:gd name="connsiteX1-13359" fmla="*/ 11269336 w 11269336"/>
              <a:gd name="connsiteY1-13360" fmla="*/ 0 h 2323145"/>
              <a:gd name="connsiteX2-13361" fmla="*/ 11268645 w 11269336"/>
              <a:gd name="connsiteY2-13362" fmla="*/ 511 h 2323145"/>
              <a:gd name="connsiteX3-13363" fmla="*/ 11230739 w 11269336"/>
              <a:gd name="connsiteY3-13364" fmla="*/ 37096 h 2323145"/>
              <a:gd name="connsiteX4-13365" fmla="*/ 11082485 w 11269336"/>
              <a:gd name="connsiteY4-13366" fmla="*/ 78590 h 2323145"/>
              <a:gd name="connsiteX5-13367" fmla="*/ 11031776 w 11269336"/>
              <a:gd name="connsiteY5-13368" fmla="*/ 79197 h 2323145"/>
              <a:gd name="connsiteX6-13369" fmla="*/ 10995894 w 11269336"/>
              <a:gd name="connsiteY6-13370" fmla="*/ 83459 h 2323145"/>
              <a:gd name="connsiteX7-13371" fmla="*/ 10861177 w 11269336"/>
              <a:gd name="connsiteY7-13372" fmla="*/ 147419 h 2323145"/>
              <a:gd name="connsiteX8-13373" fmla="*/ 10782732 w 11269336"/>
              <a:gd name="connsiteY8-13374" fmla="*/ 135645 h 2323145"/>
              <a:gd name="connsiteX9-13375" fmla="*/ 10660773 w 11269336"/>
              <a:gd name="connsiteY9-13376" fmla="*/ 179312 h 2323145"/>
              <a:gd name="connsiteX10-13377" fmla="*/ 10564442 w 11269336"/>
              <a:gd name="connsiteY10-13378" fmla="*/ 160738 h 2323145"/>
              <a:gd name="connsiteX11-13379" fmla="*/ 10490200 w 11269336"/>
              <a:gd name="connsiteY11-13380" fmla="*/ 183533 h 2323145"/>
              <a:gd name="connsiteX12-13381" fmla="*/ 10271351 w 11269336"/>
              <a:gd name="connsiteY12-13382" fmla="*/ 243104 h 2323145"/>
              <a:gd name="connsiteX13-13383" fmla="*/ 10061033 w 11269336"/>
              <a:gd name="connsiteY13-13384" fmla="*/ 364937 h 2323145"/>
              <a:gd name="connsiteX14-13385" fmla="*/ 9921770 w 11269336"/>
              <a:gd name="connsiteY14-13386" fmla="*/ 406154 h 2323145"/>
              <a:gd name="connsiteX15-13387" fmla="*/ 9858388 w 11269336"/>
              <a:gd name="connsiteY15-13388" fmla="*/ 439489 h 2323145"/>
              <a:gd name="connsiteX16-13389" fmla="*/ 9811914 w 11269336"/>
              <a:gd name="connsiteY16-13390" fmla="*/ 449865 h 2323145"/>
              <a:gd name="connsiteX17-13391" fmla="*/ 9784394 w 11269336"/>
              <a:gd name="connsiteY17-13392" fmla="*/ 457816 h 2323145"/>
              <a:gd name="connsiteX18-13393" fmla="*/ 9656836 w 11269336"/>
              <a:gd name="connsiteY18-13394" fmla="*/ 469967 h 2323145"/>
              <a:gd name="connsiteX19-13395" fmla="*/ 9561575 w 11269336"/>
              <a:gd name="connsiteY19-13396" fmla="*/ 559978 h 2323145"/>
              <a:gd name="connsiteX20-13397" fmla="*/ 9162278 w 11269336"/>
              <a:gd name="connsiteY20-13398" fmla="*/ 704724 h 2323145"/>
              <a:gd name="connsiteX21-13399" fmla="*/ 9062863 w 11269336"/>
              <a:gd name="connsiteY21-13400" fmla="*/ 754656 h 2323145"/>
              <a:gd name="connsiteX22-13401" fmla="*/ 8914746 w 11269336"/>
              <a:gd name="connsiteY22-13402" fmla="*/ 826428 h 2323145"/>
              <a:gd name="connsiteX23-13403" fmla="*/ 8917778 w 11269336"/>
              <a:gd name="connsiteY23-13404" fmla="*/ 835198 h 2323145"/>
              <a:gd name="connsiteX24-13405" fmla="*/ 8905560 w 11269336"/>
              <a:gd name="connsiteY24-13406" fmla="*/ 838358 h 2323145"/>
              <a:gd name="connsiteX25-13407" fmla="*/ 8897564 w 11269336"/>
              <a:gd name="connsiteY25-13408" fmla="*/ 834287 h 2323145"/>
              <a:gd name="connsiteX26-13409" fmla="*/ 8878040 w 11269336"/>
              <a:gd name="connsiteY26-13410" fmla="*/ 844150 h 2323145"/>
              <a:gd name="connsiteX27-13411" fmla="*/ 8795998 w 11269336"/>
              <a:gd name="connsiteY27-13412" fmla="*/ 863337 h 2323145"/>
              <a:gd name="connsiteX28-13413" fmla="*/ 8776970 w 11269336"/>
              <a:gd name="connsiteY28-13414" fmla="*/ 885177 h 2323145"/>
              <a:gd name="connsiteX29-13415" fmla="*/ 8755719 w 11269336"/>
              <a:gd name="connsiteY29-13416" fmla="*/ 889754 h 2323145"/>
              <a:gd name="connsiteX30-13417" fmla="*/ 8743257 w 11269336"/>
              <a:gd name="connsiteY30-13418" fmla="*/ 904723 h 2323145"/>
              <a:gd name="connsiteX31-13419" fmla="*/ 8721366 w 11269336"/>
              <a:gd name="connsiteY31-13420" fmla="*/ 904711 h 2323145"/>
              <a:gd name="connsiteX32-13421" fmla="*/ 8678353 w 11269336"/>
              <a:gd name="connsiteY32-13422" fmla="*/ 926318 h 2323145"/>
              <a:gd name="connsiteX33-13423" fmla="*/ 8636849 w 11269336"/>
              <a:gd name="connsiteY33-13424" fmla="*/ 937900 h 2323145"/>
              <a:gd name="connsiteX34-13425" fmla="*/ 8620213 w 11269336"/>
              <a:gd name="connsiteY34-13426" fmla="*/ 943068 h 2323145"/>
              <a:gd name="connsiteX35-13427" fmla="*/ 8612581 w 11269336"/>
              <a:gd name="connsiteY35-13428" fmla="*/ 952695 h 2323145"/>
              <a:gd name="connsiteX36-13429" fmla="*/ 8589038 w 11269336"/>
              <a:gd name="connsiteY36-13430" fmla="*/ 963892 h 2323145"/>
              <a:gd name="connsiteX37-13431" fmla="*/ 8579950 w 11269336"/>
              <a:gd name="connsiteY37-13432" fmla="*/ 960899 h 2323145"/>
              <a:gd name="connsiteX38-13433" fmla="*/ 8579319 w 11269336"/>
              <a:gd name="connsiteY38-13434" fmla="*/ 965630 h 2323145"/>
              <a:gd name="connsiteX39-13435" fmla="*/ 8547429 w 11269336"/>
              <a:gd name="connsiteY39-13436" fmla="*/ 984506 h 2323145"/>
              <a:gd name="connsiteX40-13437" fmla="*/ 8478704 w 11269336"/>
              <a:gd name="connsiteY40-13438" fmla="*/ 1025490 h 2323145"/>
              <a:gd name="connsiteX41-13439" fmla="*/ 8461421 w 11269336"/>
              <a:gd name="connsiteY41-13440" fmla="*/ 1035512 h 2323145"/>
              <a:gd name="connsiteX42-13441" fmla="*/ 8445003 w 11269336"/>
              <a:gd name="connsiteY42-13442" fmla="*/ 1036851 h 2323145"/>
              <a:gd name="connsiteX43-13443" fmla="*/ 8357350 w 11269336"/>
              <a:gd name="connsiteY43-13444" fmla="*/ 1060213 h 2323145"/>
              <a:gd name="connsiteX44-13445" fmla="*/ 8335565 w 11269336"/>
              <a:gd name="connsiteY44-13446" fmla="*/ 1061151 h 2323145"/>
              <a:gd name="connsiteX45-13447" fmla="*/ 8325267 w 11269336"/>
              <a:gd name="connsiteY45-13448" fmla="*/ 1055919 h 2323145"/>
              <a:gd name="connsiteX46-13449" fmla="*/ 8293586 w 11269336"/>
              <a:gd name="connsiteY46-13450" fmla="*/ 1076144 h 2323145"/>
              <a:gd name="connsiteX47-13451" fmla="*/ 8242405 w 11269336"/>
              <a:gd name="connsiteY47-13452" fmla="*/ 1095960 h 2323145"/>
              <a:gd name="connsiteX48-13453" fmla="*/ 8197391 w 11269336"/>
              <a:gd name="connsiteY48-13454" fmla="*/ 1107746 h 2323145"/>
              <a:gd name="connsiteX49-13455" fmla="*/ 8081474 w 11269336"/>
              <a:gd name="connsiteY49-13456" fmla="*/ 1130125 h 2323145"/>
              <a:gd name="connsiteX50-13457" fmla="*/ 8053585 w 11269336"/>
              <a:gd name="connsiteY50-13458" fmla="*/ 1129169 h 2323145"/>
              <a:gd name="connsiteX51-13459" fmla="*/ 8038422 w 11269336"/>
              <a:gd name="connsiteY51-13460" fmla="*/ 1119092 h 2323145"/>
              <a:gd name="connsiteX52-13461" fmla="*/ 8029450 w 11269336"/>
              <a:gd name="connsiteY52-13462" fmla="*/ 1125592 h 2323145"/>
              <a:gd name="connsiteX53-13463" fmla="*/ 7959552 w 11269336"/>
              <a:gd name="connsiteY53-13464" fmla="*/ 1140188 h 2323145"/>
              <a:gd name="connsiteX54-13465" fmla="*/ 7914188 w 11269336"/>
              <a:gd name="connsiteY54-13466" fmla="*/ 1150862 h 2323145"/>
              <a:gd name="connsiteX55-13467" fmla="*/ 7914918 w 11269336"/>
              <a:gd name="connsiteY55-13468" fmla="*/ 1168758 h 2323145"/>
              <a:gd name="connsiteX56-13469" fmla="*/ 7875510 w 11269336"/>
              <a:gd name="connsiteY56-13470" fmla="*/ 1183153 h 2323145"/>
              <a:gd name="connsiteX57-13471" fmla="*/ 7829932 w 11269336"/>
              <a:gd name="connsiteY57-13472" fmla="*/ 1180782 h 2323145"/>
              <a:gd name="connsiteX58-13473" fmla="*/ 7779182 w 11269336"/>
              <a:gd name="connsiteY58-13474" fmla="*/ 1192665 h 2323145"/>
              <a:gd name="connsiteX59-13475" fmla="*/ 7748774 w 11269336"/>
              <a:gd name="connsiteY59-13476" fmla="*/ 1199586 h 2323145"/>
              <a:gd name="connsiteX60-13477" fmla="*/ 7671846 w 11269336"/>
              <a:gd name="connsiteY60-13478" fmla="*/ 1231966 h 2323145"/>
              <a:gd name="connsiteX61-13479" fmla="*/ 7554146 w 11269336"/>
              <a:gd name="connsiteY61-13480" fmla="*/ 1319748 h 2323145"/>
              <a:gd name="connsiteX62-13481" fmla="*/ 7515052 w 11269336"/>
              <a:gd name="connsiteY62-13482" fmla="*/ 1336718 h 2323145"/>
              <a:gd name="connsiteX63-13483" fmla="*/ 7507193 w 11269336"/>
              <a:gd name="connsiteY63-13484" fmla="*/ 1334617 h 2323145"/>
              <a:gd name="connsiteX64-13485" fmla="*/ 7461694 w 11269336"/>
              <a:gd name="connsiteY64-13486" fmla="*/ 1375866 h 2323145"/>
              <a:gd name="connsiteX65-13487" fmla="*/ 7377571 w 11269336"/>
              <a:gd name="connsiteY65-13488" fmla="*/ 1400128 h 2323145"/>
              <a:gd name="connsiteX66-13489" fmla="*/ 7311261 w 11269336"/>
              <a:gd name="connsiteY66-13490" fmla="*/ 1412652 h 2323145"/>
              <a:gd name="connsiteX67-13491" fmla="*/ 7275307 w 11269336"/>
              <a:gd name="connsiteY67-13492" fmla="*/ 1422171 h 2323145"/>
              <a:gd name="connsiteX68-13493" fmla="*/ 7247783 w 11269336"/>
              <a:gd name="connsiteY68-13494" fmla="*/ 1426330 h 2323145"/>
              <a:gd name="connsiteX69-13495" fmla="*/ 7185047 w 11269336"/>
              <a:gd name="connsiteY69-13496" fmla="*/ 1451812 h 2323145"/>
              <a:gd name="connsiteX70-13497" fmla="*/ 7084117 w 11269336"/>
              <a:gd name="connsiteY70-13498" fmla="*/ 1500281 h 2323145"/>
              <a:gd name="connsiteX71-13499" fmla="*/ 7062011 w 11269336"/>
              <a:gd name="connsiteY71-13500" fmla="*/ 1509183 h 2323145"/>
              <a:gd name="connsiteX72-13501" fmla="*/ 7040555 w 11269336"/>
              <a:gd name="connsiteY72-13502" fmla="*/ 1511207 h 2323145"/>
              <a:gd name="connsiteX73-13503" fmla="*/ 7033438 w 11269336"/>
              <a:gd name="connsiteY73-13504" fmla="*/ 1506772 h 2323145"/>
              <a:gd name="connsiteX74-13505" fmla="*/ 7020886 w 11269336"/>
              <a:gd name="connsiteY74-13506" fmla="*/ 1510764 h 2323145"/>
              <a:gd name="connsiteX75-13507" fmla="*/ 7017033 w 11269336"/>
              <a:gd name="connsiteY75-13508" fmla="*/ 1510650 h 2323145"/>
              <a:gd name="connsiteX76-13509" fmla="*/ 6995460 w 11269336"/>
              <a:gd name="connsiteY76-13510" fmla="*/ 1511173 h 2323145"/>
              <a:gd name="connsiteX77-13511" fmla="*/ 6962144 w 11269336"/>
              <a:gd name="connsiteY77-13512" fmla="*/ 1541508 h 2323145"/>
              <a:gd name="connsiteX78-13513" fmla="*/ 6910674 w 11269336"/>
              <a:gd name="connsiteY78-13514" fmla="*/ 1554793 h 2323145"/>
              <a:gd name="connsiteX79-13515" fmla="*/ 6732152 w 11269336"/>
              <a:gd name="connsiteY79-13516" fmla="*/ 1642538 h 2323145"/>
              <a:gd name="connsiteX80-13517" fmla="*/ 6694106 w 11269336"/>
              <a:gd name="connsiteY80-13518" fmla="*/ 1632377 h 2323145"/>
              <a:gd name="connsiteX81-13519" fmla="*/ 6617223 w 11269336"/>
              <a:gd name="connsiteY81-13520" fmla="*/ 1659889 h 2323145"/>
              <a:gd name="connsiteX82-13521" fmla="*/ 6521138 w 11269336"/>
              <a:gd name="connsiteY82-13522" fmla="*/ 1744340 h 2323145"/>
              <a:gd name="connsiteX83-13523" fmla="*/ 6380677 w 11269336"/>
              <a:gd name="connsiteY83-13524" fmla="*/ 1796883 h 2323145"/>
              <a:gd name="connsiteX84-13525" fmla="*/ 6374897 w 11269336"/>
              <a:gd name="connsiteY84-13526" fmla="*/ 1809910 h 2323145"/>
              <a:gd name="connsiteX85-13527" fmla="*/ 6364545 w 11269336"/>
              <a:gd name="connsiteY85-13528" fmla="*/ 1820090 h 2323145"/>
              <a:gd name="connsiteX86-13529" fmla="*/ 6362126 w 11269336"/>
              <a:gd name="connsiteY86-13530" fmla="*/ 1819991 h 2323145"/>
              <a:gd name="connsiteX87-13531" fmla="*/ 6346673 w 11269336"/>
              <a:gd name="connsiteY87-13532" fmla="*/ 1827824 h 2323145"/>
              <a:gd name="connsiteX88-13533" fmla="*/ 6345588 w 11269336"/>
              <a:gd name="connsiteY88-13534" fmla="*/ 1832232 h 2323145"/>
              <a:gd name="connsiteX89-13535" fmla="*/ 6335708 w 11269336"/>
              <a:gd name="connsiteY89-13536" fmla="*/ 1838451 h 2323145"/>
              <a:gd name="connsiteX90-13537" fmla="*/ 6318182 w 11269336"/>
              <a:gd name="connsiteY90-13538" fmla="*/ 1852975 h 2323145"/>
              <a:gd name="connsiteX91-13539" fmla="*/ 6313084 w 11269336"/>
              <a:gd name="connsiteY91-13540" fmla="*/ 1853561 h 2323145"/>
              <a:gd name="connsiteX92-13541" fmla="*/ 6283816 w 11269336"/>
              <a:gd name="connsiteY92-13542" fmla="*/ 1872148 h 2323145"/>
              <a:gd name="connsiteX93-13543" fmla="*/ 6282550 w 11269336"/>
              <a:gd name="connsiteY93-13544" fmla="*/ 1871392 h 2323145"/>
              <a:gd name="connsiteX94-13545" fmla="*/ 6270527 w 11269336"/>
              <a:gd name="connsiteY94-13546" fmla="*/ 1872208 h 2323145"/>
              <a:gd name="connsiteX95-13547" fmla="*/ 6249518 w 11269336"/>
              <a:gd name="connsiteY95-13548" fmla="*/ 1876079 h 2323145"/>
              <a:gd name="connsiteX96-13549" fmla="*/ 6190386 w 11269336"/>
              <a:gd name="connsiteY96-13550" fmla="*/ 1872478 h 2323145"/>
              <a:gd name="connsiteX97-13551" fmla="*/ 6159777 w 11269336"/>
              <a:gd name="connsiteY97-13552" fmla="*/ 1891745 h 2323145"/>
              <a:gd name="connsiteX98-13553" fmla="*/ 6153131 w 11269336"/>
              <a:gd name="connsiteY98-13554" fmla="*/ 1895079 h 2323145"/>
              <a:gd name="connsiteX99-13555" fmla="*/ 6152798 w 11269336"/>
              <a:gd name="connsiteY99-13556" fmla="*/ 1894920 h 2323145"/>
              <a:gd name="connsiteX100-13557" fmla="*/ 6145388 w 11269336"/>
              <a:gd name="connsiteY100-13558" fmla="*/ 1897990 h 2323145"/>
              <a:gd name="connsiteX101-13559" fmla="*/ 6141014 w 11269336"/>
              <a:gd name="connsiteY101-13560" fmla="*/ 1901155 h 2323145"/>
              <a:gd name="connsiteX102-13561" fmla="*/ 6128122 w 11269336"/>
              <a:gd name="connsiteY102-13562" fmla="*/ 1907623 h 2323145"/>
              <a:gd name="connsiteX103-13563" fmla="*/ 6122351 w 11269336"/>
              <a:gd name="connsiteY103-13564" fmla="*/ 1908359 h 2323145"/>
              <a:gd name="connsiteX104-13565" fmla="*/ 6064750 w 11269336"/>
              <a:gd name="connsiteY104-13566" fmla="*/ 1896394 h 2323145"/>
              <a:gd name="connsiteX105-13567" fmla="*/ 5964230 w 11269336"/>
              <a:gd name="connsiteY105-13568" fmla="*/ 1910038 h 2323145"/>
              <a:gd name="connsiteX106-13569" fmla="*/ 5865399 w 11269336"/>
              <a:gd name="connsiteY106-13570" fmla="*/ 1926966 h 2323145"/>
              <a:gd name="connsiteX107-13571" fmla="*/ 5829951 w 11269336"/>
              <a:gd name="connsiteY107-13572" fmla="*/ 1934755 h 2323145"/>
              <a:gd name="connsiteX108-13573" fmla="*/ 5765285 w 11269336"/>
              <a:gd name="connsiteY108-13574" fmla="*/ 1941322 h 2323145"/>
              <a:gd name="connsiteX109-13575" fmla="*/ 5734750 w 11269336"/>
              <a:gd name="connsiteY109-13576" fmla="*/ 1939793 h 2323145"/>
              <a:gd name="connsiteX110-13577" fmla="*/ 5733569 w 11269336"/>
              <a:gd name="connsiteY110-13578" fmla="*/ 1940505 h 2323145"/>
              <a:gd name="connsiteX111-13579" fmla="*/ 5730329 w 11269336"/>
              <a:gd name="connsiteY111-13580" fmla="*/ 1937845 h 2323145"/>
              <a:gd name="connsiteX112-13581" fmla="*/ 5724661 w 11269336"/>
              <a:gd name="connsiteY112-13582" fmla="*/ 1937455 h 2323145"/>
              <a:gd name="connsiteX113-13583" fmla="*/ 5710186 w 11269336"/>
              <a:gd name="connsiteY113-13584" fmla="*/ 1941370 h 2323145"/>
              <a:gd name="connsiteX114-13585" fmla="*/ 5704910 w 11269336"/>
              <a:gd name="connsiteY114-13586" fmla="*/ 1943663 h 2323145"/>
              <a:gd name="connsiteX115-13587" fmla="*/ 5696836 w 11269336"/>
              <a:gd name="connsiteY115-13588" fmla="*/ 1945271 h 2323145"/>
              <a:gd name="connsiteX116-13589" fmla="*/ 5696583 w 11269336"/>
              <a:gd name="connsiteY116-13590" fmla="*/ 1945050 h 2323145"/>
              <a:gd name="connsiteX117-13591" fmla="*/ 5689123 w 11269336"/>
              <a:gd name="connsiteY117-13592" fmla="*/ 1947067 h 2323145"/>
              <a:gd name="connsiteX118-13593" fmla="*/ 5653291 w 11269336"/>
              <a:gd name="connsiteY118-13594" fmla="*/ 1960245 h 2323145"/>
              <a:gd name="connsiteX119-13595" fmla="*/ 5599385 w 11269336"/>
              <a:gd name="connsiteY119-13596" fmla="*/ 1945198 h 2323145"/>
              <a:gd name="connsiteX120-13597" fmla="*/ 5578300 w 11269336"/>
              <a:gd name="connsiteY120-13598" fmla="*/ 1944963 h 2323145"/>
              <a:gd name="connsiteX121-13599" fmla="*/ 5566758 w 11269336"/>
              <a:gd name="connsiteY121-13600" fmla="*/ 1943441 h 2323145"/>
              <a:gd name="connsiteX122-13601" fmla="*/ 5565857 w 11269336"/>
              <a:gd name="connsiteY122-13602" fmla="*/ 1942445 h 2323145"/>
              <a:gd name="connsiteX123-13603" fmla="*/ 5531534 w 11269336"/>
              <a:gd name="connsiteY123-13604" fmla="*/ 1955208 h 2323145"/>
              <a:gd name="connsiteX124-13605" fmla="*/ 5526552 w 11269336"/>
              <a:gd name="connsiteY124-13606" fmla="*/ 1954799 h 2323145"/>
              <a:gd name="connsiteX125-13607" fmla="*/ 5504723 w 11269336"/>
              <a:gd name="connsiteY125-13608" fmla="*/ 1965811 h 2323145"/>
              <a:gd name="connsiteX126-13609" fmla="*/ 5493156 w 11269336"/>
              <a:gd name="connsiteY126-13610" fmla="*/ 1970063 h 2323145"/>
              <a:gd name="connsiteX127-13611" fmla="*/ 5490486 w 11269336"/>
              <a:gd name="connsiteY127-13612" fmla="*/ 1974227 h 2323145"/>
              <a:gd name="connsiteX128-13613" fmla="*/ 5473107 w 11269336"/>
              <a:gd name="connsiteY128-13614" fmla="*/ 1979001 h 2323145"/>
              <a:gd name="connsiteX129-13615" fmla="*/ 5470885 w 11269336"/>
              <a:gd name="connsiteY129-13616" fmla="*/ 1978432 h 2323145"/>
              <a:gd name="connsiteX130-13617" fmla="*/ 5457393 w 11269336"/>
              <a:gd name="connsiteY130-13618" fmla="*/ 1986525 h 2323145"/>
              <a:gd name="connsiteX131-13619" fmla="*/ 5447102 w 11269336"/>
              <a:gd name="connsiteY131-13620" fmla="*/ 1998329 h 2323145"/>
              <a:gd name="connsiteX132-13621" fmla="*/ 5159151 w 11269336"/>
              <a:gd name="connsiteY132-13622" fmla="*/ 2029640 h 2323145"/>
              <a:gd name="connsiteX133-13623" fmla="*/ 5098838 w 11269336"/>
              <a:gd name="connsiteY133-13624" fmla="*/ 2062961 h 2323145"/>
              <a:gd name="connsiteX134-13625" fmla="*/ 4860988 w 11269336"/>
              <a:gd name="connsiteY134-13626" fmla="*/ 2135698 h 2323145"/>
              <a:gd name="connsiteX135-13627" fmla="*/ 4765388 w 11269336"/>
              <a:gd name="connsiteY135-13628" fmla="*/ 2162525 h 2323145"/>
              <a:gd name="connsiteX136-13629" fmla="*/ 4745033 w 11269336"/>
              <a:gd name="connsiteY136-13630" fmla="*/ 2158859 h 2323145"/>
              <a:gd name="connsiteX137-13631" fmla="*/ 4741475 w 11269336"/>
              <a:gd name="connsiteY137-13632" fmla="*/ 2157998 h 2323145"/>
              <a:gd name="connsiteX138-13633" fmla="*/ 4728247 w 11269336"/>
              <a:gd name="connsiteY138-13634" fmla="*/ 2159526 h 2323145"/>
              <a:gd name="connsiteX139-13635" fmla="*/ 4723263 w 11269336"/>
              <a:gd name="connsiteY139-13636" fmla="*/ 2153742 h 2323145"/>
              <a:gd name="connsiteX140-13637" fmla="*/ 4593061 w 11269336"/>
              <a:gd name="connsiteY140-13638" fmla="*/ 2171597 h 2323145"/>
              <a:gd name="connsiteX141-13639" fmla="*/ 4533444 w 11269336"/>
              <a:gd name="connsiteY141-13640" fmla="*/ 2181200 h 2323145"/>
              <a:gd name="connsiteX142-13641" fmla="*/ 4492832 w 11269336"/>
              <a:gd name="connsiteY142-13642" fmla="*/ 2188033 h 2323145"/>
              <a:gd name="connsiteX143-13643" fmla="*/ 4467257 w 11269336"/>
              <a:gd name="connsiteY143-13644" fmla="*/ 2196121 h 2323145"/>
              <a:gd name="connsiteX144-13645" fmla="*/ 4459937 w 11269336"/>
              <a:gd name="connsiteY144-13646" fmla="*/ 2195182 h 2323145"/>
              <a:gd name="connsiteX145-13647" fmla="*/ 4433312 w 11269336"/>
              <a:gd name="connsiteY145-13648" fmla="*/ 2199004 h 2323145"/>
              <a:gd name="connsiteX146-13649" fmla="*/ 4420601 w 11269336"/>
              <a:gd name="connsiteY146-13650" fmla="*/ 2205158 h 2323145"/>
              <a:gd name="connsiteX147-13651" fmla="*/ 4405765 w 11269336"/>
              <a:gd name="connsiteY147-13652" fmla="*/ 2199902 h 2323145"/>
              <a:gd name="connsiteX148-13653" fmla="*/ 4401354 w 11269336"/>
              <a:gd name="connsiteY148-13654" fmla="*/ 2194745 h 2323145"/>
              <a:gd name="connsiteX149-13655" fmla="*/ 4383151 w 11269336"/>
              <a:gd name="connsiteY149-13656" fmla="*/ 2201140 h 2323145"/>
              <a:gd name="connsiteX150-13657" fmla="*/ 4366646 w 11269336"/>
              <a:gd name="connsiteY150-13658" fmla="*/ 2198564 h 2323145"/>
              <a:gd name="connsiteX151-13659" fmla="*/ 4354009 w 11269336"/>
              <a:gd name="connsiteY151-13660" fmla="*/ 2204984 h 2323145"/>
              <a:gd name="connsiteX152-13661" fmla="*/ 4348284 w 11269336"/>
              <a:gd name="connsiteY152-13662" fmla="*/ 2205270 h 2323145"/>
              <a:gd name="connsiteX153-13663" fmla="*/ 4333906 w 11269336"/>
              <a:gd name="connsiteY153-13664" fmla="*/ 2205251 h 2323145"/>
              <a:gd name="connsiteX154-13665" fmla="*/ 4308819 w 11269336"/>
              <a:gd name="connsiteY154-13666" fmla="*/ 2203822 h 2323145"/>
              <a:gd name="connsiteX155-13667" fmla="*/ 4301210 w 11269336"/>
              <a:gd name="connsiteY155-13668" fmla="*/ 2204456 h 2323145"/>
              <a:gd name="connsiteX156-13669" fmla="*/ 4283095 w 11269336"/>
              <a:gd name="connsiteY156-13670" fmla="*/ 2198177 h 2323145"/>
              <a:gd name="connsiteX157-13671" fmla="*/ 4250119 w 11269336"/>
              <a:gd name="connsiteY157-13672" fmla="*/ 2196342 h 2323145"/>
              <a:gd name="connsiteX158-13673" fmla="*/ 4189203 w 11269336"/>
              <a:gd name="connsiteY158-13674" fmla="*/ 2178994 h 2323145"/>
              <a:gd name="connsiteX159-13675" fmla="*/ 4154035 w 11269336"/>
              <a:gd name="connsiteY159-13676" fmla="*/ 2171950 h 2323145"/>
              <a:gd name="connsiteX160-13677" fmla="*/ 4129569 w 11269336"/>
              <a:gd name="connsiteY160-13678" fmla="*/ 2163850 h 2323145"/>
              <a:gd name="connsiteX161-13679" fmla="*/ 4061250 w 11269336"/>
              <a:gd name="connsiteY161-13680" fmla="*/ 2159236 h 2323145"/>
              <a:gd name="connsiteX162-13681" fmla="*/ 3945480 w 11269336"/>
              <a:gd name="connsiteY162-13682" fmla="*/ 2158279 h 2323145"/>
              <a:gd name="connsiteX163-13683" fmla="*/ 3921468 w 11269336"/>
              <a:gd name="connsiteY163-13684" fmla="*/ 2156588 h 2323145"/>
              <a:gd name="connsiteX164-13685" fmla="*/ 3903348 w 11269336"/>
              <a:gd name="connsiteY164-13686" fmla="*/ 2149220 h 2323145"/>
              <a:gd name="connsiteX165-13687" fmla="*/ 3901342 w 11269336"/>
              <a:gd name="connsiteY165-13688" fmla="*/ 2142355 h 2323145"/>
              <a:gd name="connsiteX166-13689" fmla="*/ 3888539 w 11269336"/>
              <a:gd name="connsiteY166-13690" fmla="*/ 2140476 h 2323145"/>
              <a:gd name="connsiteX167-13691" fmla="*/ 3885662 w 11269336"/>
              <a:gd name="connsiteY167-13692" fmla="*/ 2138740 h 2323145"/>
              <a:gd name="connsiteX168-13693" fmla="*/ 3868627 w 11269336"/>
              <a:gd name="connsiteY168-13694" fmla="*/ 2130023 h 2323145"/>
              <a:gd name="connsiteX169-13695" fmla="*/ 3819177 w 11269336"/>
              <a:gd name="connsiteY169-13696" fmla="*/ 2142111 h 2323145"/>
              <a:gd name="connsiteX170-13697" fmla="*/ 3769100 w 11269336"/>
              <a:gd name="connsiteY170-13698" fmla="*/ 2131731 h 2323145"/>
              <a:gd name="connsiteX171-13699" fmla="*/ 3562752 w 11269336"/>
              <a:gd name="connsiteY171-13700" fmla="*/ 2131785 h 2323145"/>
              <a:gd name="connsiteX172-13701" fmla="*/ 3541402 w 11269336"/>
              <a:gd name="connsiteY172-13702" fmla="*/ 2106821 h 2323145"/>
              <a:gd name="connsiteX173-13703" fmla="*/ 3365341 w 11269336"/>
              <a:gd name="connsiteY173-13704" fmla="*/ 2077638 h 2323145"/>
              <a:gd name="connsiteX174-13705" fmla="*/ 3170922 w 11269336"/>
              <a:gd name="connsiteY174-13706" fmla="*/ 2115957 h 2323145"/>
              <a:gd name="connsiteX175-13707" fmla="*/ 3156256 w 11269336"/>
              <a:gd name="connsiteY175-13708" fmla="*/ 2124773 h 2323145"/>
              <a:gd name="connsiteX176-13709" fmla="*/ 3140298 w 11269336"/>
              <a:gd name="connsiteY176-13710" fmla="*/ 2129182 h 2323145"/>
              <a:gd name="connsiteX177-13711" fmla="*/ 3138514 w 11269336"/>
              <a:gd name="connsiteY177-13712" fmla="*/ 2128069 h 2323145"/>
              <a:gd name="connsiteX178-13713" fmla="*/ 3120467 w 11269336"/>
              <a:gd name="connsiteY178-13714" fmla="*/ 2128281 h 2323145"/>
              <a:gd name="connsiteX179-13715" fmla="*/ 3116175 w 11269336"/>
              <a:gd name="connsiteY179-13716" fmla="*/ 2131633 h 2323145"/>
              <a:gd name="connsiteX180-13717" fmla="*/ 3103685 w 11269336"/>
              <a:gd name="connsiteY180-13718" fmla="*/ 2132814 h 2323145"/>
              <a:gd name="connsiteX181-13719" fmla="*/ 3078794 w 11269336"/>
              <a:gd name="connsiteY181-13720" fmla="*/ 2137935 h 2323145"/>
              <a:gd name="connsiteX182-13721" fmla="*/ 3074407 w 11269336"/>
              <a:gd name="connsiteY182-13722" fmla="*/ 2136274 h 2323145"/>
              <a:gd name="connsiteX183-13723" fmla="*/ 3037285 w 11269336"/>
              <a:gd name="connsiteY183-13724" fmla="*/ 2139919 h 2323145"/>
              <a:gd name="connsiteX184-13725" fmla="*/ 3036901 w 11269336"/>
              <a:gd name="connsiteY184-13726" fmla="*/ 2138726 h 2323145"/>
              <a:gd name="connsiteX185-13727" fmla="*/ 3026996 w 11269336"/>
              <a:gd name="connsiteY185-13728" fmla="*/ 2134322 h 2323145"/>
              <a:gd name="connsiteX186-13729" fmla="*/ 3007772 w 11269336"/>
              <a:gd name="connsiteY186-13730" fmla="*/ 2128742 h 2323145"/>
              <a:gd name="connsiteX187-13731" fmla="*/ 2965030 w 11269336"/>
              <a:gd name="connsiteY187-13732" fmla="*/ 2100494 h 2323145"/>
              <a:gd name="connsiteX188-13733" fmla="*/ 2926342 w 11269336"/>
              <a:gd name="connsiteY188-13734" fmla="*/ 2104155 h 2323145"/>
              <a:gd name="connsiteX189-13735" fmla="*/ 2918608 w 11269336"/>
              <a:gd name="connsiteY189-13736" fmla="*/ 2104215 h 2323145"/>
              <a:gd name="connsiteX190-13737" fmla="*/ 2918475 w 11269336"/>
              <a:gd name="connsiteY190-13738" fmla="*/ 2103937 h 2323145"/>
              <a:gd name="connsiteX191-13739" fmla="*/ 2910360 w 11269336"/>
              <a:gd name="connsiteY191-13740" fmla="*/ 2103444 h 2323145"/>
              <a:gd name="connsiteX192-13741" fmla="*/ 2904507 w 11269336"/>
              <a:gd name="connsiteY192-13742" fmla="*/ 2104326 h 2323145"/>
              <a:gd name="connsiteX193-13743" fmla="*/ 2889503 w 11269336"/>
              <a:gd name="connsiteY193-13744" fmla="*/ 2104443 h 2323145"/>
              <a:gd name="connsiteX194-13745" fmla="*/ 2884480 w 11269336"/>
              <a:gd name="connsiteY194-13746" fmla="*/ 2102626 h 2323145"/>
              <a:gd name="connsiteX195-13747" fmla="*/ 2882689 w 11269336"/>
              <a:gd name="connsiteY195-13748" fmla="*/ 2099228 h 2323145"/>
              <a:gd name="connsiteX196-13749" fmla="*/ 2881291 w 11269336"/>
              <a:gd name="connsiteY196-13750" fmla="*/ 2099618 h 2323145"/>
              <a:gd name="connsiteX197-13751" fmla="*/ 2853979 w 11269336"/>
              <a:gd name="connsiteY197-13752" fmla="*/ 2090388 h 2323145"/>
              <a:gd name="connsiteX198-13753" fmla="*/ 2791790 w 11269336"/>
              <a:gd name="connsiteY198-13754" fmla="*/ 2080332 h 2323145"/>
              <a:gd name="connsiteX199-13755" fmla="*/ 2755844 w 11269336"/>
              <a:gd name="connsiteY199-13756" fmla="*/ 2078874 h 2323145"/>
              <a:gd name="connsiteX200-13757" fmla="*/ 2657742 w 11269336"/>
              <a:gd name="connsiteY200-13758" fmla="*/ 2070179 h 2323145"/>
              <a:gd name="connsiteX201-13759" fmla="*/ 2559549 w 11269336"/>
              <a:gd name="connsiteY201-13760" fmla="*/ 2057873 h 2323145"/>
              <a:gd name="connsiteX202-13761" fmla="*/ 2512054 w 11269336"/>
              <a:gd name="connsiteY202-13762" fmla="*/ 2031671 h 2323145"/>
              <a:gd name="connsiteX203-13763" fmla="*/ 2506437 w 11269336"/>
              <a:gd name="connsiteY203-13764" fmla="*/ 2030918 h 2323145"/>
              <a:gd name="connsiteX204-13765" fmla="*/ 2491752 w 11269336"/>
              <a:gd name="connsiteY204-13766" fmla="*/ 2033906 h 2323145"/>
              <a:gd name="connsiteX205-13767" fmla="*/ 2486338 w 11269336"/>
              <a:gd name="connsiteY205-13768" fmla="*/ 2035862 h 2323145"/>
              <a:gd name="connsiteX206-13769" fmla="*/ 2478186 w 11269336"/>
              <a:gd name="connsiteY206-13770" fmla="*/ 2036953 h 2323145"/>
              <a:gd name="connsiteX207-13771" fmla="*/ 2477950 w 11269336"/>
              <a:gd name="connsiteY207-13772" fmla="*/ 2036715 h 2323145"/>
              <a:gd name="connsiteX208-13773" fmla="*/ 2470381 w 11269336"/>
              <a:gd name="connsiteY208-13774" fmla="*/ 2038256 h 2323145"/>
              <a:gd name="connsiteX209-13775" fmla="*/ 2433781 w 11269336"/>
              <a:gd name="connsiteY209-13776" fmla="*/ 2049140 h 2323145"/>
              <a:gd name="connsiteX210-13777" fmla="*/ 2381172 w 11269336"/>
              <a:gd name="connsiteY210-13778" fmla="*/ 2030645 h 2323145"/>
              <a:gd name="connsiteX211-13779" fmla="*/ 2360198 w 11269336"/>
              <a:gd name="connsiteY211-13780" fmla="*/ 2029059 h 2323145"/>
              <a:gd name="connsiteX212-13781" fmla="*/ 2348815 w 11269336"/>
              <a:gd name="connsiteY212-13782" fmla="*/ 2026798 h 2323145"/>
              <a:gd name="connsiteX213-13783" fmla="*/ 2347988 w 11269336"/>
              <a:gd name="connsiteY213-13784" fmla="*/ 2025745 h 2323145"/>
              <a:gd name="connsiteX214-13785" fmla="*/ 2312920 w 11269336"/>
              <a:gd name="connsiteY214-13786" fmla="*/ 2036311 h 2323145"/>
              <a:gd name="connsiteX215-13787" fmla="*/ 2307986 w 11269336"/>
              <a:gd name="connsiteY215-13788" fmla="*/ 2035583 h 2323145"/>
              <a:gd name="connsiteX216-13789" fmla="*/ 2285481 w 11269336"/>
              <a:gd name="connsiteY216-13790" fmla="*/ 2045197 h 2323145"/>
              <a:gd name="connsiteX217-13791" fmla="*/ 2273666 w 11269336"/>
              <a:gd name="connsiteY217-13792" fmla="*/ 2048710 h 2323145"/>
              <a:gd name="connsiteX218-13793" fmla="*/ 2270719 w 11269336"/>
              <a:gd name="connsiteY218-13794" fmla="*/ 2052702 h 2323145"/>
              <a:gd name="connsiteX219-13795" fmla="*/ 2253080 w 11269336"/>
              <a:gd name="connsiteY219-13796" fmla="*/ 2056363 h 2323145"/>
              <a:gd name="connsiteX220-13797" fmla="*/ 2250906 w 11269336"/>
              <a:gd name="connsiteY220-13798" fmla="*/ 2055654 h 2323145"/>
              <a:gd name="connsiteX221-13799" fmla="*/ 2236905 w 11269336"/>
              <a:gd name="connsiteY221-13800" fmla="*/ 2062882 h 2323145"/>
              <a:gd name="connsiteX222-13801" fmla="*/ 2225830 w 11269336"/>
              <a:gd name="connsiteY222-13802" fmla="*/ 2074027 h 2323145"/>
              <a:gd name="connsiteX223-13803" fmla="*/ 2073776 w 11269336"/>
              <a:gd name="connsiteY223-13804" fmla="*/ 2089244 h 2323145"/>
              <a:gd name="connsiteX224-13805" fmla="*/ 1948256 w 11269336"/>
              <a:gd name="connsiteY224-13806" fmla="*/ 2146616 h 2323145"/>
              <a:gd name="connsiteX225-13807" fmla="*/ 1865582 w 11269336"/>
              <a:gd name="connsiteY225-13808" fmla="*/ 2153738 h 2323145"/>
              <a:gd name="connsiteX226-13809" fmla="*/ 1835210 w 11269336"/>
              <a:gd name="connsiteY226-13810" fmla="*/ 2134244 h 2323145"/>
              <a:gd name="connsiteX227-13811" fmla="*/ 1632661 w 11269336"/>
              <a:gd name="connsiteY227-13812" fmla="*/ 2173882 h 2323145"/>
              <a:gd name="connsiteX228-13813" fmla="*/ 1579590 w 11269336"/>
              <a:gd name="connsiteY228-13814" fmla="*/ 2173680 h 2323145"/>
              <a:gd name="connsiteX229-13815" fmla="*/ 1535601 w 11269336"/>
              <a:gd name="connsiteY229-13816" fmla="*/ 2194590 h 2323145"/>
              <a:gd name="connsiteX230-13817" fmla="*/ 1515594 w 11269336"/>
              <a:gd name="connsiteY230-13818" fmla="*/ 2189622 h 2323145"/>
              <a:gd name="connsiteX231-13819" fmla="*/ 1512113 w 11269336"/>
              <a:gd name="connsiteY231-13820" fmla="*/ 2188534 h 2323145"/>
              <a:gd name="connsiteX232-13821" fmla="*/ 1498838 w 11269336"/>
              <a:gd name="connsiteY232-13822" fmla="*/ 2189213 h 2323145"/>
              <a:gd name="connsiteX233-13823" fmla="*/ 1494279 w 11269336"/>
              <a:gd name="connsiteY233-13824" fmla="*/ 2183112 h 2323145"/>
              <a:gd name="connsiteX234-13825" fmla="*/ 1473714 w 11269336"/>
              <a:gd name="connsiteY234-13826" fmla="*/ 2179625 h 2323145"/>
              <a:gd name="connsiteX235-13827" fmla="*/ 1449503 w 11269336"/>
              <a:gd name="connsiteY235-13828" fmla="*/ 2182633 h 2323145"/>
              <a:gd name="connsiteX236-13829" fmla="*/ 1266687 w 11269336"/>
              <a:gd name="connsiteY236-13830" fmla="*/ 2212688 h 2323145"/>
              <a:gd name="connsiteX237-13831" fmla="*/ 1239614 w 11269336"/>
              <a:gd name="connsiteY237-13832" fmla="*/ 2209727 h 2323145"/>
              <a:gd name="connsiteX238-13833" fmla="*/ 1202436 w 11269336"/>
              <a:gd name="connsiteY238-13834" fmla="*/ 2209817 h 2323145"/>
              <a:gd name="connsiteX239-13835" fmla="*/ 1136097 w 11269336"/>
              <a:gd name="connsiteY239-13836" fmla="*/ 2205112 h 2323145"/>
              <a:gd name="connsiteX240-13837" fmla="*/ 988232 w 11269336"/>
              <a:gd name="connsiteY240-13838" fmla="*/ 2235635 h 2323145"/>
              <a:gd name="connsiteX241-13839" fmla="*/ 981959 w 11269336"/>
              <a:gd name="connsiteY241-13840" fmla="*/ 2231607 h 2323145"/>
              <a:gd name="connsiteX242-13841" fmla="*/ 938600 w 11269336"/>
              <a:gd name="connsiteY242-13842" fmla="*/ 2238113 h 2323145"/>
              <a:gd name="connsiteX243-13843" fmla="*/ 791788 w 11269336"/>
              <a:gd name="connsiteY243-13844" fmla="*/ 2293224 h 2323145"/>
              <a:gd name="connsiteX244-13845" fmla="*/ 706914 w 11269336"/>
              <a:gd name="connsiteY244-13846" fmla="*/ 2305046 h 2323145"/>
              <a:gd name="connsiteX245-13847" fmla="*/ 675971 w 11269336"/>
              <a:gd name="connsiteY245-13848" fmla="*/ 2304030 h 2323145"/>
              <a:gd name="connsiteX246-13849" fmla="*/ 624180 w 11269336"/>
              <a:gd name="connsiteY246-13850" fmla="*/ 2302650 h 2323145"/>
              <a:gd name="connsiteX247-13851" fmla="*/ 583453 w 11269336"/>
              <a:gd name="connsiteY247-13852" fmla="*/ 2288788 h 2323145"/>
              <a:gd name="connsiteX248-13853" fmla="*/ 540946 w 11269336"/>
              <a:gd name="connsiteY248-13854" fmla="*/ 2292721 h 2323145"/>
              <a:gd name="connsiteX249-13855" fmla="*/ 533680 w 11269336"/>
              <a:gd name="connsiteY249-13856" fmla="*/ 2310233 h 2323145"/>
              <a:gd name="connsiteX250-13857" fmla="*/ 487366 w 11269336"/>
              <a:gd name="connsiteY250-13858" fmla="*/ 2309053 h 2323145"/>
              <a:gd name="connsiteX251-13859" fmla="*/ 416820 w 11269336"/>
              <a:gd name="connsiteY251-13860" fmla="*/ 2305443 h 2323145"/>
              <a:gd name="connsiteX252-13861" fmla="*/ 376805 w 11269336"/>
              <a:gd name="connsiteY252-13862" fmla="*/ 2307647 h 2323145"/>
              <a:gd name="connsiteX253-13863" fmla="*/ 266777 w 11269336"/>
              <a:gd name="connsiteY253-13864" fmla="*/ 2309012 h 2323145"/>
              <a:gd name="connsiteX254-13865" fmla="*/ 156013 w 11269336"/>
              <a:gd name="connsiteY254-13866" fmla="*/ 2306832 h 2323145"/>
              <a:gd name="connsiteX255-13867" fmla="*/ 87258 w 11269336"/>
              <a:gd name="connsiteY255-13868" fmla="*/ 2285511 h 2323145"/>
              <a:gd name="connsiteX256-13869" fmla="*/ 23798 w 11269336"/>
              <a:gd name="connsiteY256-13870" fmla="*/ 2281822 h 2323145"/>
              <a:gd name="connsiteX257-13871" fmla="*/ 0 w 11269336"/>
              <a:gd name="connsiteY257-13872" fmla="*/ 2285369 h 2323145"/>
              <a:gd name="connsiteX258-13873" fmla="*/ 0 w 11269336"/>
              <a:gd name="connsiteY258-13874" fmla="*/ 0 h 2323145"/>
              <a:gd name="connsiteX0-13875" fmla="*/ 0 w 11269336"/>
              <a:gd name="connsiteY0-13876" fmla="*/ 0 h 2323145"/>
              <a:gd name="connsiteX1-13877" fmla="*/ 11269336 w 11269336"/>
              <a:gd name="connsiteY1-13878" fmla="*/ 0 h 2323145"/>
              <a:gd name="connsiteX2-13879" fmla="*/ 11268645 w 11269336"/>
              <a:gd name="connsiteY2-13880" fmla="*/ 511 h 2323145"/>
              <a:gd name="connsiteX3-13881" fmla="*/ 11230739 w 11269336"/>
              <a:gd name="connsiteY3-13882" fmla="*/ 37096 h 2323145"/>
              <a:gd name="connsiteX4-13883" fmla="*/ 11082485 w 11269336"/>
              <a:gd name="connsiteY4-13884" fmla="*/ 78590 h 2323145"/>
              <a:gd name="connsiteX5-13885" fmla="*/ 11031776 w 11269336"/>
              <a:gd name="connsiteY5-13886" fmla="*/ 79197 h 2323145"/>
              <a:gd name="connsiteX6-13887" fmla="*/ 10995894 w 11269336"/>
              <a:gd name="connsiteY6-13888" fmla="*/ 83459 h 2323145"/>
              <a:gd name="connsiteX7-13889" fmla="*/ 10861177 w 11269336"/>
              <a:gd name="connsiteY7-13890" fmla="*/ 147419 h 2323145"/>
              <a:gd name="connsiteX8-13891" fmla="*/ 10782732 w 11269336"/>
              <a:gd name="connsiteY8-13892" fmla="*/ 135645 h 2323145"/>
              <a:gd name="connsiteX9-13893" fmla="*/ 10660773 w 11269336"/>
              <a:gd name="connsiteY9-13894" fmla="*/ 179312 h 2323145"/>
              <a:gd name="connsiteX10-13895" fmla="*/ 10564442 w 11269336"/>
              <a:gd name="connsiteY10-13896" fmla="*/ 160738 h 2323145"/>
              <a:gd name="connsiteX11-13897" fmla="*/ 10490200 w 11269336"/>
              <a:gd name="connsiteY11-13898" fmla="*/ 183533 h 2323145"/>
              <a:gd name="connsiteX12-13899" fmla="*/ 10271351 w 11269336"/>
              <a:gd name="connsiteY12-13900" fmla="*/ 243104 h 2323145"/>
              <a:gd name="connsiteX13-13901" fmla="*/ 10061033 w 11269336"/>
              <a:gd name="connsiteY13-13902" fmla="*/ 364937 h 2323145"/>
              <a:gd name="connsiteX14-13903" fmla="*/ 9921770 w 11269336"/>
              <a:gd name="connsiteY14-13904" fmla="*/ 406154 h 2323145"/>
              <a:gd name="connsiteX15-13905" fmla="*/ 9858388 w 11269336"/>
              <a:gd name="connsiteY15-13906" fmla="*/ 439489 h 2323145"/>
              <a:gd name="connsiteX16-13907" fmla="*/ 9811914 w 11269336"/>
              <a:gd name="connsiteY16-13908" fmla="*/ 449865 h 2323145"/>
              <a:gd name="connsiteX17-13909" fmla="*/ 9784394 w 11269336"/>
              <a:gd name="connsiteY17-13910" fmla="*/ 457816 h 2323145"/>
              <a:gd name="connsiteX18-13911" fmla="*/ 9656836 w 11269336"/>
              <a:gd name="connsiteY18-13912" fmla="*/ 469967 h 2323145"/>
              <a:gd name="connsiteX19-13913" fmla="*/ 9561575 w 11269336"/>
              <a:gd name="connsiteY19-13914" fmla="*/ 559978 h 2323145"/>
              <a:gd name="connsiteX20-13915" fmla="*/ 9162278 w 11269336"/>
              <a:gd name="connsiteY20-13916" fmla="*/ 704724 h 2323145"/>
              <a:gd name="connsiteX21-13917" fmla="*/ 9062863 w 11269336"/>
              <a:gd name="connsiteY21-13918" fmla="*/ 754656 h 2323145"/>
              <a:gd name="connsiteX22-13919" fmla="*/ 8914746 w 11269336"/>
              <a:gd name="connsiteY22-13920" fmla="*/ 826428 h 2323145"/>
              <a:gd name="connsiteX23-13921" fmla="*/ 8917778 w 11269336"/>
              <a:gd name="connsiteY23-13922" fmla="*/ 835198 h 2323145"/>
              <a:gd name="connsiteX24-13923" fmla="*/ 8905560 w 11269336"/>
              <a:gd name="connsiteY24-13924" fmla="*/ 838358 h 2323145"/>
              <a:gd name="connsiteX25-13925" fmla="*/ 8897564 w 11269336"/>
              <a:gd name="connsiteY25-13926" fmla="*/ 834287 h 2323145"/>
              <a:gd name="connsiteX26-13927" fmla="*/ 8878040 w 11269336"/>
              <a:gd name="connsiteY26-13928" fmla="*/ 844150 h 2323145"/>
              <a:gd name="connsiteX27-13929" fmla="*/ 8795998 w 11269336"/>
              <a:gd name="connsiteY27-13930" fmla="*/ 863337 h 2323145"/>
              <a:gd name="connsiteX28-13931" fmla="*/ 8776970 w 11269336"/>
              <a:gd name="connsiteY28-13932" fmla="*/ 885177 h 2323145"/>
              <a:gd name="connsiteX29-13933" fmla="*/ 8755719 w 11269336"/>
              <a:gd name="connsiteY29-13934" fmla="*/ 889754 h 2323145"/>
              <a:gd name="connsiteX30-13935" fmla="*/ 8743257 w 11269336"/>
              <a:gd name="connsiteY30-13936" fmla="*/ 904723 h 2323145"/>
              <a:gd name="connsiteX31-13937" fmla="*/ 8721366 w 11269336"/>
              <a:gd name="connsiteY31-13938" fmla="*/ 904711 h 2323145"/>
              <a:gd name="connsiteX32-13939" fmla="*/ 8678353 w 11269336"/>
              <a:gd name="connsiteY32-13940" fmla="*/ 926318 h 2323145"/>
              <a:gd name="connsiteX33-13941" fmla="*/ 8636849 w 11269336"/>
              <a:gd name="connsiteY33-13942" fmla="*/ 937900 h 2323145"/>
              <a:gd name="connsiteX34-13943" fmla="*/ 8620213 w 11269336"/>
              <a:gd name="connsiteY34-13944" fmla="*/ 943068 h 2323145"/>
              <a:gd name="connsiteX35-13945" fmla="*/ 8612581 w 11269336"/>
              <a:gd name="connsiteY35-13946" fmla="*/ 952695 h 2323145"/>
              <a:gd name="connsiteX36-13947" fmla="*/ 8589038 w 11269336"/>
              <a:gd name="connsiteY36-13948" fmla="*/ 963892 h 2323145"/>
              <a:gd name="connsiteX37-13949" fmla="*/ 8579950 w 11269336"/>
              <a:gd name="connsiteY37-13950" fmla="*/ 960899 h 2323145"/>
              <a:gd name="connsiteX38-13951" fmla="*/ 8579319 w 11269336"/>
              <a:gd name="connsiteY38-13952" fmla="*/ 965630 h 2323145"/>
              <a:gd name="connsiteX39-13953" fmla="*/ 8547429 w 11269336"/>
              <a:gd name="connsiteY39-13954" fmla="*/ 984506 h 2323145"/>
              <a:gd name="connsiteX40-13955" fmla="*/ 8478704 w 11269336"/>
              <a:gd name="connsiteY40-13956" fmla="*/ 1025490 h 2323145"/>
              <a:gd name="connsiteX41-13957" fmla="*/ 8461421 w 11269336"/>
              <a:gd name="connsiteY41-13958" fmla="*/ 1035512 h 2323145"/>
              <a:gd name="connsiteX42-13959" fmla="*/ 8445003 w 11269336"/>
              <a:gd name="connsiteY42-13960" fmla="*/ 1036851 h 2323145"/>
              <a:gd name="connsiteX43-13961" fmla="*/ 8357350 w 11269336"/>
              <a:gd name="connsiteY43-13962" fmla="*/ 1060213 h 2323145"/>
              <a:gd name="connsiteX44-13963" fmla="*/ 8335565 w 11269336"/>
              <a:gd name="connsiteY44-13964" fmla="*/ 1061151 h 2323145"/>
              <a:gd name="connsiteX45-13965" fmla="*/ 8325267 w 11269336"/>
              <a:gd name="connsiteY45-13966" fmla="*/ 1055919 h 2323145"/>
              <a:gd name="connsiteX46-13967" fmla="*/ 8293586 w 11269336"/>
              <a:gd name="connsiteY46-13968" fmla="*/ 1076144 h 2323145"/>
              <a:gd name="connsiteX47-13969" fmla="*/ 8242405 w 11269336"/>
              <a:gd name="connsiteY47-13970" fmla="*/ 1095960 h 2323145"/>
              <a:gd name="connsiteX48-13971" fmla="*/ 8197391 w 11269336"/>
              <a:gd name="connsiteY48-13972" fmla="*/ 1107746 h 2323145"/>
              <a:gd name="connsiteX49-13973" fmla="*/ 8081474 w 11269336"/>
              <a:gd name="connsiteY49-13974" fmla="*/ 1130125 h 2323145"/>
              <a:gd name="connsiteX50-13975" fmla="*/ 8053585 w 11269336"/>
              <a:gd name="connsiteY50-13976" fmla="*/ 1129169 h 2323145"/>
              <a:gd name="connsiteX51-13977" fmla="*/ 8038422 w 11269336"/>
              <a:gd name="connsiteY51-13978" fmla="*/ 1119092 h 2323145"/>
              <a:gd name="connsiteX52-13979" fmla="*/ 8029450 w 11269336"/>
              <a:gd name="connsiteY52-13980" fmla="*/ 1125592 h 2323145"/>
              <a:gd name="connsiteX53-13981" fmla="*/ 7959552 w 11269336"/>
              <a:gd name="connsiteY53-13982" fmla="*/ 1140188 h 2323145"/>
              <a:gd name="connsiteX54-13983" fmla="*/ 7914188 w 11269336"/>
              <a:gd name="connsiteY54-13984" fmla="*/ 1150862 h 2323145"/>
              <a:gd name="connsiteX55-13985" fmla="*/ 7914918 w 11269336"/>
              <a:gd name="connsiteY55-13986" fmla="*/ 1168758 h 2323145"/>
              <a:gd name="connsiteX56-13987" fmla="*/ 7875510 w 11269336"/>
              <a:gd name="connsiteY56-13988" fmla="*/ 1183153 h 2323145"/>
              <a:gd name="connsiteX57-13989" fmla="*/ 7829932 w 11269336"/>
              <a:gd name="connsiteY57-13990" fmla="*/ 1180782 h 2323145"/>
              <a:gd name="connsiteX58-13991" fmla="*/ 7779182 w 11269336"/>
              <a:gd name="connsiteY58-13992" fmla="*/ 1192665 h 2323145"/>
              <a:gd name="connsiteX59-13993" fmla="*/ 7748774 w 11269336"/>
              <a:gd name="connsiteY59-13994" fmla="*/ 1199586 h 2323145"/>
              <a:gd name="connsiteX60-13995" fmla="*/ 7671846 w 11269336"/>
              <a:gd name="connsiteY60-13996" fmla="*/ 1231966 h 2323145"/>
              <a:gd name="connsiteX61-13997" fmla="*/ 7554146 w 11269336"/>
              <a:gd name="connsiteY61-13998" fmla="*/ 1319748 h 2323145"/>
              <a:gd name="connsiteX62-13999" fmla="*/ 7515052 w 11269336"/>
              <a:gd name="connsiteY62-14000" fmla="*/ 1336718 h 2323145"/>
              <a:gd name="connsiteX63-14001" fmla="*/ 7507193 w 11269336"/>
              <a:gd name="connsiteY63-14002" fmla="*/ 1334617 h 2323145"/>
              <a:gd name="connsiteX64-14003" fmla="*/ 7461694 w 11269336"/>
              <a:gd name="connsiteY64-14004" fmla="*/ 1375866 h 2323145"/>
              <a:gd name="connsiteX65-14005" fmla="*/ 7377571 w 11269336"/>
              <a:gd name="connsiteY65-14006" fmla="*/ 1400128 h 2323145"/>
              <a:gd name="connsiteX66-14007" fmla="*/ 7311261 w 11269336"/>
              <a:gd name="connsiteY66-14008" fmla="*/ 1412652 h 2323145"/>
              <a:gd name="connsiteX67-14009" fmla="*/ 7275307 w 11269336"/>
              <a:gd name="connsiteY67-14010" fmla="*/ 1422171 h 2323145"/>
              <a:gd name="connsiteX68-14011" fmla="*/ 7247783 w 11269336"/>
              <a:gd name="connsiteY68-14012" fmla="*/ 1426330 h 2323145"/>
              <a:gd name="connsiteX69-14013" fmla="*/ 7185047 w 11269336"/>
              <a:gd name="connsiteY69-14014" fmla="*/ 1451812 h 2323145"/>
              <a:gd name="connsiteX70-14015" fmla="*/ 7084117 w 11269336"/>
              <a:gd name="connsiteY70-14016" fmla="*/ 1500281 h 2323145"/>
              <a:gd name="connsiteX71-14017" fmla="*/ 7062011 w 11269336"/>
              <a:gd name="connsiteY71-14018" fmla="*/ 1509183 h 2323145"/>
              <a:gd name="connsiteX72-14019" fmla="*/ 7040555 w 11269336"/>
              <a:gd name="connsiteY72-14020" fmla="*/ 1511207 h 2323145"/>
              <a:gd name="connsiteX73-14021" fmla="*/ 7033438 w 11269336"/>
              <a:gd name="connsiteY73-14022" fmla="*/ 1506772 h 2323145"/>
              <a:gd name="connsiteX74-14023" fmla="*/ 7020886 w 11269336"/>
              <a:gd name="connsiteY74-14024" fmla="*/ 1510764 h 2323145"/>
              <a:gd name="connsiteX75-14025" fmla="*/ 7017033 w 11269336"/>
              <a:gd name="connsiteY75-14026" fmla="*/ 1510650 h 2323145"/>
              <a:gd name="connsiteX76-14027" fmla="*/ 6995460 w 11269336"/>
              <a:gd name="connsiteY76-14028" fmla="*/ 1511173 h 2323145"/>
              <a:gd name="connsiteX77-14029" fmla="*/ 6962144 w 11269336"/>
              <a:gd name="connsiteY77-14030" fmla="*/ 1541508 h 2323145"/>
              <a:gd name="connsiteX78-14031" fmla="*/ 6910674 w 11269336"/>
              <a:gd name="connsiteY78-14032" fmla="*/ 1554793 h 2323145"/>
              <a:gd name="connsiteX79-14033" fmla="*/ 6732152 w 11269336"/>
              <a:gd name="connsiteY79-14034" fmla="*/ 1642538 h 2323145"/>
              <a:gd name="connsiteX80-14035" fmla="*/ 6694106 w 11269336"/>
              <a:gd name="connsiteY80-14036" fmla="*/ 1632377 h 2323145"/>
              <a:gd name="connsiteX81-14037" fmla="*/ 6617223 w 11269336"/>
              <a:gd name="connsiteY81-14038" fmla="*/ 1659889 h 2323145"/>
              <a:gd name="connsiteX82-14039" fmla="*/ 6521138 w 11269336"/>
              <a:gd name="connsiteY82-14040" fmla="*/ 1744340 h 2323145"/>
              <a:gd name="connsiteX83-14041" fmla="*/ 6380677 w 11269336"/>
              <a:gd name="connsiteY83-14042" fmla="*/ 1796883 h 2323145"/>
              <a:gd name="connsiteX84-14043" fmla="*/ 6374897 w 11269336"/>
              <a:gd name="connsiteY84-14044" fmla="*/ 1809910 h 2323145"/>
              <a:gd name="connsiteX85-14045" fmla="*/ 6364545 w 11269336"/>
              <a:gd name="connsiteY85-14046" fmla="*/ 1820090 h 2323145"/>
              <a:gd name="connsiteX86-14047" fmla="*/ 6362126 w 11269336"/>
              <a:gd name="connsiteY86-14048" fmla="*/ 1819991 h 2323145"/>
              <a:gd name="connsiteX87-14049" fmla="*/ 6346673 w 11269336"/>
              <a:gd name="connsiteY87-14050" fmla="*/ 1827824 h 2323145"/>
              <a:gd name="connsiteX88-14051" fmla="*/ 6345588 w 11269336"/>
              <a:gd name="connsiteY88-14052" fmla="*/ 1832232 h 2323145"/>
              <a:gd name="connsiteX89-14053" fmla="*/ 6335708 w 11269336"/>
              <a:gd name="connsiteY89-14054" fmla="*/ 1838451 h 2323145"/>
              <a:gd name="connsiteX90-14055" fmla="*/ 6318182 w 11269336"/>
              <a:gd name="connsiteY90-14056" fmla="*/ 1852975 h 2323145"/>
              <a:gd name="connsiteX91-14057" fmla="*/ 6313084 w 11269336"/>
              <a:gd name="connsiteY91-14058" fmla="*/ 1853561 h 2323145"/>
              <a:gd name="connsiteX92-14059" fmla="*/ 6283816 w 11269336"/>
              <a:gd name="connsiteY92-14060" fmla="*/ 1872148 h 2323145"/>
              <a:gd name="connsiteX93-14061" fmla="*/ 6282550 w 11269336"/>
              <a:gd name="connsiteY93-14062" fmla="*/ 1871392 h 2323145"/>
              <a:gd name="connsiteX94-14063" fmla="*/ 6270527 w 11269336"/>
              <a:gd name="connsiteY94-14064" fmla="*/ 1872208 h 2323145"/>
              <a:gd name="connsiteX95-14065" fmla="*/ 6249518 w 11269336"/>
              <a:gd name="connsiteY95-14066" fmla="*/ 1876079 h 2323145"/>
              <a:gd name="connsiteX96-14067" fmla="*/ 6190386 w 11269336"/>
              <a:gd name="connsiteY96-14068" fmla="*/ 1872478 h 2323145"/>
              <a:gd name="connsiteX97-14069" fmla="*/ 6159777 w 11269336"/>
              <a:gd name="connsiteY97-14070" fmla="*/ 1891745 h 2323145"/>
              <a:gd name="connsiteX98-14071" fmla="*/ 6153131 w 11269336"/>
              <a:gd name="connsiteY98-14072" fmla="*/ 1895079 h 2323145"/>
              <a:gd name="connsiteX99-14073" fmla="*/ 6152798 w 11269336"/>
              <a:gd name="connsiteY99-14074" fmla="*/ 1894920 h 2323145"/>
              <a:gd name="connsiteX100-14075" fmla="*/ 6145388 w 11269336"/>
              <a:gd name="connsiteY100-14076" fmla="*/ 1897990 h 2323145"/>
              <a:gd name="connsiteX101-14077" fmla="*/ 6141014 w 11269336"/>
              <a:gd name="connsiteY101-14078" fmla="*/ 1901155 h 2323145"/>
              <a:gd name="connsiteX102-14079" fmla="*/ 6128122 w 11269336"/>
              <a:gd name="connsiteY102-14080" fmla="*/ 1907623 h 2323145"/>
              <a:gd name="connsiteX103-14081" fmla="*/ 6122351 w 11269336"/>
              <a:gd name="connsiteY103-14082" fmla="*/ 1908359 h 2323145"/>
              <a:gd name="connsiteX104-14083" fmla="*/ 6064750 w 11269336"/>
              <a:gd name="connsiteY104-14084" fmla="*/ 1896394 h 2323145"/>
              <a:gd name="connsiteX105-14085" fmla="*/ 5964230 w 11269336"/>
              <a:gd name="connsiteY105-14086" fmla="*/ 1910038 h 2323145"/>
              <a:gd name="connsiteX106-14087" fmla="*/ 5865399 w 11269336"/>
              <a:gd name="connsiteY106-14088" fmla="*/ 1926966 h 2323145"/>
              <a:gd name="connsiteX107-14089" fmla="*/ 5829951 w 11269336"/>
              <a:gd name="connsiteY107-14090" fmla="*/ 1934755 h 2323145"/>
              <a:gd name="connsiteX108-14091" fmla="*/ 5765285 w 11269336"/>
              <a:gd name="connsiteY108-14092" fmla="*/ 1941322 h 2323145"/>
              <a:gd name="connsiteX109-14093" fmla="*/ 5734750 w 11269336"/>
              <a:gd name="connsiteY109-14094" fmla="*/ 1939793 h 2323145"/>
              <a:gd name="connsiteX110-14095" fmla="*/ 5733569 w 11269336"/>
              <a:gd name="connsiteY110-14096" fmla="*/ 1940505 h 2323145"/>
              <a:gd name="connsiteX111-14097" fmla="*/ 5730329 w 11269336"/>
              <a:gd name="connsiteY111-14098" fmla="*/ 1937845 h 2323145"/>
              <a:gd name="connsiteX112-14099" fmla="*/ 5724661 w 11269336"/>
              <a:gd name="connsiteY112-14100" fmla="*/ 1937455 h 2323145"/>
              <a:gd name="connsiteX113-14101" fmla="*/ 5710186 w 11269336"/>
              <a:gd name="connsiteY113-14102" fmla="*/ 1941370 h 2323145"/>
              <a:gd name="connsiteX114-14103" fmla="*/ 5704910 w 11269336"/>
              <a:gd name="connsiteY114-14104" fmla="*/ 1943663 h 2323145"/>
              <a:gd name="connsiteX115-14105" fmla="*/ 5696836 w 11269336"/>
              <a:gd name="connsiteY115-14106" fmla="*/ 1945271 h 2323145"/>
              <a:gd name="connsiteX116-14107" fmla="*/ 5696583 w 11269336"/>
              <a:gd name="connsiteY116-14108" fmla="*/ 1945050 h 2323145"/>
              <a:gd name="connsiteX117-14109" fmla="*/ 5689123 w 11269336"/>
              <a:gd name="connsiteY117-14110" fmla="*/ 1947067 h 2323145"/>
              <a:gd name="connsiteX118-14111" fmla="*/ 5653291 w 11269336"/>
              <a:gd name="connsiteY118-14112" fmla="*/ 1960245 h 2323145"/>
              <a:gd name="connsiteX119-14113" fmla="*/ 5599385 w 11269336"/>
              <a:gd name="connsiteY119-14114" fmla="*/ 1945198 h 2323145"/>
              <a:gd name="connsiteX120-14115" fmla="*/ 5578300 w 11269336"/>
              <a:gd name="connsiteY120-14116" fmla="*/ 1944963 h 2323145"/>
              <a:gd name="connsiteX121-14117" fmla="*/ 5566758 w 11269336"/>
              <a:gd name="connsiteY121-14118" fmla="*/ 1943441 h 2323145"/>
              <a:gd name="connsiteX122-14119" fmla="*/ 5565857 w 11269336"/>
              <a:gd name="connsiteY122-14120" fmla="*/ 1942445 h 2323145"/>
              <a:gd name="connsiteX123-14121" fmla="*/ 5531534 w 11269336"/>
              <a:gd name="connsiteY123-14122" fmla="*/ 1955208 h 2323145"/>
              <a:gd name="connsiteX124-14123" fmla="*/ 5526552 w 11269336"/>
              <a:gd name="connsiteY124-14124" fmla="*/ 1954799 h 2323145"/>
              <a:gd name="connsiteX125-14125" fmla="*/ 5504723 w 11269336"/>
              <a:gd name="connsiteY125-14126" fmla="*/ 1965811 h 2323145"/>
              <a:gd name="connsiteX126-14127" fmla="*/ 5493156 w 11269336"/>
              <a:gd name="connsiteY126-14128" fmla="*/ 1970063 h 2323145"/>
              <a:gd name="connsiteX127-14129" fmla="*/ 5490486 w 11269336"/>
              <a:gd name="connsiteY127-14130" fmla="*/ 1974227 h 2323145"/>
              <a:gd name="connsiteX128-14131" fmla="*/ 5473107 w 11269336"/>
              <a:gd name="connsiteY128-14132" fmla="*/ 1979001 h 2323145"/>
              <a:gd name="connsiteX129-14133" fmla="*/ 5470885 w 11269336"/>
              <a:gd name="connsiteY129-14134" fmla="*/ 1978432 h 2323145"/>
              <a:gd name="connsiteX130-14135" fmla="*/ 5457393 w 11269336"/>
              <a:gd name="connsiteY130-14136" fmla="*/ 1986525 h 2323145"/>
              <a:gd name="connsiteX131-14137" fmla="*/ 5447102 w 11269336"/>
              <a:gd name="connsiteY131-14138" fmla="*/ 1998329 h 2323145"/>
              <a:gd name="connsiteX132-14139" fmla="*/ 5159151 w 11269336"/>
              <a:gd name="connsiteY132-14140" fmla="*/ 2029640 h 2323145"/>
              <a:gd name="connsiteX133-14141" fmla="*/ 5098838 w 11269336"/>
              <a:gd name="connsiteY133-14142" fmla="*/ 2062961 h 2323145"/>
              <a:gd name="connsiteX134-14143" fmla="*/ 4860988 w 11269336"/>
              <a:gd name="connsiteY134-14144" fmla="*/ 2135698 h 2323145"/>
              <a:gd name="connsiteX135-14145" fmla="*/ 4765388 w 11269336"/>
              <a:gd name="connsiteY135-14146" fmla="*/ 2162525 h 2323145"/>
              <a:gd name="connsiteX136-14147" fmla="*/ 4745033 w 11269336"/>
              <a:gd name="connsiteY136-14148" fmla="*/ 2158859 h 2323145"/>
              <a:gd name="connsiteX137-14149" fmla="*/ 4741475 w 11269336"/>
              <a:gd name="connsiteY137-14150" fmla="*/ 2157998 h 2323145"/>
              <a:gd name="connsiteX138-14151" fmla="*/ 4728247 w 11269336"/>
              <a:gd name="connsiteY138-14152" fmla="*/ 2159526 h 2323145"/>
              <a:gd name="connsiteX139-14153" fmla="*/ 4723263 w 11269336"/>
              <a:gd name="connsiteY139-14154" fmla="*/ 2153742 h 2323145"/>
              <a:gd name="connsiteX140-14155" fmla="*/ 4593061 w 11269336"/>
              <a:gd name="connsiteY140-14156" fmla="*/ 2171597 h 2323145"/>
              <a:gd name="connsiteX141-14157" fmla="*/ 4533444 w 11269336"/>
              <a:gd name="connsiteY141-14158" fmla="*/ 2181200 h 2323145"/>
              <a:gd name="connsiteX142-14159" fmla="*/ 4492832 w 11269336"/>
              <a:gd name="connsiteY142-14160" fmla="*/ 2188033 h 2323145"/>
              <a:gd name="connsiteX143-14161" fmla="*/ 4467257 w 11269336"/>
              <a:gd name="connsiteY143-14162" fmla="*/ 2196121 h 2323145"/>
              <a:gd name="connsiteX144-14163" fmla="*/ 4459937 w 11269336"/>
              <a:gd name="connsiteY144-14164" fmla="*/ 2195182 h 2323145"/>
              <a:gd name="connsiteX145-14165" fmla="*/ 4433312 w 11269336"/>
              <a:gd name="connsiteY145-14166" fmla="*/ 2199004 h 2323145"/>
              <a:gd name="connsiteX146-14167" fmla="*/ 4420601 w 11269336"/>
              <a:gd name="connsiteY146-14168" fmla="*/ 2205158 h 2323145"/>
              <a:gd name="connsiteX147-14169" fmla="*/ 4405765 w 11269336"/>
              <a:gd name="connsiteY147-14170" fmla="*/ 2199902 h 2323145"/>
              <a:gd name="connsiteX148-14171" fmla="*/ 4401354 w 11269336"/>
              <a:gd name="connsiteY148-14172" fmla="*/ 2194745 h 2323145"/>
              <a:gd name="connsiteX149-14173" fmla="*/ 4366646 w 11269336"/>
              <a:gd name="connsiteY149-14174" fmla="*/ 2198564 h 2323145"/>
              <a:gd name="connsiteX150-14175" fmla="*/ 4354009 w 11269336"/>
              <a:gd name="connsiteY150-14176" fmla="*/ 2204984 h 2323145"/>
              <a:gd name="connsiteX151-14177" fmla="*/ 4348284 w 11269336"/>
              <a:gd name="connsiteY151-14178" fmla="*/ 2205270 h 2323145"/>
              <a:gd name="connsiteX152-14179" fmla="*/ 4333906 w 11269336"/>
              <a:gd name="connsiteY152-14180" fmla="*/ 2205251 h 2323145"/>
              <a:gd name="connsiteX153-14181" fmla="*/ 4308819 w 11269336"/>
              <a:gd name="connsiteY153-14182" fmla="*/ 2203822 h 2323145"/>
              <a:gd name="connsiteX154-14183" fmla="*/ 4301210 w 11269336"/>
              <a:gd name="connsiteY154-14184" fmla="*/ 2204456 h 2323145"/>
              <a:gd name="connsiteX155-14185" fmla="*/ 4283095 w 11269336"/>
              <a:gd name="connsiteY155-14186" fmla="*/ 2198177 h 2323145"/>
              <a:gd name="connsiteX156-14187" fmla="*/ 4250119 w 11269336"/>
              <a:gd name="connsiteY156-14188" fmla="*/ 2196342 h 2323145"/>
              <a:gd name="connsiteX157-14189" fmla="*/ 4189203 w 11269336"/>
              <a:gd name="connsiteY157-14190" fmla="*/ 2178994 h 2323145"/>
              <a:gd name="connsiteX158-14191" fmla="*/ 4154035 w 11269336"/>
              <a:gd name="connsiteY158-14192" fmla="*/ 2171950 h 2323145"/>
              <a:gd name="connsiteX159-14193" fmla="*/ 4129569 w 11269336"/>
              <a:gd name="connsiteY159-14194" fmla="*/ 2163850 h 2323145"/>
              <a:gd name="connsiteX160-14195" fmla="*/ 4061250 w 11269336"/>
              <a:gd name="connsiteY160-14196" fmla="*/ 2159236 h 2323145"/>
              <a:gd name="connsiteX161-14197" fmla="*/ 3945480 w 11269336"/>
              <a:gd name="connsiteY161-14198" fmla="*/ 2158279 h 2323145"/>
              <a:gd name="connsiteX162-14199" fmla="*/ 3921468 w 11269336"/>
              <a:gd name="connsiteY162-14200" fmla="*/ 2156588 h 2323145"/>
              <a:gd name="connsiteX163-14201" fmla="*/ 3903348 w 11269336"/>
              <a:gd name="connsiteY163-14202" fmla="*/ 2149220 h 2323145"/>
              <a:gd name="connsiteX164-14203" fmla="*/ 3901342 w 11269336"/>
              <a:gd name="connsiteY164-14204" fmla="*/ 2142355 h 2323145"/>
              <a:gd name="connsiteX165-14205" fmla="*/ 3888539 w 11269336"/>
              <a:gd name="connsiteY165-14206" fmla="*/ 2140476 h 2323145"/>
              <a:gd name="connsiteX166-14207" fmla="*/ 3885662 w 11269336"/>
              <a:gd name="connsiteY166-14208" fmla="*/ 2138740 h 2323145"/>
              <a:gd name="connsiteX167-14209" fmla="*/ 3868627 w 11269336"/>
              <a:gd name="connsiteY167-14210" fmla="*/ 2130023 h 2323145"/>
              <a:gd name="connsiteX168-14211" fmla="*/ 3819177 w 11269336"/>
              <a:gd name="connsiteY168-14212" fmla="*/ 2142111 h 2323145"/>
              <a:gd name="connsiteX169-14213" fmla="*/ 3769100 w 11269336"/>
              <a:gd name="connsiteY169-14214" fmla="*/ 2131731 h 2323145"/>
              <a:gd name="connsiteX170-14215" fmla="*/ 3562752 w 11269336"/>
              <a:gd name="connsiteY170-14216" fmla="*/ 2131785 h 2323145"/>
              <a:gd name="connsiteX171-14217" fmla="*/ 3541402 w 11269336"/>
              <a:gd name="connsiteY171-14218" fmla="*/ 2106821 h 2323145"/>
              <a:gd name="connsiteX172-14219" fmla="*/ 3365341 w 11269336"/>
              <a:gd name="connsiteY172-14220" fmla="*/ 2077638 h 2323145"/>
              <a:gd name="connsiteX173-14221" fmla="*/ 3170922 w 11269336"/>
              <a:gd name="connsiteY173-14222" fmla="*/ 2115957 h 2323145"/>
              <a:gd name="connsiteX174-14223" fmla="*/ 3156256 w 11269336"/>
              <a:gd name="connsiteY174-14224" fmla="*/ 2124773 h 2323145"/>
              <a:gd name="connsiteX175-14225" fmla="*/ 3140298 w 11269336"/>
              <a:gd name="connsiteY175-14226" fmla="*/ 2129182 h 2323145"/>
              <a:gd name="connsiteX176-14227" fmla="*/ 3138514 w 11269336"/>
              <a:gd name="connsiteY176-14228" fmla="*/ 2128069 h 2323145"/>
              <a:gd name="connsiteX177-14229" fmla="*/ 3120467 w 11269336"/>
              <a:gd name="connsiteY177-14230" fmla="*/ 2128281 h 2323145"/>
              <a:gd name="connsiteX178-14231" fmla="*/ 3116175 w 11269336"/>
              <a:gd name="connsiteY178-14232" fmla="*/ 2131633 h 2323145"/>
              <a:gd name="connsiteX179-14233" fmla="*/ 3103685 w 11269336"/>
              <a:gd name="connsiteY179-14234" fmla="*/ 2132814 h 2323145"/>
              <a:gd name="connsiteX180-14235" fmla="*/ 3078794 w 11269336"/>
              <a:gd name="connsiteY180-14236" fmla="*/ 2137935 h 2323145"/>
              <a:gd name="connsiteX181-14237" fmla="*/ 3074407 w 11269336"/>
              <a:gd name="connsiteY181-14238" fmla="*/ 2136274 h 2323145"/>
              <a:gd name="connsiteX182-14239" fmla="*/ 3037285 w 11269336"/>
              <a:gd name="connsiteY182-14240" fmla="*/ 2139919 h 2323145"/>
              <a:gd name="connsiteX183-14241" fmla="*/ 3036901 w 11269336"/>
              <a:gd name="connsiteY183-14242" fmla="*/ 2138726 h 2323145"/>
              <a:gd name="connsiteX184-14243" fmla="*/ 3026996 w 11269336"/>
              <a:gd name="connsiteY184-14244" fmla="*/ 2134322 h 2323145"/>
              <a:gd name="connsiteX185-14245" fmla="*/ 3007772 w 11269336"/>
              <a:gd name="connsiteY185-14246" fmla="*/ 2128742 h 2323145"/>
              <a:gd name="connsiteX186-14247" fmla="*/ 2965030 w 11269336"/>
              <a:gd name="connsiteY186-14248" fmla="*/ 2100494 h 2323145"/>
              <a:gd name="connsiteX187-14249" fmla="*/ 2926342 w 11269336"/>
              <a:gd name="connsiteY187-14250" fmla="*/ 2104155 h 2323145"/>
              <a:gd name="connsiteX188-14251" fmla="*/ 2918608 w 11269336"/>
              <a:gd name="connsiteY188-14252" fmla="*/ 2104215 h 2323145"/>
              <a:gd name="connsiteX189-14253" fmla="*/ 2918475 w 11269336"/>
              <a:gd name="connsiteY189-14254" fmla="*/ 2103937 h 2323145"/>
              <a:gd name="connsiteX190-14255" fmla="*/ 2910360 w 11269336"/>
              <a:gd name="connsiteY190-14256" fmla="*/ 2103444 h 2323145"/>
              <a:gd name="connsiteX191-14257" fmla="*/ 2904507 w 11269336"/>
              <a:gd name="connsiteY191-14258" fmla="*/ 2104326 h 2323145"/>
              <a:gd name="connsiteX192-14259" fmla="*/ 2889503 w 11269336"/>
              <a:gd name="connsiteY192-14260" fmla="*/ 2104443 h 2323145"/>
              <a:gd name="connsiteX193-14261" fmla="*/ 2884480 w 11269336"/>
              <a:gd name="connsiteY193-14262" fmla="*/ 2102626 h 2323145"/>
              <a:gd name="connsiteX194-14263" fmla="*/ 2882689 w 11269336"/>
              <a:gd name="connsiteY194-14264" fmla="*/ 2099228 h 2323145"/>
              <a:gd name="connsiteX195-14265" fmla="*/ 2881291 w 11269336"/>
              <a:gd name="connsiteY195-14266" fmla="*/ 2099618 h 2323145"/>
              <a:gd name="connsiteX196-14267" fmla="*/ 2853979 w 11269336"/>
              <a:gd name="connsiteY196-14268" fmla="*/ 2090388 h 2323145"/>
              <a:gd name="connsiteX197-14269" fmla="*/ 2791790 w 11269336"/>
              <a:gd name="connsiteY197-14270" fmla="*/ 2080332 h 2323145"/>
              <a:gd name="connsiteX198-14271" fmla="*/ 2755844 w 11269336"/>
              <a:gd name="connsiteY198-14272" fmla="*/ 2078874 h 2323145"/>
              <a:gd name="connsiteX199-14273" fmla="*/ 2657742 w 11269336"/>
              <a:gd name="connsiteY199-14274" fmla="*/ 2070179 h 2323145"/>
              <a:gd name="connsiteX200-14275" fmla="*/ 2559549 w 11269336"/>
              <a:gd name="connsiteY200-14276" fmla="*/ 2057873 h 2323145"/>
              <a:gd name="connsiteX201-14277" fmla="*/ 2512054 w 11269336"/>
              <a:gd name="connsiteY201-14278" fmla="*/ 2031671 h 2323145"/>
              <a:gd name="connsiteX202-14279" fmla="*/ 2506437 w 11269336"/>
              <a:gd name="connsiteY202-14280" fmla="*/ 2030918 h 2323145"/>
              <a:gd name="connsiteX203-14281" fmla="*/ 2491752 w 11269336"/>
              <a:gd name="connsiteY203-14282" fmla="*/ 2033906 h 2323145"/>
              <a:gd name="connsiteX204-14283" fmla="*/ 2486338 w 11269336"/>
              <a:gd name="connsiteY204-14284" fmla="*/ 2035862 h 2323145"/>
              <a:gd name="connsiteX205-14285" fmla="*/ 2478186 w 11269336"/>
              <a:gd name="connsiteY205-14286" fmla="*/ 2036953 h 2323145"/>
              <a:gd name="connsiteX206-14287" fmla="*/ 2477950 w 11269336"/>
              <a:gd name="connsiteY206-14288" fmla="*/ 2036715 h 2323145"/>
              <a:gd name="connsiteX207-14289" fmla="*/ 2470381 w 11269336"/>
              <a:gd name="connsiteY207-14290" fmla="*/ 2038256 h 2323145"/>
              <a:gd name="connsiteX208-14291" fmla="*/ 2433781 w 11269336"/>
              <a:gd name="connsiteY208-14292" fmla="*/ 2049140 h 2323145"/>
              <a:gd name="connsiteX209-14293" fmla="*/ 2381172 w 11269336"/>
              <a:gd name="connsiteY209-14294" fmla="*/ 2030645 h 2323145"/>
              <a:gd name="connsiteX210-14295" fmla="*/ 2360198 w 11269336"/>
              <a:gd name="connsiteY210-14296" fmla="*/ 2029059 h 2323145"/>
              <a:gd name="connsiteX211-14297" fmla="*/ 2348815 w 11269336"/>
              <a:gd name="connsiteY211-14298" fmla="*/ 2026798 h 2323145"/>
              <a:gd name="connsiteX212-14299" fmla="*/ 2347988 w 11269336"/>
              <a:gd name="connsiteY212-14300" fmla="*/ 2025745 h 2323145"/>
              <a:gd name="connsiteX213-14301" fmla="*/ 2312920 w 11269336"/>
              <a:gd name="connsiteY213-14302" fmla="*/ 2036311 h 2323145"/>
              <a:gd name="connsiteX214-14303" fmla="*/ 2307986 w 11269336"/>
              <a:gd name="connsiteY214-14304" fmla="*/ 2035583 h 2323145"/>
              <a:gd name="connsiteX215-14305" fmla="*/ 2285481 w 11269336"/>
              <a:gd name="connsiteY215-14306" fmla="*/ 2045197 h 2323145"/>
              <a:gd name="connsiteX216-14307" fmla="*/ 2273666 w 11269336"/>
              <a:gd name="connsiteY216-14308" fmla="*/ 2048710 h 2323145"/>
              <a:gd name="connsiteX217-14309" fmla="*/ 2270719 w 11269336"/>
              <a:gd name="connsiteY217-14310" fmla="*/ 2052702 h 2323145"/>
              <a:gd name="connsiteX218-14311" fmla="*/ 2253080 w 11269336"/>
              <a:gd name="connsiteY218-14312" fmla="*/ 2056363 h 2323145"/>
              <a:gd name="connsiteX219-14313" fmla="*/ 2250906 w 11269336"/>
              <a:gd name="connsiteY219-14314" fmla="*/ 2055654 h 2323145"/>
              <a:gd name="connsiteX220-14315" fmla="*/ 2236905 w 11269336"/>
              <a:gd name="connsiteY220-14316" fmla="*/ 2062882 h 2323145"/>
              <a:gd name="connsiteX221-14317" fmla="*/ 2225830 w 11269336"/>
              <a:gd name="connsiteY221-14318" fmla="*/ 2074027 h 2323145"/>
              <a:gd name="connsiteX222-14319" fmla="*/ 2073776 w 11269336"/>
              <a:gd name="connsiteY222-14320" fmla="*/ 2089244 h 2323145"/>
              <a:gd name="connsiteX223-14321" fmla="*/ 1948256 w 11269336"/>
              <a:gd name="connsiteY223-14322" fmla="*/ 2146616 h 2323145"/>
              <a:gd name="connsiteX224-14323" fmla="*/ 1865582 w 11269336"/>
              <a:gd name="connsiteY224-14324" fmla="*/ 2153738 h 2323145"/>
              <a:gd name="connsiteX225-14325" fmla="*/ 1835210 w 11269336"/>
              <a:gd name="connsiteY225-14326" fmla="*/ 2134244 h 2323145"/>
              <a:gd name="connsiteX226-14327" fmla="*/ 1632661 w 11269336"/>
              <a:gd name="connsiteY226-14328" fmla="*/ 2173882 h 2323145"/>
              <a:gd name="connsiteX227-14329" fmla="*/ 1579590 w 11269336"/>
              <a:gd name="connsiteY227-14330" fmla="*/ 2173680 h 2323145"/>
              <a:gd name="connsiteX228-14331" fmla="*/ 1535601 w 11269336"/>
              <a:gd name="connsiteY228-14332" fmla="*/ 2194590 h 2323145"/>
              <a:gd name="connsiteX229-14333" fmla="*/ 1515594 w 11269336"/>
              <a:gd name="connsiteY229-14334" fmla="*/ 2189622 h 2323145"/>
              <a:gd name="connsiteX230-14335" fmla="*/ 1512113 w 11269336"/>
              <a:gd name="connsiteY230-14336" fmla="*/ 2188534 h 2323145"/>
              <a:gd name="connsiteX231-14337" fmla="*/ 1498838 w 11269336"/>
              <a:gd name="connsiteY231-14338" fmla="*/ 2189213 h 2323145"/>
              <a:gd name="connsiteX232-14339" fmla="*/ 1494279 w 11269336"/>
              <a:gd name="connsiteY232-14340" fmla="*/ 2183112 h 2323145"/>
              <a:gd name="connsiteX233-14341" fmla="*/ 1473714 w 11269336"/>
              <a:gd name="connsiteY233-14342" fmla="*/ 2179625 h 2323145"/>
              <a:gd name="connsiteX234-14343" fmla="*/ 1449503 w 11269336"/>
              <a:gd name="connsiteY234-14344" fmla="*/ 2182633 h 2323145"/>
              <a:gd name="connsiteX235-14345" fmla="*/ 1266687 w 11269336"/>
              <a:gd name="connsiteY235-14346" fmla="*/ 2212688 h 2323145"/>
              <a:gd name="connsiteX236-14347" fmla="*/ 1239614 w 11269336"/>
              <a:gd name="connsiteY236-14348" fmla="*/ 2209727 h 2323145"/>
              <a:gd name="connsiteX237-14349" fmla="*/ 1202436 w 11269336"/>
              <a:gd name="connsiteY237-14350" fmla="*/ 2209817 h 2323145"/>
              <a:gd name="connsiteX238-14351" fmla="*/ 1136097 w 11269336"/>
              <a:gd name="connsiteY238-14352" fmla="*/ 2205112 h 2323145"/>
              <a:gd name="connsiteX239-14353" fmla="*/ 988232 w 11269336"/>
              <a:gd name="connsiteY239-14354" fmla="*/ 2235635 h 2323145"/>
              <a:gd name="connsiteX240-14355" fmla="*/ 981959 w 11269336"/>
              <a:gd name="connsiteY240-14356" fmla="*/ 2231607 h 2323145"/>
              <a:gd name="connsiteX241-14357" fmla="*/ 938600 w 11269336"/>
              <a:gd name="connsiteY241-14358" fmla="*/ 2238113 h 2323145"/>
              <a:gd name="connsiteX242-14359" fmla="*/ 791788 w 11269336"/>
              <a:gd name="connsiteY242-14360" fmla="*/ 2293224 h 2323145"/>
              <a:gd name="connsiteX243-14361" fmla="*/ 706914 w 11269336"/>
              <a:gd name="connsiteY243-14362" fmla="*/ 2305046 h 2323145"/>
              <a:gd name="connsiteX244-14363" fmla="*/ 675971 w 11269336"/>
              <a:gd name="connsiteY244-14364" fmla="*/ 2304030 h 2323145"/>
              <a:gd name="connsiteX245-14365" fmla="*/ 624180 w 11269336"/>
              <a:gd name="connsiteY245-14366" fmla="*/ 2302650 h 2323145"/>
              <a:gd name="connsiteX246-14367" fmla="*/ 583453 w 11269336"/>
              <a:gd name="connsiteY246-14368" fmla="*/ 2288788 h 2323145"/>
              <a:gd name="connsiteX247-14369" fmla="*/ 540946 w 11269336"/>
              <a:gd name="connsiteY247-14370" fmla="*/ 2292721 h 2323145"/>
              <a:gd name="connsiteX248-14371" fmla="*/ 533680 w 11269336"/>
              <a:gd name="connsiteY248-14372" fmla="*/ 2310233 h 2323145"/>
              <a:gd name="connsiteX249-14373" fmla="*/ 487366 w 11269336"/>
              <a:gd name="connsiteY249-14374" fmla="*/ 2309053 h 2323145"/>
              <a:gd name="connsiteX250-14375" fmla="*/ 416820 w 11269336"/>
              <a:gd name="connsiteY250-14376" fmla="*/ 2305443 h 2323145"/>
              <a:gd name="connsiteX251-14377" fmla="*/ 376805 w 11269336"/>
              <a:gd name="connsiteY251-14378" fmla="*/ 2307647 h 2323145"/>
              <a:gd name="connsiteX252-14379" fmla="*/ 266777 w 11269336"/>
              <a:gd name="connsiteY252-14380" fmla="*/ 2309012 h 2323145"/>
              <a:gd name="connsiteX253-14381" fmla="*/ 156013 w 11269336"/>
              <a:gd name="connsiteY253-14382" fmla="*/ 2306832 h 2323145"/>
              <a:gd name="connsiteX254-14383" fmla="*/ 87258 w 11269336"/>
              <a:gd name="connsiteY254-14384" fmla="*/ 2285511 h 2323145"/>
              <a:gd name="connsiteX255-14385" fmla="*/ 23798 w 11269336"/>
              <a:gd name="connsiteY255-14386" fmla="*/ 2281822 h 2323145"/>
              <a:gd name="connsiteX256-14387" fmla="*/ 0 w 11269336"/>
              <a:gd name="connsiteY256-14388" fmla="*/ 2285369 h 2323145"/>
              <a:gd name="connsiteX257-14389" fmla="*/ 0 w 11269336"/>
              <a:gd name="connsiteY257-14390" fmla="*/ 0 h 2323145"/>
              <a:gd name="connsiteX0-14391" fmla="*/ 0 w 11269336"/>
              <a:gd name="connsiteY0-14392" fmla="*/ 0 h 2323145"/>
              <a:gd name="connsiteX1-14393" fmla="*/ 11269336 w 11269336"/>
              <a:gd name="connsiteY1-14394" fmla="*/ 0 h 2323145"/>
              <a:gd name="connsiteX2-14395" fmla="*/ 11268645 w 11269336"/>
              <a:gd name="connsiteY2-14396" fmla="*/ 511 h 2323145"/>
              <a:gd name="connsiteX3-14397" fmla="*/ 11230739 w 11269336"/>
              <a:gd name="connsiteY3-14398" fmla="*/ 37096 h 2323145"/>
              <a:gd name="connsiteX4-14399" fmla="*/ 11082485 w 11269336"/>
              <a:gd name="connsiteY4-14400" fmla="*/ 78590 h 2323145"/>
              <a:gd name="connsiteX5-14401" fmla="*/ 11031776 w 11269336"/>
              <a:gd name="connsiteY5-14402" fmla="*/ 79197 h 2323145"/>
              <a:gd name="connsiteX6-14403" fmla="*/ 10995894 w 11269336"/>
              <a:gd name="connsiteY6-14404" fmla="*/ 83459 h 2323145"/>
              <a:gd name="connsiteX7-14405" fmla="*/ 10861177 w 11269336"/>
              <a:gd name="connsiteY7-14406" fmla="*/ 147419 h 2323145"/>
              <a:gd name="connsiteX8-14407" fmla="*/ 10782732 w 11269336"/>
              <a:gd name="connsiteY8-14408" fmla="*/ 135645 h 2323145"/>
              <a:gd name="connsiteX9-14409" fmla="*/ 10660773 w 11269336"/>
              <a:gd name="connsiteY9-14410" fmla="*/ 179312 h 2323145"/>
              <a:gd name="connsiteX10-14411" fmla="*/ 10564442 w 11269336"/>
              <a:gd name="connsiteY10-14412" fmla="*/ 160738 h 2323145"/>
              <a:gd name="connsiteX11-14413" fmla="*/ 10490200 w 11269336"/>
              <a:gd name="connsiteY11-14414" fmla="*/ 183533 h 2323145"/>
              <a:gd name="connsiteX12-14415" fmla="*/ 10271351 w 11269336"/>
              <a:gd name="connsiteY12-14416" fmla="*/ 243104 h 2323145"/>
              <a:gd name="connsiteX13-14417" fmla="*/ 10061033 w 11269336"/>
              <a:gd name="connsiteY13-14418" fmla="*/ 364937 h 2323145"/>
              <a:gd name="connsiteX14-14419" fmla="*/ 9921770 w 11269336"/>
              <a:gd name="connsiteY14-14420" fmla="*/ 406154 h 2323145"/>
              <a:gd name="connsiteX15-14421" fmla="*/ 9858388 w 11269336"/>
              <a:gd name="connsiteY15-14422" fmla="*/ 439489 h 2323145"/>
              <a:gd name="connsiteX16-14423" fmla="*/ 9811914 w 11269336"/>
              <a:gd name="connsiteY16-14424" fmla="*/ 449865 h 2323145"/>
              <a:gd name="connsiteX17-14425" fmla="*/ 9784394 w 11269336"/>
              <a:gd name="connsiteY17-14426" fmla="*/ 457816 h 2323145"/>
              <a:gd name="connsiteX18-14427" fmla="*/ 9656836 w 11269336"/>
              <a:gd name="connsiteY18-14428" fmla="*/ 469967 h 2323145"/>
              <a:gd name="connsiteX19-14429" fmla="*/ 9561575 w 11269336"/>
              <a:gd name="connsiteY19-14430" fmla="*/ 559978 h 2323145"/>
              <a:gd name="connsiteX20-14431" fmla="*/ 9162278 w 11269336"/>
              <a:gd name="connsiteY20-14432" fmla="*/ 704724 h 2323145"/>
              <a:gd name="connsiteX21-14433" fmla="*/ 9062863 w 11269336"/>
              <a:gd name="connsiteY21-14434" fmla="*/ 754656 h 2323145"/>
              <a:gd name="connsiteX22-14435" fmla="*/ 8914746 w 11269336"/>
              <a:gd name="connsiteY22-14436" fmla="*/ 826428 h 2323145"/>
              <a:gd name="connsiteX23-14437" fmla="*/ 8917778 w 11269336"/>
              <a:gd name="connsiteY23-14438" fmla="*/ 835198 h 2323145"/>
              <a:gd name="connsiteX24-14439" fmla="*/ 8905560 w 11269336"/>
              <a:gd name="connsiteY24-14440" fmla="*/ 838358 h 2323145"/>
              <a:gd name="connsiteX25-14441" fmla="*/ 8897564 w 11269336"/>
              <a:gd name="connsiteY25-14442" fmla="*/ 834287 h 2323145"/>
              <a:gd name="connsiteX26-14443" fmla="*/ 8878040 w 11269336"/>
              <a:gd name="connsiteY26-14444" fmla="*/ 844150 h 2323145"/>
              <a:gd name="connsiteX27-14445" fmla="*/ 8795998 w 11269336"/>
              <a:gd name="connsiteY27-14446" fmla="*/ 863337 h 2323145"/>
              <a:gd name="connsiteX28-14447" fmla="*/ 8776970 w 11269336"/>
              <a:gd name="connsiteY28-14448" fmla="*/ 885177 h 2323145"/>
              <a:gd name="connsiteX29-14449" fmla="*/ 8755719 w 11269336"/>
              <a:gd name="connsiteY29-14450" fmla="*/ 889754 h 2323145"/>
              <a:gd name="connsiteX30-14451" fmla="*/ 8743257 w 11269336"/>
              <a:gd name="connsiteY30-14452" fmla="*/ 904723 h 2323145"/>
              <a:gd name="connsiteX31-14453" fmla="*/ 8721366 w 11269336"/>
              <a:gd name="connsiteY31-14454" fmla="*/ 904711 h 2323145"/>
              <a:gd name="connsiteX32-14455" fmla="*/ 8678353 w 11269336"/>
              <a:gd name="connsiteY32-14456" fmla="*/ 926318 h 2323145"/>
              <a:gd name="connsiteX33-14457" fmla="*/ 8636849 w 11269336"/>
              <a:gd name="connsiteY33-14458" fmla="*/ 937900 h 2323145"/>
              <a:gd name="connsiteX34-14459" fmla="*/ 8620213 w 11269336"/>
              <a:gd name="connsiteY34-14460" fmla="*/ 943068 h 2323145"/>
              <a:gd name="connsiteX35-14461" fmla="*/ 8612581 w 11269336"/>
              <a:gd name="connsiteY35-14462" fmla="*/ 952695 h 2323145"/>
              <a:gd name="connsiteX36-14463" fmla="*/ 8589038 w 11269336"/>
              <a:gd name="connsiteY36-14464" fmla="*/ 963892 h 2323145"/>
              <a:gd name="connsiteX37-14465" fmla="*/ 8579950 w 11269336"/>
              <a:gd name="connsiteY37-14466" fmla="*/ 960899 h 2323145"/>
              <a:gd name="connsiteX38-14467" fmla="*/ 8579319 w 11269336"/>
              <a:gd name="connsiteY38-14468" fmla="*/ 965630 h 2323145"/>
              <a:gd name="connsiteX39-14469" fmla="*/ 8547429 w 11269336"/>
              <a:gd name="connsiteY39-14470" fmla="*/ 984506 h 2323145"/>
              <a:gd name="connsiteX40-14471" fmla="*/ 8478704 w 11269336"/>
              <a:gd name="connsiteY40-14472" fmla="*/ 1025490 h 2323145"/>
              <a:gd name="connsiteX41-14473" fmla="*/ 8461421 w 11269336"/>
              <a:gd name="connsiteY41-14474" fmla="*/ 1035512 h 2323145"/>
              <a:gd name="connsiteX42-14475" fmla="*/ 8445003 w 11269336"/>
              <a:gd name="connsiteY42-14476" fmla="*/ 1036851 h 2323145"/>
              <a:gd name="connsiteX43-14477" fmla="*/ 8357350 w 11269336"/>
              <a:gd name="connsiteY43-14478" fmla="*/ 1060213 h 2323145"/>
              <a:gd name="connsiteX44-14479" fmla="*/ 8335565 w 11269336"/>
              <a:gd name="connsiteY44-14480" fmla="*/ 1061151 h 2323145"/>
              <a:gd name="connsiteX45-14481" fmla="*/ 8325267 w 11269336"/>
              <a:gd name="connsiteY45-14482" fmla="*/ 1055919 h 2323145"/>
              <a:gd name="connsiteX46-14483" fmla="*/ 8293586 w 11269336"/>
              <a:gd name="connsiteY46-14484" fmla="*/ 1076144 h 2323145"/>
              <a:gd name="connsiteX47-14485" fmla="*/ 8242405 w 11269336"/>
              <a:gd name="connsiteY47-14486" fmla="*/ 1095960 h 2323145"/>
              <a:gd name="connsiteX48-14487" fmla="*/ 8197391 w 11269336"/>
              <a:gd name="connsiteY48-14488" fmla="*/ 1107746 h 2323145"/>
              <a:gd name="connsiteX49-14489" fmla="*/ 8081474 w 11269336"/>
              <a:gd name="connsiteY49-14490" fmla="*/ 1130125 h 2323145"/>
              <a:gd name="connsiteX50-14491" fmla="*/ 8053585 w 11269336"/>
              <a:gd name="connsiteY50-14492" fmla="*/ 1129169 h 2323145"/>
              <a:gd name="connsiteX51-14493" fmla="*/ 8038422 w 11269336"/>
              <a:gd name="connsiteY51-14494" fmla="*/ 1119092 h 2323145"/>
              <a:gd name="connsiteX52-14495" fmla="*/ 8029450 w 11269336"/>
              <a:gd name="connsiteY52-14496" fmla="*/ 1125592 h 2323145"/>
              <a:gd name="connsiteX53-14497" fmla="*/ 7959552 w 11269336"/>
              <a:gd name="connsiteY53-14498" fmla="*/ 1140188 h 2323145"/>
              <a:gd name="connsiteX54-14499" fmla="*/ 7914188 w 11269336"/>
              <a:gd name="connsiteY54-14500" fmla="*/ 1150862 h 2323145"/>
              <a:gd name="connsiteX55-14501" fmla="*/ 7914918 w 11269336"/>
              <a:gd name="connsiteY55-14502" fmla="*/ 1168758 h 2323145"/>
              <a:gd name="connsiteX56-14503" fmla="*/ 7875510 w 11269336"/>
              <a:gd name="connsiteY56-14504" fmla="*/ 1183153 h 2323145"/>
              <a:gd name="connsiteX57-14505" fmla="*/ 7829932 w 11269336"/>
              <a:gd name="connsiteY57-14506" fmla="*/ 1180782 h 2323145"/>
              <a:gd name="connsiteX58-14507" fmla="*/ 7779182 w 11269336"/>
              <a:gd name="connsiteY58-14508" fmla="*/ 1192665 h 2323145"/>
              <a:gd name="connsiteX59-14509" fmla="*/ 7748774 w 11269336"/>
              <a:gd name="connsiteY59-14510" fmla="*/ 1199586 h 2323145"/>
              <a:gd name="connsiteX60-14511" fmla="*/ 7671846 w 11269336"/>
              <a:gd name="connsiteY60-14512" fmla="*/ 1231966 h 2323145"/>
              <a:gd name="connsiteX61-14513" fmla="*/ 7554146 w 11269336"/>
              <a:gd name="connsiteY61-14514" fmla="*/ 1319748 h 2323145"/>
              <a:gd name="connsiteX62-14515" fmla="*/ 7515052 w 11269336"/>
              <a:gd name="connsiteY62-14516" fmla="*/ 1336718 h 2323145"/>
              <a:gd name="connsiteX63-14517" fmla="*/ 7507193 w 11269336"/>
              <a:gd name="connsiteY63-14518" fmla="*/ 1334617 h 2323145"/>
              <a:gd name="connsiteX64-14519" fmla="*/ 7461694 w 11269336"/>
              <a:gd name="connsiteY64-14520" fmla="*/ 1375866 h 2323145"/>
              <a:gd name="connsiteX65-14521" fmla="*/ 7377571 w 11269336"/>
              <a:gd name="connsiteY65-14522" fmla="*/ 1400128 h 2323145"/>
              <a:gd name="connsiteX66-14523" fmla="*/ 7311261 w 11269336"/>
              <a:gd name="connsiteY66-14524" fmla="*/ 1412652 h 2323145"/>
              <a:gd name="connsiteX67-14525" fmla="*/ 7275307 w 11269336"/>
              <a:gd name="connsiteY67-14526" fmla="*/ 1422171 h 2323145"/>
              <a:gd name="connsiteX68-14527" fmla="*/ 7247783 w 11269336"/>
              <a:gd name="connsiteY68-14528" fmla="*/ 1426330 h 2323145"/>
              <a:gd name="connsiteX69-14529" fmla="*/ 7185047 w 11269336"/>
              <a:gd name="connsiteY69-14530" fmla="*/ 1451812 h 2323145"/>
              <a:gd name="connsiteX70-14531" fmla="*/ 7084117 w 11269336"/>
              <a:gd name="connsiteY70-14532" fmla="*/ 1500281 h 2323145"/>
              <a:gd name="connsiteX71-14533" fmla="*/ 7062011 w 11269336"/>
              <a:gd name="connsiteY71-14534" fmla="*/ 1509183 h 2323145"/>
              <a:gd name="connsiteX72-14535" fmla="*/ 7040555 w 11269336"/>
              <a:gd name="connsiteY72-14536" fmla="*/ 1511207 h 2323145"/>
              <a:gd name="connsiteX73-14537" fmla="*/ 7033438 w 11269336"/>
              <a:gd name="connsiteY73-14538" fmla="*/ 1506772 h 2323145"/>
              <a:gd name="connsiteX74-14539" fmla="*/ 7020886 w 11269336"/>
              <a:gd name="connsiteY74-14540" fmla="*/ 1510764 h 2323145"/>
              <a:gd name="connsiteX75-14541" fmla="*/ 7017033 w 11269336"/>
              <a:gd name="connsiteY75-14542" fmla="*/ 1510650 h 2323145"/>
              <a:gd name="connsiteX76-14543" fmla="*/ 6995460 w 11269336"/>
              <a:gd name="connsiteY76-14544" fmla="*/ 1511173 h 2323145"/>
              <a:gd name="connsiteX77-14545" fmla="*/ 6962144 w 11269336"/>
              <a:gd name="connsiteY77-14546" fmla="*/ 1541508 h 2323145"/>
              <a:gd name="connsiteX78-14547" fmla="*/ 6910674 w 11269336"/>
              <a:gd name="connsiteY78-14548" fmla="*/ 1554793 h 2323145"/>
              <a:gd name="connsiteX79-14549" fmla="*/ 6732152 w 11269336"/>
              <a:gd name="connsiteY79-14550" fmla="*/ 1642538 h 2323145"/>
              <a:gd name="connsiteX80-14551" fmla="*/ 6694106 w 11269336"/>
              <a:gd name="connsiteY80-14552" fmla="*/ 1632377 h 2323145"/>
              <a:gd name="connsiteX81-14553" fmla="*/ 6617223 w 11269336"/>
              <a:gd name="connsiteY81-14554" fmla="*/ 1659889 h 2323145"/>
              <a:gd name="connsiteX82-14555" fmla="*/ 6521138 w 11269336"/>
              <a:gd name="connsiteY82-14556" fmla="*/ 1744340 h 2323145"/>
              <a:gd name="connsiteX83-14557" fmla="*/ 6380677 w 11269336"/>
              <a:gd name="connsiteY83-14558" fmla="*/ 1796883 h 2323145"/>
              <a:gd name="connsiteX84-14559" fmla="*/ 6374897 w 11269336"/>
              <a:gd name="connsiteY84-14560" fmla="*/ 1809910 h 2323145"/>
              <a:gd name="connsiteX85-14561" fmla="*/ 6364545 w 11269336"/>
              <a:gd name="connsiteY85-14562" fmla="*/ 1820090 h 2323145"/>
              <a:gd name="connsiteX86-14563" fmla="*/ 6362126 w 11269336"/>
              <a:gd name="connsiteY86-14564" fmla="*/ 1819991 h 2323145"/>
              <a:gd name="connsiteX87-14565" fmla="*/ 6346673 w 11269336"/>
              <a:gd name="connsiteY87-14566" fmla="*/ 1827824 h 2323145"/>
              <a:gd name="connsiteX88-14567" fmla="*/ 6345588 w 11269336"/>
              <a:gd name="connsiteY88-14568" fmla="*/ 1832232 h 2323145"/>
              <a:gd name="connsiteX89-14569" fmla="*/ 6335708 w 11269336"/>
              <a:gd name="connsiteY89-14570" fmla="*/ 1838451 h 2323145"/>
              <a:gd name="connsiteX90-14571" fmla="*/ 6318182 w 11269336"/>
              <a:gd name="connsiteY90-14572" fmla="*/ 1852975 h 2323145"/>
              <a:gd name="connsiteX91-14573" fmla="*/ 6313084 w 11269336"/>
              <a:gd name="connsiteY91-14574" fmla="*/ 1853561 h 2323145"/>
              <a:gd name="connsiteX92-14575" fmla="*/ 6283816 w 11269336"/>
              <a:gd name="connsiteY92-14576" fmla="*/ 1872148 h 2323145"/>
              <a:gd name="connsiteX93-14577" fmla="*/ 6282550 w 11269336"/>
              <a:gd name="connsiteY93-14578" fmla="*/ 1871392 h 2323145"/>
              <a:gd name="connsiteX94-14579" fmla="*/ 6270527 w 11269336"/>
              <a:gd name="connsiteY94-14580" fmla="*/ 1872208 h 2323145"/>
              <a:gd name="connsiteX95-14581" fmla="*/ 6249518 w 11269336"/>
              <a:gd name="connsiteY95-14582" fmla="*/ 1876079 h 2323145"/>
              <a:gd name="connsiteX96-14583" fmla="*/ 6190386 w 11269336"/>
              <a:gd name="connsiteY96-14584" fmla="*/ 1872478 h 2323145"/>
              <a:gd name="connsiteX97-14585" fmla="*/ 6159777 w 11269336"/>
              <a:gd name="connsiteY97-14586" fmla="*/ 1891745 h 2323145"/>
              <a:gd name="connsiteX98-14587" fmla="*/ 6153131 w 11269336"/>
              <a:gd name="connsiteY98-14588" fmla="*/ 1895079 h 2323145"/>
              <a:gd name="connsiteX99-14589" fmla="*/ 6152798 w 11269336"/>
              <a:gd name="connsiteY99-14590" fmla="*/ 1894920 h 2323145"/>
              <a:gd name="connsiteX100-14591" fmla="*/ 6145388 w 11269336"/>
              <a:gd name="connsiteY100-14592" fmla="*/ 1897990 h 2323145"/>
              <a:gd name="connsiteX101-14593" fmla="*/ 6141014 w 11269336"/>
              <a:gd name="connsiteY101-14594" fmla="*/ 1901155 h 2323145"/>
              <a:gd name="connsiteX102-14595" fmla="*/ 6128122 w 11269336"/>
              <a:gd name="connsiteY102-14596" fmla="*/ 1907623 h 2323145"/>
              <a:gd name="connsiteX103-14597" fmla="*/ 6122351 w 11269336"/>
              <a:gd name="connsiteY103-14598" fmla="*/ 1908359 h 2323145"/>
              <a:gd name="connsiteX104-14599" fmla="*/ 6064750 w 11269336"/>
              <a:gd name="connsiteY104-14600" fmla="*/ 1896394 h 2323145"/>
              <a:gd name="connsiteX105-14601" fmla="*/ 5964230 w 11269336"/>
              <a:gd name="connsiteY105-14602" fmla="*/ 1910038 h 2323145"/>
              <a:gd name="connsiteX106-14603" fmla="*/ 5865399 w 11269336"/>
              <a:gd name="connsiteY106-14604" fmla="*/ 1926966 h 2323145"/>
              <a:gd name="connsiteX107-14605" fmla="*/ 5829951 w 11269336"/>
              <a:gd name="connsiteY107-14606" fmla="*/ 1934755 h 2323145"/>
              <a:gd name="connsiteX108-14607" fmla="*/ 5765285 w 11269336"/>
              <a:gd name="connsiteY108-14608" fmla="*/ 1941322 h 2323145"/>
              <a:gd name="connsiteX109-14609" fmla="*/ 5734750 w 11269336"/>
              <a:gd name="connsiteY109-14610" fmla="*/ 1939793 h 2323145"/>
              <a:gd name="connsiteX110-14611" fmla="*/ 5733569 w 11269336"/>
              <a:gd name="connsiteY110-14612" fmla="*/ 1940505 h 2323145"/>
              <a:gd name="connsiteX111-14613" fmla="*/ 5730329 w 11269336"/>
              <a:gd name="connsiteY111-14614" fmla="*/ 1937845 h 2323145"/>
              <a:gd name="connsiteX112-14615" fmla="*/ 5724661 w 11269336"/>
              <a:gd name="connsiteY112-14616" fmla="*/ 1937455 h 2323145"/>
              <a:gd name="connsiteX113-14617" fmla="*/ 5710186 w 11269336"/>
              <a:gd name="connsiteY113-14618" fmla="*/ 1941370 h 2323145"/>
              <a:gd name="connsiteX114-14619" fmla="*/ 5704910 w 11269336"/>
              <a:gd name="connsiteY114-14620" fmla="*/ 1943663 h 2323145"/>
              <a:gd name="connsiteX115-14621" fmla="*/ 5696836 w 11269336"/>
              <a:gd name="connsiteY115-14622" fmla="*/ 1945271 h 2323145"/>
              <a:gd name="connsiteX116-14623" fmla="*/ 5696583 w 11269336"/>
              <a:gd name="connsiteY116-14624" fmla="*/ 1945050 h 2323145"/>
              <a:gd name="connsiteX117-14625" fmla="*/ 5689123 w 11269336"/>
              <a:gd name="connsiteY117-14626" fmla="*/ 1947067 h 2323145"/>
              <a:gd name="connsiteX118-14627" fmla="*/ 5653291 w 11269336"/>
              <a:gd name="connsiteY118-14628" fmla="*/ 1960245 h 2323145"/>
              <a:gd name="connsiteX119-14629" fmla="*/ 5599385 w 11269336"/>
              <a:gd name="connsiteY119-14630" fmla="*/ 1945198 h 2323145"/>
              <a:gd name="connsiteX120-14631" fmla="*/ 5578300 w 11269336"/>
              <a:gd name="connsiteY120-14632" fmla="*/ 1944963 h 2323145"/>
              <a:gd name="connsiteX121-14633" fmla="*/ 5566758 w 11269336"/>
              <a:gd name="connsiteY121-14634" fmla="*/ 1943441 h 2323145"/>
              <a:gd name="connsiteX122-14635" fmla="*/ 5565857 w 11269336"/>
              <a:gd name="connsiteY122-14636" fmla="*/ 1942445 h 2323145"/>
              <a:gd name="connsiteX123-14637" fmla="*/ 5531534 w 11269336"/>
              <a:gd name="connsiteY123-14638" fmla="*/ 1955208 h 2323145"/>
              <a:gd name="connsiteX124-14639" fmla="*/ 5526552 w 11269336"/>
              <a:gd name="connsiteY124-14640" fmla="*/ 1954799 h 2323145"/>
              <a:gd name="connsiteX125-14641" fmla="*/ 5504723 w 11269336"/>
              <a:gd name="connsiteY125-14642" fmla="*/ 1965811 h 2323145"/>
              <a:gd name="connsiteX126-14643" fmla="*/ 5493156 w 11269336"/>
              <a:gd name="connsiteY126-14644" fmla="*/ 1970063 h 2323145"/>
              <a:gd name="connsiteX127-14645" fmla="*/ 5490486 w 11269336"/>
              <a:gd name="connsiteY127-14646" fmla="*/ 1974227 h 2323145"/>
              <a:gd name="connsiteX128-14647" fmla="*/ 5473107 w 11269336"/>
              <a:gd name="connsiteY128-14648" fmla="*/ 1979001 h 2323145"/>
              <a:gd name="connsiteX129-14649" fmla="*/ 5470885 w 11269336"/>
              <a:gd name="connsiteY129-14650" fmla="*/ 1978432 h 2323145"/>
              <a:gd name="connsiteX130-14651" fmla="*/ 5457393 w 11269336"/>
              <a:gd name="connsiteY130-14652" fmla="*/ 1986525 h 2323145"/>
              <a:gd name="connsiteX131-14653" fmla="*/ 5447102 w 11269336"/>
              <a:gd name="connsiteY131-14654" fmla="*/ 1998329 h 2323145"/>
              <a:gd name="connsiteX132-14655" fmla="*/ 5159151 w 11269336"/>
              <a:gd name="connsiteY132-14656" fmla="*/ 2029640 h 2323145"/>
              <a:gd name="connsiteX133-14657" fmla="*/ 5098838 w 11269336"/>
              <a:gd name="connsiteY133-14658" fmla="*/ 2062961 h 2323145"/>
              <a:gd name="connsiteX134-14659" fmla="*/ 4860988 w 11269336"/>
              <a:gd name="connsiteY134-14660" fmla="*/ 2135698 h 2323145"/>
              <a:gd name="connsiteX135-14661" fmla="*/ 4765388 w 11269336"/>
              <a:gd name="connsiteY135-14662" fmla="*/ 2162525 h 2323145"/>
              <a:gd name="connsiteX136-14663" fmla="*/ 4745033 w 11269336"/>
              <a:gd name="connsiteY136-14664" fmla="*/ 2158859 h 2323145"/>
              <a:gd name="connsiteX137-14665" fmla="*/ 4741475 w 11269336"/>
              <a:gd name="connsiteY137-14666" fmla="*/ 2157998 h 2323145"/>
              <a:gd name="connsiteX138-14667" fmla="*/ 4728247 w 11269336"/>
              <a:gd name="connsiteY138-14668" fmla="*/ 2159526 h 2323145"/>
              <a:gd name="connsiteX139-14669" fmla="*/ 4723263 w 11269336"/>
              <a:gd name="connsiteY139-14670" fmla="*/ 2153742 h 2323145"/>
              <a:gd name="connsiteX140-14671" fmla="*/ 4593061 w 11269336"/>
              <a:gd name="connsiteY140-14672" fmla="*/ 2171597 h 2323145"/>
              <a:gd name="connsiteX141-14673" fmla="*/ 4533444 w 11269336"/>
              <a:gd name="connsiteY141-14674" fmla="*/ 2181200 h 2323145"/>
              <a:gd name="connsiteX142-14675" fmla="*/ 4492832 w 11269336"/>
              <a:gd name="connsiteY142-14676" fmla="*/ 2188033 h 2323145"/>
              <a:gd name="connsiteX143-14677" fmla="*/ 4467257 w 11269336"/>
              <a:gd name="connsiteY143-14678" fmla="*/ 2196121 h 2323145"/>
              <a:gd name="connsiteX144-14679" fmla="*/ 4459937 w 11269336"/>
              <a:gd name="connsiteY144-14680" fmla="*/ 2195182 h 2323145"/>
              <a:gd name="connsiteX145-14681" fmla="*/ 4433312 w 11269336"/>
              <a:gd name="connsiteY145-14682" fmla="*/ 2199004 h 2323145"/>
              <a:gd name="connsiteX146-14683" fmla="*/ 4405765 w 11269336"/>
              <a:gd name="connsiteY146-14684" fmla="*/ 2199902 h 2323145"/>
              <a:gd name="connsiteX147-14685" fmla="*/ 4401354 w 11269336"/>
              <a:gd name="connsiteY147-14686" fmla="*/ 2194745 h 2323145"/>
              <a:gd name="connsiteX148-14687" fmla="*/ 4366646 w 11269336"/>
              <a:gd name="connsiteY148-14688" fmla="*/ 2198564 h 2323145"/>
              <a:gd name="connsiteX149-14689" fmla="*/ 4354009 w 11269336"/>
              <a:gd name="connsiteY149-14690" fmla="*/ 2204984 h 2323145"/>
              <a:gd name="connsiteX150-14691" fmla="*/ 4348284 w 11269336"/>
              <a:gd name="connsiteY150-14692" fmla="*/ 2205270 h 2323145"/>
              <a:gd name="connsiteX151-14693" fmla="*/ 4333906 w 11269336"/>
              <a:gd name="connsiteY151-14694" fmla="*/ 2205251 h 2323145"/>
              <a:gd name="connsiteX152-14695" fmla="*/ 4308819 w 11269336"/>
              <a:gd name="connsiteY152-14696" fmla="*/ 2203822 h 2323145"/>
              <a:gd name="connsiteX153-14697" fmla="*/ 4301210 w 11269336"/>
              <a:gd name="connsiteY153-14698" fmla="*/ 2204456 h 2323145"/>
              <a:gd name="connsiteX154-14699" fmla="*/ 4283095 w 11269336"/>
              <a:gd name="connsiteY154-14700" fmla="*/ 2198177 h 2323145"/>
              <a:gd name="connsiteX155-14701" fmla="*/ 4250119 w 11269336"/>
              <a:gd name="connsiteY155-14702" fmla="*/ 2196342 h 2323145"/>
              <a:gd name="connsiteX156-14703" fmla="*/ 4189203 w 11269336"/>
              <a:gd name="connsiteY156-14704" fmla="*/ 2178994 h 2323145"/>
              <a:gd name="connsiteX157-14705" fmla="*/ 4154035 w 11269336"/>
              <a:gd name="connsiteY157-14706" fmla="*/ 2171950 h 2323145"/>
              <a:gd name="connsiteX158-14707" fmla="*/ 4129569 w 11269336"/>
              <a:gd name="connsiteY158-14708" fmla="*/ 2163850 h 2323145"/>
              <a:gd name="connsiteX159-14709" fmla="*/ 4061250 w 11269336"/>
              <a:gd name="connsiteY159-14710" fmla="*/ 2159236 h 2323145"/>
              <a:gd name="connsiteX160-14711" fmla="*/ 3945480 w 11269336"/>
              <a:gd name="connsiteY160-14712" fmla="*/ 2158279 h 2323145"/>
              <a:gd name="connsiteX161-14713" fmla="*/ 3921468 w 11269336"/>
              <a:gd name="connsiteY161-14714" fmla="*/ 2156588 h 2323145"/>
              <a:gd name="connsiteX162-14715" fmla="*/ 3903348 w 11269336"/>
              <a:gd name="connsiteY162-14716" fmla="*/ 2149220 h 2323145"/>
              <a:gd name="connsiteX163-14717" fmla="*/ 3901342 w 11269336"/>
              <a:gd name="connsiteY163-14718" fmla="*/ 2142355 h 2323145"/>
              <a:gd name="connsiteX164-14719" fmla="*/ 3888539 w 11269336"/>
              <a:gd name="connsiteY164-14720" fmla="*/ 2140476 h 2323145"/>
              <a:gd name="connsiteX165-14721" fmla="*/ 3885662 w 11269336"/>
              <a:gd name="connsiteY165-14722" fmla="*/ 2138740 h 2323145"/>
              <a:gd name="connsiteX166-14723" fmla="*/ 3868627 w 11269336"/>
              <a:gd name="connsiteY166-14724" fmla="*/ 2130023 h 2323145"/>
              <a:gd name="connsiteX167-14725" fmla="*/ 3819177 w 11269336"/>
              <a:gd name="connsiteY167-14726" fmla="*/ 2142111 h 2323145"/>
              <a:gd name="connsiteX168-14727" fmla="*/ 3769100 w 11269336"/>
              <a:gd name="connsiteY168-14728" fmla="*/ 2131731 h 2323145"/>
              <a:gd name="connsiteX169-14729" fmla="*/ 3562752 w 11269336"/>
              <a:gd name="connsiteY169-14730" fmla="*/ 2131785 h 2323145"/>
              <a:gd name="connsiteX170-14731" fmla="*/ 3541402 w 11269336"/>
              <a:gd name="connsiteY170-14732" fmla="*/ 2106821 h 2323145"/>
              <a:gd name="connsiteX171-14733" fmla="*/ 3365341 w 11269336"/>
              <a:gd name="connsiteY171-14734" fmla="*/ 2077638 h 2323145"/>
              <a:gd name="connsiteX172-14735" fmla="*/ 3170922 w 11269336"/>
              <a:gd name="connsiteY172-14736" fmla="*/ 2115957 h 2323145"/>
              <a:gd name="connsiteX173-14737" fmla="*/ 3156256 w 11269336"/>
              <a:gd name="connsiteY173-14738" fmla="*/ 2124773 h 2323145"/>
              <a:gd name="connsiteX174-14739" fmla="*/ 3140298 w 11269336"/>
              <a:gd name="connsiteY174-14740" fmla="*/ 2129182 h 2323145"/>
              <a:gd name="connsiteX175-14741" fmla="*/ 3138514 w 11269336"/>
              <a:gd name="connsiteY175-14742" fmla="*/ 2128069 h 2323145"/>
              <a:gd name="connsiteX176-14743" fmla="*/ 3120467 w 11269336"/>
              <a:gd name="connsiteY176-14744" fmla="*/ 2128281 h 2323145"/>
              <a:gd name="connsiteX177-14745" fmla="*/ 3116175 w 11269336"/>
              <a:gd name="connsiteY177-14746" fmla="*/ 2131633 h 2323145"/>
              <a:gd name="connsiteX178-14747" fmla="*/ 3103685 w 11269336"/>
              <a:gd name="connsiteY178-14748" fmla="*/ 2132814 h 2323145"/>
              <a:gd name="connsiteX179-14749" fmla="*/ 3078794 w 11269336"/>
              <a:gd name="connsiteY179-14750" fmla="*/ 2137935 h 2323145"/>
              <a:gd name="connsiteX180-14751" fmla="*/ 3074407 w 11269336"/>
              <a:gd name="connsiteY180-14752" fmla="*/ 2136274 h 2323145"/>
              <a:gd name="connsiteX181-14753" fmla="*/ 3037285 w 11269336"/>
              <a:gd name="connsiteY181-14754" fmla="*/ 2139919 h 2323145"/>
              <a:gd name="connsiteX182-14755" fmla="*/ 3036901 w 11269336"/>
              <a:gd name="connsiteY182-14756" fmla="*/ 2138726 h 2323145"/>
              <a:gd name="connsiteX183-14757" fmla="*/ 3026996 w 11269336"/>
              <a:gd name="connsiteY183-14758" fmla="*/ 2134322 h 2323145"/>
              <a:gd name="connsiteX184-14759" fmla="*/ 3007772 w 11269336"/>
              <a:gd name="connsiteY184-14760" fmla="*/ 2128742 h 2323145"/>
              <a:gd name="connsiteX185-14761" fmla="*/ 2965030 w 11269336"/>
              <a:gd name="connsiteY185-14762" fmla="*/ 2100494 h 2323145"/>
              <a:gd name="connsiteX186-14763" fmla="*/ 2926342 w 11269336"/>
              <a:gd name="connsiteY186-14764" fmla="*/ 2104155 h 2323145"/>
              <a:gd name="connsiteX187-14765" fmla="*/ 2918608 w 11269336"/>
              <a:gd name="connsiteY187-14766" fmla="*/ 2104215 h 2323145"/>
              <a:gd name="connsiteX188-14767" fmla="*/ 2918475 w 11269336"/>
              <a:gd name="connsiteY188-14768" fmla="*/ 2103937 h 2323145"/>
              <a:gd name="connsiteX189-14769" fmla="*/ 2910360 w 11269336"/>
              <a:gd name="connsiteY189-14770" fmla="*/ 2103444 h 2323145"/>
              <a:gd name="connsiteX190-14771" fmla="*/ 2904507 w 11269336"/>
              <a:gd name="connsiteY190-14772" fmla="*/ 2104326 h 2323145"/>
              <a:gd name="connsiteX191-14773" fmla="*/ 2889503 w 11269336"/>
              <a:gd name="connsiteY191-14774" fmla="*/ 2104443 h 2323145"/>
              <a:gd name="connsiteX192-14775" fmla="*/ 2884480 w 11269336"/>
              <a:gd name="connsiteY192-14776" fmla="*/ 2102626 h 2323145"/>
              <a:gd name="connsiteX193-14777" fmla="*/ 2882689 w 11269336"/>
              <a:gd name="connsiteY193-14778" fmla="*/ 2099228 h 2323145"/>
              <a:gd name="connsiteX194-14779" fmla="*/ 2881291 w 11269336"/>
              <a:gd name="connsiteY194-14780" fmla="*/ 2099618 h 2323145"/>
              <a:gd name="connsiteX195-14781" fmla="*/ 2853979 w 11269336"/>
              <a:gd name="connsiteY195-14782" fmla="*/ 2090388 h 2323145"/>
              <a:gd name="connsiteX196-14783" fmla="*/ 2791790 w 11269336"/>
              <a:gd name="connsiteY196-14784" fmla="*/ 2080332 h 2323145"/>
              <a:gd name="connsiteX197-14785" fmla="*/ 2755844 w 11269336"/>
              <a:gd name="connsiteY197-14786" fmla="*/ 2078874 h 2323145"/>
              <a:gd name="connsiteX198-14787" fmla="*/ 2657742 w 11269336"/>
              <a:gd name="connsiteY198-14788" fmla="*/ 2070179 h 2323145"/>
              <a:gd name="connsiteX199-14789" fmla="*/ 2559549 w 11269336"/>
              <a:gd name="connsiteY199-14790" fmla="*/ 2057873 h 2323145"/>
              <a:gd name="connsiteX200-14791" fmla="*/ 2512054 w 11269336"/>
              <a:gd name="connsiteY200-14792" fmla="*/ 2031671 h 2323145"/>
              <a:gd name="connsiteX201-14793" fmla="*/ 2506437 w 11269336"/>
              <a:gd name="connsiteY201-14794" fmla="*/ 2030918 h 2323145"/>
              <a:gd name="connsiteX202-14795" fmla="*/ 2491752 w 11269336"/>
              <a:gd name="connsiteY202-14796" fmla="*/ 2033906 h 2323145"/>
              <a:gd name="connsiteX203-14797" fmla="*/ 2486338 w 11269336"/>
              <a:gd name="connsiteY203-14798" fmla="*/ 2035862 h 2323145"/>
              <a:gd name="connsiteX204-14799" fmla="*/ 2478186 w 11269336"/>
              <a:gd name="connsiteY204-14800" fmla="*/ 2036953 h 2323145"/>
              <a:gd name="connsiteX205-14801" fmla="*/ 2477950 w 11269336"/>
              <a:gd name="connsiteY205-14802" fmla="*/ 2036715 h 2323145"/>
              <a:gd name="connsiteX206-14803" fmla="*/ 2470381 w 11269336"/>
              <a:gd name="connsiteY206-14804" fmla="*/ 2038256 h 2323145"/>
              <a:gd name="connsiteX207-14805" fmla="*/ 2433781 w 11269336"/>
              <a:gd name="connsiteY207-14806" fmla="*/ 2049140 h 2323145"/>
              <a:gd name="connsiteX208-14807" fmla="*/ 2381172 w 11269336"/>
              <a:gd name="connsiteY208-14808" fmla="*/ 2030645 h 2323145"/>
              <a:gd name="connsiteX209-14809" fmla="*/ 2360198 w 11269336"/>
              <a:gd name="connsiteY209-14810" fmla="*/ 2029059 h 2323145"/>
              <a:gd name="connsiteX210-14811" fmla="*/ 2348815 w 11269336"/>
              <a:gd name="connsiteY210-14812" fmla="*/ 2026798 h 2323145"/>
              <a:gd name="connsiteX211-14813" fmla="*/ 2347988 w 11269336"/>
              <a:gd name="connsiteY211-14814" fmla="*/ 2025745 h 2323145"/>
              <a:gd name="connsiteX212-14815" fmla="*/ 2312920 w 11269336"/>
              <a:gd name="connsiteY212-14816" fmla="*/ 2036311 h 2323145"/>
              <a:gd name="connsiteX213-14817" fmla="*/ 2307986 w 11269336"/>
              <a:gd name="connsiteY213-14818" fmla="*/ 2035583 h 2323145"/>
              <a:gd name="connsiteX214-14819" fmla="*/ 2285481 w 11269336"/>
              <a:gd name="connsiteY214-14820" fmla="*/ 2045197 h 2323145"/>
              <a:gd name="connsiteX215-14821" fmla="*/ 2273666 w 11269336"/>
              <a:gd name="connsiteY215-14822" fmla="*/ 2048710 h 2323145"/>
              <a:gd name="connsiteX216-14823" fmla="*/ 2270719 w 11269336"/>
              <a:gd name="connsiteY216-14824" fmla="*/ 2052702 h 2323145"/>
              <a:gd name="connsiteX217-14825" fmla="*/ 2253080 w 11269336"/>
              <a:gd name="connsiteY217-14826" fmla="*/ 2056363 h 2323145"/>
              <a:gd name="connsiteX218-14827" fmla="*/ 2250906 w 11269336"/>
              <a:gd name="connsiteY218-14828" fmla="*/ 2055654 h 2323145"/>
              <a:gd name="connsiteX219-14829" fmla="*/ 2236905 w 11269336"/>
              <a:gd name="connsiteY219-14830" fmla="*/ 2062882 h 2323145"/>
              <a:gd name="connsiteX220-14831" fmla="*/ 2225830 w 11269336"/>
              <a:gd name="connsiteY220-14832" fmla="*/ 2074027 h 2323145"/>
              <a:gd name="connsiteX221-14833" fmla="*/ 2073776 w 11269336"/>
              <a:gd name="connsiteY221-14834" fmla="*/ 2089244 h 2323145"/>
              <a:gd name="connsiteX222-14835" fmla="*/ 1948256 w 11269336"/>
              <a:gd name="connsiteY222-14836" fmla="*/ 2146616 h 2323145"/>
              <a:gd name="connsiteX223-14837" fmla="*/ 1865582 w 11269336"/>
              <a:gd name="connsiteY223-14838" fmla="*/ 2153738 h 2323145"/>
              <a:gd name="connsiteX224-14839" fmla="*/ 1835210 w 11269336"/>
              <a:gd name="connsiteY224-14840" fmla="*/ 2134244 h 2323145"/>
              <a:gd name="connsiteX225-14841" fmla="*/ 1632661 w 11269336"/>
              <a:gd name="connsiteY225-14842" fmla="*/ 2173882 h 2323145"/>
              <a:gd name="connsiteX226-14843" fmla="*/ 1579590 w 11269336"/>
              <a:gd name="connsiteY226-14844" fmla="*/ 2173680 h 2323145"/>
              <a:gd name="connsiteX227-14845" fmla="*/ 1535601 w 11269336"/>
              <a:gd name="connsiteY227-14846" fmla="*/ 2194590 h 2323145"/>
              <a:gd name="connsiteX228-14847" fmla="*/ 1515594 w 11269336"/>
              <a:gd name="connsiteY228-14848" fmla="*/ 2189622 h 2323145"/>
              <a:gd name="connsiteX229-14849" fmla="*/ 1512113 w 11269336"/>
              <a:gd name="connsiteY229-14850" fmla="*/ 2188534 h 2323145"/>
              <a:gd name="connsiteX230-14851" fmla="*/ 1498838 w 11269336"/>
              <a:gd name="connsiteY230-14852" fmla="*/ 2189213 h 2323145"/>
              <a:gd name="connsiteX231-14853" fmla="*/ 1494279 w 11269336"/>
              <a:gd name="connsiteY231-14854" fmla="*/ 2183112 h 2323145"/>
              <a:gd name="connsiteX232-14855" fmla="*/ 1473714 w 11269336"/>
              <a:gd name="connsiteY232-14856" fmla="*/ 2179625 h 2323145"/>
              <a:gd name="connsiteX233-14857" fmla="*/ 1449503 w 11269336"/>
              <a:gd name="connsiteY233-14858" fmla="*/ 2182633 h 2323145"/>
              <a:gd name="connsiteX234-14859" fmla="*/ 1266687 w 11269336"/>
              <a:gd name="connsiteY234-14860" fmla="*/ 2212688 h 2323145"/>
              <a:gd name="connsiteX235-14861" fmla="*/ 1239614 w 11269336"/>
              <a:gd name="connsiteY235-14862" fmla="*/ 2209727 h 2323145"/>
              <a:gd name="connsiteX236-14863" fmla="*/ 1202436 w 11269336"/>
              <a:gd name="connsiteY236-14864" fmla="*/ 2209817 h 2323145"/>
              <a:gd name="connsiteX237-14865" fmla="*/ 1136097 w 11269336"/>
              <a:gd name="connsiteY237-14866" fmla="*/ 2205112 h 2323145"/>
              <a:gd name="connsiteX238-14867" fmla="*/ 988232 w 11269336"/>
              <a:gd name="connsiteY238-14868" fmla="*/ 2235635 h 2323145"/>
              <a:gd name="connsiteX239-14869" fmla="*/ 981959 w 11269336"/>
              <a:gd name="connsiteY239-14870" fmla="*/ 2231607 h 2323145"/>
              <a:gd name="connsiteX240-14871" fmla="*/ 938600 w 11269336"/>
              <a:gd name="connsiteY240-14872" fmla="*/ 2238113 h 2323145"/>
              <a:gd name="connsiteX241-14873" fmla="*/ 791788 w 11269336"/>
              <a:gd name="connsiteY241-14874" fmla="*/ 2293224 h 2323145"/>
              <a:gd name="connsiteX242-14875" fmla="*/ 706914 w 11269336"/>
              <a:gd name="connsiteY242-14876" fmla="*/ 2305046 h 2323145"/>
              <a:gd name="connsiteX243-14877" fmla="*/ 675971 w 11269336"/>
              <a:gd name="connsiteY243-14878" fmla="*/ 2304030 h 2323145"/>
              <a:gd name="connsiteX244-14879" fmla="*/ 624180 w 11269336"/>
              <a:gd name="connsiteY244-14880" fmla="*/ 2302650 h 2323145"/>
              <a:gd name="connsiteX245-14881" fmla="*/ 583453 w 11269336"/>
              <a:gd name="connsiteY245-14882" fmla="*/ 2288788 h 2323145"/>
              <a:gd name="connsiteX246-14883" fmla="*/ 540946 w 11269336"/>
              <a:gd name="connsiteY246-14884" fmla="*/ 2292721 h 2323145"/>
              <a:gd name="connsiteX247-14885" fmla="*/ 533680 w 11269336"/>
              <a:gd name="connsiteY247-14886" fmla="*/ 2310233 h 2323145"/>
              <a:gd name="connsiteX248-14887" fmla="*/ 487366 w 11269336"/>
              <a:gd name="connsiteY248-14888" fmla="*/ 2309053 h 2323145"/>
              <a:gd name="connsiteX249-14889" fmla="*/ 416820 w 11269336"/>
              <a:gd name="connsiteY249-14890" fmla="*/ 2305443 h 2323145"/>
              <a:gd name="connsiteX250-14891" fmla="*/ 376805 w 11269336"/>
              <a:gd name="connsiteY250-14892" fmla="*/ 2307647 h 2323145"/>
              <a:gd name="connsiteX251-14893" fmla="*/ 266777 w 11269336"/>
              <a:gd name="connsiteY251-14894" fmla="*/ 2309012 h 2323145"/>
              <a:gd name="connsiteX252-14895" fmla="*/ 156013 w 11269336"/>
              <a:gd name="connsiteY252-14896" fmla="*/ 2306832 h 2323145"/>
              <a:gd name="connsiteX253-14897" fmla="*/ 87258 w 11269336"/>
              <a:gd name="connsiteY253-14898" fmla="*/ 2285511 h 2323145"/>
              <a:gd name="connsiteX254-14899" fmla="*/ 23798 w 11269336"/>
              <a:gd name="connsiteY254-14900" fmla="*/ 2281822 h 2323145"/>
              <a:gd name="connsiteX255-14901" fmla="*/ 0 w 11269336"/>
              <a:gd name="connsiteY255-14902" fmla="*/ 2285369 h 2323145"/>
              <a:gd name="connsiteX256-14903" fmla="*/ 0 w 11269336"/>
              <a:gd name="connsiteY256-14904" fmla="*/ 0 h 2323145"/>
              <a:gd name="connsiteX0-14905" fmla="*/ 0 w 11269336"/>
              <a:gd name="connsiteY0-14906" fmla="*/ 0 h 2323145"/>
              <a:gd name="connsiteX1-14907" fmla="*/ 11269336 w 11269336"/>
              <a:gd name="connsiteY1-14908" fmla="*/ 0 h 2323145"/>
              <a:gd name="connsiteX2-14909" fmla="*/ 11268645 w 11269336"/>
              <a:gd name="connsiteY2-14910" fmla="*/ 511 h 2323145"/>
              <a:gd name="connsiteX3-14911" fmla="*/ 11230739 w 11269336"/>
              <a:gd name="connsiteY3-14912" fmla="*/ 37096 h 2323145"/>
              <a:gd name="connsiteX4-14913" fmla="*/ 11082485 w 11269336"/>
              <a:gd name="connsiteY4-14914" fmla="*/ 78590 h 2323145"/>
              <a:gd name="connsiteX5-14915" fmla="*/ 11031776 w 11269336"/>
              <a:gd name="connsiteY5-14916" fmla="*/ 79197 h 2323145"/>
              <a:gd name="connsiteX6-14917" fmla="*/ 10995894 w 11269336"/>
              <a:gd name="connsiteY6-14918" fmla="*/ 83459 h 2323145"/>
              <a:gd name="connsiteX7-14919" fmla="*/ 10861177 w 11269336"/>
              <a:gd name="connsiteY7-14920" fmla="*/ 147419 h 2323145"/>
              <a:gd name="connsiteX8-14921" fmla="*/ 10782732 w 11269336"/>
              <a:gd name="connsiteY8-14922" fmla="*/ 135645 h 2323145"/>
              <a:gd name="connsiteX9-14923" fmla="*/ 10660773 w 11269336"/>
              <a:gd name="connsiteY9-14924" fmla="*/ 179312 h 2323145"/>
              <a:gd name="connsiteX10-14925" fmla="*/ 10564442 w 11269336"/>
              <a:gd name="connsiteY10-14926" fmla="*/ 160738 h 2323145"/>
              <a:gd name="connsiteX11-14927" fmla="*/ 10490200 w 11269336"/>
              <a:gd name="connsiteY11-14928" fmla="*/ 183533 h 2323145"/>
              <a:gd name="connsiteX12-14929" fmla="*/ 10271351 w 11269336"/>
              <a:gd name="connsiteY12-14930" fmla="*/ 243104 h 2323145"/>
              <a:gd name="connsiteX13-14931" fmla="*/ 10061033 w 11269336"/>
              <a:gd name="connsiteY13-14932" fmla="*/ 364937 h 2323145"/>
              <a:gd name="connsiteX14-14933" fmla="*/ 9921770 w 11269336"/>
              <a:gd name="connsiteY14-14934" fmla="*/ 406154 h 2323145"/>
              <a:gd name="connsiteX15-14935" fmla="*/ 9858388 w 11269336"/>
              <a:gd name="connsiteY15-14936" fmla="*/ 439489 h 2323145"/>
              <a:gd name="connsiteX16-14937" fmla="*/ 9811914 w 11269336"/>
              <a:gd name="connsiteY16-14938" fmla="*/ 449865 h 2323145"/>
              <a:gd name="connsiteX17-14939" fmla="*/ 9784394 w 11269336"/>
              <a:gd name="connsiteY17-14940" fmla="*/ 457816 h 2323145"/>
              <a:gd name="connsiteX18-14941" fmla="*/ 9656836 w 11269336"/>
              <a:gd name="connsiteY18-14942" fmla="*/ 469967 h 2323145"/>
              <a:gd name="connsiteX19-14943" fmla="*/ 9561575 w 11269336"/>
              <a:gd name="connsiteY19-14944" fmla="*/ 559978 h 2323145"/>
              <a:gd name="connsiteX20-14945" fmla="*/ 9162278 w 11269336"/>
              <a:gd name="connsiteY20-14946" fmla="*/ 704724 h 2323145"/>
              <a:gd name="connsiteX21-14947" fmla="*/ 9062863 w 11269336"/>
              <a:gd name="connsiteY21-14948" fmla="*/ 754656 h 2323145"/>
              <a:gd name="connsiteX22-14949" fmla="*/ 8914746 w 11269336"/>
              <a:gd name="connsiteY22-14950" fmla="*/ 826428 h 2323145"/>
              <a:gd name="connsiteX23-14951" fmla="*/ 8917778 w 11269336"/>
              <a:gd name="connsiteY23-14952" fmla="*/ 835198 h 2323145"/>
              <a:gd name="connsiteX24-14953" fmla="*/ 8905560 w 11269336"/>
              <a:gd name="connsiteY24-14954" fmla="*/ 838358 h 2323145"/>
              <a:gd name="connsiteX25-14955" fmla="*/ 8897564 w 11269336"/>
              <a:gd name="connsiteY25-14956" fmla="*/ 834287 h 2323145"/>
              <a:gd name="connsiteX26-14957" fmla="*/ 8878040 w 11269336"/>
              <a:gd name="connsiteY26-14958" fmla="*/ 844150 h 2323145"/>
              <a:gd name="connsiteX27-14959" fmla="*/ 8795998 w 11269336"/>
              <a:gd name="connsiteY27-14960" fmla="*/ 863337 h 2323145"/>
              <a:gd name="connsiteX28-14961" fmla="*/ 8776970 w 11269336"/>
              <a:gd name="connsiteY28-14962" fmla="*/ 885177 h 2323145"/>
              <a:gd name="connsiteX29-14963" fmla="*/ 8755719 w 11269336"/>
              <a:gd name="connsiteY29-14964" fmla="*/ 889754 h 2323145"/>
              <a:gd name="connsiteX30-14965" fmla="*/ 8743257 w 11269336"/>
              <a:gd name="connsiteY30-14966" fmla="*/ 904723 h 2323145"/>
              <a:gd name="connsiteX31-14967" fmla="*/ 8721366 w 11269336"/>
              <a:gd name="connsiteY31-14968" fmla="*/ 904711 h 2323145"/>
              <a:gd name="connsiteX32-14969" fmla="*/ 8678353 w 11269336"/>
              <a:gd name="connsiteY32-14970" fmla="*/ 926318 h 2323145"/>
              <a:gd name="connsiteX33-14971" fmla="*/ 8636849 w 11269336"/>
              <a:gd name="connsiteY33-14972" fmla="*/ 937900 h 2323145"/>
              <a:gd name="connsiteX34-14973" fmla="*/ 8620213 w 11269336"/>
              <a:gd name="connsiteY34-14974" fmla="*/ 943068 h 2323145"/>
              <a:gd name="connsiteX35-14975" fmla="*/ 8612581 w 11269336"/>
              <a:gd name="connsiteY35-14976" fmla="*/ 952695 h 2323145"/>
              <a:gd name="connsiteX36-14977" fmla="*/ 8589038 w 11269336"/>
              <a:gd name="connsiteY36-14978" fmla="*/ 963892 h 2323145"/>
              <a:gd name="connsiteX37-14979" fmla="*/ 8579950 w 11269336"/>
              <a:gd name="connsiteY37-14980" fmla="*/ 960899 h 2323145"/>
              <a:gd name="connsiteX38-14981" fmla="*/ 8579319 w 11269336"/>
              <a:gd name="connsiteY38-14982" fmla="*/ 965630 h 2323145"/>
              <a:gd name="connsiteX39-14983" fmla="*/ 8547429 w 11269336"/>
              <a:gd name="connsiteY39-14984" fmla="*/ 984506 h 2323145"/>
              <a:gd name="connsiteX40-14985" fmla="*/ 8478704 w 11269336"/>
              <a:gd name="connsiteY40-14986" fmla="*/ 1025490 h 2323145"/>
              <a:gd name="connsiteX41-14987" fmla="*/ 8461421 w 11269336"/>
              <a:gd name="connsiteY41-14988" fmla="*/ 1035512 h 2323145"/>
              <a:gd name="connsiteX42-14989" fmla="*/ 8445003 w 11269336"/>
              <a:gd name="connsiteY42-14990" fmla="*/ 1036851 h 2323145"/>
              <a:gd name="connsiteX43-14991" fmla="*/ 8357350 w 11269336"/>
              <a:gd name="connsiteY43-14992" fmla="*/ 1060213 h 2323145"/>
              <a:gd name="connsiteX44-14993" fmla="*/ 8335565 w 11269336"/>
              <a:gd name="connsiteY44-14994" fmla="*/ 1061151 h 2323145"/>
              <a:gd name="connsiteX45-14995" fmla="*/ 8325267 w 11269336"/>
              <a:gd name="connsiteY45-14996" fmla="*/ 1055919 h 2323145"/>
              <a:gd name="connsiteX46-14997" fmla="*/ 8293586 w 11269336"/>
              <a:gd name="connsiteY46-14998" fmla="*/ 1076144 h 2323145"/>
              <a:gd name="connsiteX47-14999" fmla="*/ 8242405 w 11269336"/>
              <a:gd name="connsiteY47-15000" fmla="*/ 1095960 h 2323145"/>
              <a:gd name="connsiteX48-15001" fmla="*/ 8197391 w 11269336"/>
              <a:gd name="connsiteY48-15002" fmla="*/ 1107746 h 2323145"/>
              <a:gd name="connsiteX49-15003" fmla="*/ 8081474 w 11269336"/>
              <a:gd name="connsiteY49-15004" fmla="*/ 1130125 h 2323145"/>
              <a:gd name="connsiteX50-15005" fmla="*/ 8053585 w 11269336"/>
              <a:gd name="connsiteY50-15006" fmla="*/ 1129169 h 2323145"/>
              <a:gd name="connsiteX51-15007" fmla="*/ 8038422 w 11269336"/>
              <a:gd name="connsiteY51-15008" fmla="*/ 1119092 h 2323145"/>
              <a:gd name="connsiteX52-15009" fmla="*/ 8029450 w 11269336"/>
              <a:gd name="connsiteY52-15010" fmla="*/ 1125592 h 2323145"/>
              <a:gd name="connsiteX53-15011" fmla="*/ 7959552 w 11269336"/>
              <a:gd name="connsiteY53-15012" fmla="*/ 1140188 h 2323145"/>
              <a:gd name="connsiteX54-15013" fmla="*/ 7914188 w 11269336"/>
              <a:gd name="connsiteY54-15014" fmla="*/ 1150862 h 2323145"/>
              <a:gd name="connsiteX55-15015" fmla="*/ 7914918 w 11269336"/>
              <a:gd name="connsiteY55-15016" fmla="*/ 1168758 h 2323145"/>
              <a:gd name="connsiteX56-15017" fmla="*/ 7875510 w 11269336"/>
              <a:gd name="connsiteY56-15018" fmla="*/ 1183153 h 2323145"/>
              <a:gd name="connsiteX57-15019" fmla="*/ 7829932 w 11269336"/>
              <a:gd name="connsiteY57-15020" fmla="*/ 1180782 h 2323145"/>
              <a:gd name="connsiteX58-15021" fmla="*/ 7779182 w 11269336"/>
              <a:gd name="connsiteY58-15022" fmla="*/ 1192665 h 2323145"/>
              <a:gd name="connsiteX59-15023" fmla="*/ 7748774 w 11269336"/>
              <a:gd name="connsiteY59-15024" fmla="*/ 1199586 h 2323145"/>
              <a:gd name="connsiteX60-15025" fmla="*/ 7671846 w 11269336"/>
              <a:gd name="connsiteY60-15026" fmla="*/ 1231966 h 2323145"/>
              <a:gd name="connsiteX61-15027" fmla="*/ 7554146 w 11269336"/>
              <a:gd name="connsiteY61-15028" fmla="*/ 1319748 h 2323145"/>
              <a:gd name="connsiteX62-15029" fmla="*/ 7515052 w 11269336"/>
              <a:gd name="connsiteY62-15030" fmla="*/ 1336718 h 2323145"/>
              <a:gd name="connsiteX63-15031" fmla="*/ 7507193 w 11269336"/>
              <a:gd name="connsiteY63-15032" fmla="*/ 1334617 h 2323145"/>
              <a:gd name="connsiteX64-15033" fmla="*/ 7461694 w 11269336"/>
              <a:gd name="connsiteY64-15034" fmla="*/ 1375866 h 2323145"/>
              <a:gd name="connsiteX65-15035" fmla="*/ 7377571 w 11269336"/>
              <a:gd name="connsiteY65-15036" fmla="*/ 1400128 h 2323145"/>
              <a:gd name="connsiteX66-15037" fmla="*/ 7311261 w 11269336"/>
              <a:gd name="connsiteY66-15038" fmla="*/ 1412652 h 2323145"/>
              <a:gd name="connsiteX67-15039" fmla="*/ 7275307 w 11269336"/>
              <a:gd name="connsiteY67-15040" fmla="*/ 1422171 h 2323145"/>
              <a:gd name="connsiteX68-15041" fmla="*/ 7247783 w 11269336"/>
              <a:gd name="connsiteY68-15042" fmla="*/ 1426330 h 2323145"/>
              <a:gd name="connsiteX69-15043" fmla="*/ 7185047 w 11269336"/>
              <a:gd name="connsiteY69-15044" fmla="*/ 1451812 h 2323145"/>
              <a:gd name="connsiteX70-15045" fmla="*/ 7084117 w 11269336"/>
              <a:gd name="connsiteY70-15046" fmla="*/ 1500281 h 2323145"/>
              <a:gd name="connsiteX71-15047" fmla="*/ 7062011 w 11269336"/>
              <a:gd name="connsiteY71-15048" fmla="*/ 1509183 h 2323145"/>
              <a:gd name="connsiteX72-15049" fmla="*/ 7040555 w 11269336"/>
              <a:gd name="connsiteY72-15050" fmla="*/ 1511207 h 2323145"/>
              <a:gd name="connsiteX73-15051" fmla="*/ 7033438 w 11269336"/>
              <a:gd name="connsiteY73-15052" fmla="*/ 1506772 h 2323145"/>
              <a:gd name="connsiteX74-15053" fmla="*/ 7020886 w 11269336"/>
              <a:gd name="connsiteY74-15054" fmla="*/ 1510764 h 2323145"/>
              <a:gd name="connsiteX75-15055" fmla="*/ 7017033 w 11269336"/>
              <a:gd name="connsiteY75-15056" fmla="*/ 1510650 h 2323145"/>
              <a:gd name="connsiteX76-15057" fmla="*/ 6995460 w 11269336"/>
              <a:gd name="connsiteY76-15058" fmla="*/ 1511173 h 2323145"/>
              <a:gd name="connsiteX77-15059" fmla="*/ 6962144 w 11269336"/>
              <a:gd name="connsiteY77-15060" fmla="*/ 1541508 h 2323145"/>
              <a:gd name="connsiteX78-15061" fmla="*/ 6910674 w 11269336"/>
              <a:gd name="connsiteY78-15062" fmla="*/ 1554793 h 2323145"/>
              <a:gd name="connsiteX79-15063" fmla="*/ 6732152 w 11269336"/>
              <a:gd name="connsiteY79-15064" fmla="*/ 1642538 h 2323145"/>
              <a:gd name="connsiteX80-15065" fmla="*/ 6694106 w 11269336"/>
              <a:gd name="connsiteY80-15066" fmla="*/ 1632377 h 2323145"/>
              <a:gd name="connsiteX81-15067" fmla="*/ 6617223 w 11269336"/>
              <a:gd name="connsiteY81-15068" fmla="*/ 1659889 h 2323145"/>
              <a:gd name="connsiteX82-15069" fmla="*/ 6521138 w 11269336"/>
              <a:gd name="connsiteY82-15070" fmla="*/ 1744340 h 2323145"/>
              <a:gd name="connsiteX83-15071" fmla="*/ 6380677 w 11269336"/>
              <a:gd name="connsiteY83-15072" fmla="*/ 1796883 h 2323145"/>
              <a:gd name="connsiteX84-15073" fmla="*/ 6374897 w 11269336"/>
              <a:gd name="connsiteY84-15074" fmla="*/ 1809910 h 2323145"/>
              <a:gd name="connsiteX85-15075" fmla="*/ 6364545 w 11269336"/>
              <a:gd name="connsiteY85-15076" fmla="*/ 1820090 h 2323145"/>
              <a:gd name="connsiteX86-15077" fmla="*/ 6362126 w 11269336"/>
              <a:gd name="connsiteY86-15078" fmla="*/ 1819991 h 2323145"/>
              <a:gd name="connsiteX87-15079" fmla="*/ 6346673 w 11269336"/>
              <a:gd name="connsiteY87-15080" fmla="*/ 1827824 h 2323145"/>
              <a:gd name="connsiteX88-15081" fmla="*/ 6345588 w 11269336"/>
              <a:gd name="connsiteY88-15082" fmla="*/ 1832232 h 2323145"/>
              <a:gd name="connsiteX89-15083" fmla="*/ 6335708 w 11269336"/>
              <a:gd name="connsiteY89-15084" fmla="*/ 1838451 h 2323145"/>
              <a:gd name="connsiteX90-15085" fmla="*/ 6318182 w 11269336"/>
              <a:gd name="connsiteY90-15086" fmla="*/ 1852975 h 2323145"/>
              <a:gd name="connsiteX91-15087" fmla="*/ 6313084 w 11269336"/>
              <a:gd name="connsiteY91-15088" fmla="*/ 1853561 h 2323145"/>
              <a:gd name="connsiteX92-15089" fmla="*/ 6283816 w 11269336"/>
              <a:gd name="connsiteY92-15090" fmla="*/ 1872148 h 2323145"/>
              <a:gd name="connsiteX93-15091" fmla="*/ 6282550 w 11269336"/>
              <a:gd name="connsiteY93-15092" fmla="*/ 1871392 h 2323145"/>
              <a:gd name="connsiteX94-15093" fmla="*/ 6270527 w 11269336"/>
              <a:gd name="connsiteY94-15094" fmla="*/ 1872208 h 2323145"/>
              <a:gd name="connsiteX95-15095" fmla="*/ 6249518 w 11269336"/>
              <a:gd name="connsiteY95-15096" fmla="*/ 1876079 h 2323145"/>
              <a:gd name="connsiteX96-15097" fmla="*/ 6190386 w 11269336"/>
              <a:gd name="connsiteY96-15098" fmla="*/ 1872478 h 2323145"/>
              <a:gd name="connsiteX97-15099" fmla="*/ 6159777 w 11269336"/>
              <a:gd name="connsiteY97-15100" fmla="*/ 1891745 h 2323145"/>
              <a:gd name="connsiteX98-15101" fmla="*/ 6153131 w 11269336"/>
              <a:gd name="connsiteY98-15102" fmla="*/ 1895079 h 2323145"/>
              <a:gd name="connsiteX99-15103" fmla="*/ 6152798 w 11269336"/>
              <a:gd name="connsiteY99-15104" fmla="*/ 1894920 h 2323145"/>
              <a:gd name="connsiteX100-15105" fmla="*/ 6145388 w 11269336"/>
              <a:gd name="connsiteY100-15106" fmla="*/ 1897990 h 2323145"/>
              <a:gd name="connsiteX101-15107" fmla="*/ 6141014 w 11269336"/>
              <a:gd name="connsiteY101-15108" fmla="*/ 1901155 h 2323145"/>
              <a:gd name="connsiteX102-15109" fmla="*/ 6128122 w 11269336"/>
              <a:gd name="connsiteY102-15110" fmla="*/ 1907623 h 2323145"/>
              <a:gd name="connsiteX103-15111" fmla="*/ 6122351 w 11269336"/>
              <a:gd name="connsiteY103-15112" fmla="*/ 1908359 h 2323145"/>
              <a:gd name="connsiteX104-15113" fmla="*/ 6064750 w 11269336"/>
              <a:gd name="connsiteY104-15114" fmla="*/ 1896394 h 2323145"/>
              <a:gd name="connsiteX105-15115" fmla="*/ 5964230 w 11269336"/>
              <a:gd name="connsiteY105-15116" fmla="*/ 1910038 h 2323145"/>
              <a:gd name="connsiteX106-15117" fmla="*/ 5865399 w 11269336"/>
              <a:gd name="connsiteY106-15118" fmla="*/ 1926966 h 2323145"/>
              <a:gd name="connsiteX107-15119" fmla="*/ 5829951 w 11269336"/>
              <a:gd name="connsiteY107-15120" fmla="*/ 1934755 h 2323145"/>
              <a:gd name="connsiteX108-15121" fmla="*/ 5765285 w 11269336"/>
              <a:gd name="connsiteY108-15122" fmla="*/ 1941322 h 2323145"/>
              <a:gd name="connsiteX109-15123" fmla="*/ 5734750 w 11269336"/>
              <a:gd name="connsiteY109-15124" fmla="*/ 1939793 h 2323145"/>
              <a:gd name="connsiteX110-15125" fmla="*/ 5733569 w 11269336"/>
              <a:gd name="connsiteY110-15126" fmla="*/ 1940505 h 2323145"/>
              <a:gd name="connsiteX111-15127" fmla="*/ 5730329 w 11269336"/>
              <a:gd name="connsiteY111-15128" fmla="*/ 1937845 h 2323145"/>
              <a:gd name="connsiteX112-15129" fmla="*/ 5724661 w 11269336"/>
              <a:gd name="connsiteY112-15130" fmla="*/ 1937455 h 2323145"/>
              <a:gd name="connsiteX113-15131" fmla="*/ 5710186 w 11269336"/>
              <a:gd name="connsiteY113-15132" fmla="*/ 1941370 h 2323145"/>
              <a:gd name="connsiteX114-15133" fmla="*/ 5704910 w 11269336"/>
              <a:gd name="connsiteY114-15134" fmla="*/ 1943663 h 2323145"/>
              <a:gd name="connsiteX115-15135" fmla="*/ 5696836 w 11269336"/>
              <a:gd name="connsiteY115-15136" fmla="*/ 1945271 h 2323145"/>
              <a:gd name="connsiteX116-15137" fmla="*/ 5696583 w 11269336"/>
              <a:gd name="connsiteY116-15138" fmla="*/ 1945050 h 2323145"/>
              <a:gd name="connsiteX117-15139" fmla="*/ 5689123 w 11269336"/>
              <a:gd name="connsiteY117-15140" fmla="*/ 1947067 h 2323145"/>
              <a:gd name="connsiteX118-15141" fmla="*/ 5653291 w 11269336"/>
              <a:gd name="connsiteY118-15142" fmla="*/ 1960245 h 2323145"/>
              <a:gd name="connsiteX119-15143" fmla="*/ 5599385 w 11269336"/>
              <a:gd name="connsiteY119-15144" fmla="*/ 1945198 h 2323145"/>
              <a:gd name="connsiteX120-15145" fmla="*/ 5578300 w 11269336"/>
              <a:gd name="connsiteY120-15146" fmla="*/ 1944963 h 2323145"/>
              <a:gd name="connsiteX121-15147" fmla="*/ 5566758 w 11269336"/>
              <a:gd name="connsiteY121-15148" fmla="*/ 1943441 h 2323145"/>
              <a:gd name="connsiteX122-15149" fmla="*/ 5565857 w 11269336"/>
              <a:gd name="connsiteY122-15150" fmla="*/ 1942445 h 2323145"/>
              <a:gd name="connsiteX123-15151" fmla="*/ 5531534 w 11269336"/>
              <a:gd name="connsiteY123-15152" fmla="*/ 1955208 h 2323145"/>
              <a:gd name="connsiteX124-15153" fmla="*/ 5526552 w 11269336"/>
              <a:gd name="connsiteY124-15154" fmla="*/ 1954799 h 2323145"/>
              <a:gd name="connsiteX125-15155" fmla="*/ 5504723 w 11269336"/>
              <a:gd name="connsiteY125-15156" fmla="*/ 1965811 h 2323145"/>
              <a:gd name="connsiteX126-15157" fmla="*/ 5493156 w 11269336"/>
              <a:gd name="connsiteY126-15158" fmla="*/ 1970063 h 2323145"/>
              <a:gd name="connsiteX127-15159" fmla="*/ 5490486 w 11269336"/>
              <a:gd name="connsiteY127-15160" fmla="*/ 1974227 h 2323145"/>
              <a:gd name="connsiteX128-15161" fmla="*/ 5473107 w 11269336"/>
              <a:gd name="connsiteY128-15162" fmla="*/ 1979001 h 2323145"/>
              <a:gd name="connsiteX129-15163" fmla="*/ 5470885 w 11269336"/>
              <a:gd name="connsiteY129-15164" fmla="*/ 1978432 h 2323145"/>
              <a:gd name="connsiteX130-15165" fmla="*/ 5457393 w 11269336"/>
              <a:gd name="connsiteY130-15166" fmla="*/ 1986525 h 2323145"/>
              <a:gd name="connsiteX131-15167" fmla="*/ 5447102 w 11269336"/>
              <a:gd name="connsiteY131-15168" fmla="*/ 1998329 h 2323145"/>
              <a:gd name="connsiteX132-15169" fmla="*/ 5159151 w 11269336"/>
              <a:gd name="connsiteY132-15170" fmla="*/ 2029640 h 2323145"/>
              <a:gd name="connsiteX133-15171" fmla="*/ 5098838 w 11269336"/>
              <a:gd name="connsiteY133-15172" fmla="*/ 2062961 h 2323145"/>
              <a:gd name="connsiteX134-15173" fmla="*/ 4860988 w 11269336"/>
              <a:gd name="connsiteY134-15174" fmla="*/ 2135698 h 2323145"/>
              <a:gd name="connsiteX135-15175" fmla="*/ 4765388 w 11269336"/>
              <a:gd name="connsiteY135-15176" fmla="*/ 2162525 h 2323145"/>
              <a:gd name="connsiteX136-15177" fmla="*/ 4745033 w 11269336"/>
              <a:gd name="connsiteY136-15178" fmla="*/ 2158859 h 2323145"/>
              <a:gd name="connsiteX137-15179" fmla="*/ 4741475 w 11269336"/>
              <a:gd name="connsiteY137-15180" fmla="*/ 2157998 h 2323145"/>
              <a:gd name="connsiteX138-15181" fmla="*/ 4728247 w 11269336"/>
              <a:gd name="connsiteY138-15182" fmla="*/ 2159526 h 2323145"/>
              <a:gd name="connsiteX139-15183" fmla="*/ 4723263 w 11269336"/>
              <a:gd name="connsiteY139-15184" fmla="*/ 2153742 h 2323145"/>
              <a:gd name="connsiteX140-15185" fmla="*/ 4593061 w 11269336"/>
              <a:gd name="connsiteY140-15186" fmla="*/ 2171597 h 2323145"/>
              <a:gd name="connsiteX141-15187" fmla="*/ 4533444 w 11269336"/>
              <a:gd name="connsiteY141-15188" fmla="*/ 2181200 h 2323145"/>
              <a:gd name="connsiteX142-15189" fmla="*/ 4492832 w 11269336"/>
              <a:gd name="connsiteY142-15190" fmla="*/ 2188033 h 2323145"/>
              <a:gd name="connsiteX143-15191" fmla="*/ 4467257 w 11269336"/>
              <a:gd name="connsiteY143-15192" fmla="*/ 2196121 h 2323145"/>
              <a:gd name="connsiteX144-15193" fmla="*/ 4459937 w 11269336"/>
              <a:gd name="connsiteY144-15194" fmla="*/ 2195182 h 2323145"/>
              <a:gd name="connsiteX145-15195" fmla="*/ 4405765 w 11269336"/>
              <a:gd name="connsiteY145-15196" fmla="*/ 2199902 h 2323145"/>
              <a:gd name="connsiteX146-15197" fmla="*/ 4401354 w 11269336"/>
              <a:gd name="connsiteY146-15198" fmla="*/ 2194745 h 2323145"/>
              <a:gd name="connsiteX147-15199" fmla="*/ 4366646 w 11269336"/>
              <a:gd name="connsiteY147-15200" fmla="*/ 2198564 h 2323145"/>
              <a:gd name="connsiteX148-15201" fmla="*/ 4354009 w 11269336"/>
              <a:gd name="connsiteY148-15202" fmla="*/ 2204984 h 2323145"/>
              <a:gd name="connsiteX149-15203" fmla="*/ 4348284 w 11269336"/>
              <a:gd name="connsiteY149-15204" fmla="*/ 2205270 h 2323145"/>
              <a:gd name="connsiteX150-15205" fmla="*/ 4333906 w 11269336"/>
              <a:gd name="connsiteY150-15206" fmla="*/ 2205251 h 2323145"/>
              <a:gd name="connsiteX151-15207" fmla="*/ 4308819 w 11269336"/>
              <a:gd name="connsiteY151-15208" fmla="*/ 2203822 h 2323145"/>
              <a:gd name="connsiteX152-15209" fmla="*/ 4301210 w 11269336"/>
              <a:gd name="connsiteY152-15210" fmla="*/ 2204456 h 2323145"/>
              <a:gd name="connsiteX153-15211" fmla="*/ 4283095 w 11269336"/>
              <a:gd name="connsiteY153-15212" fmla="*/ 2198177 h 2323145"/>
              <a:gd name="connsiteX154-15213" fmla="*/ 4250119 w 11269336"/>
              <a:gd name="connsiteY154-15214" fmla="*/ 2196342 h 2323145"/>
              <a:gd name="connsiteX155-15215" fmla="*/ 4189203 w 11269336"/>
              <a:gd name="connsiteY155-15216" fmla="*/ 2178994 h 2323145"/>
              <a:gd name="connsiteX156-15217" fmla="*/ 4154035 w 11269336"/>
              <a:gd name="connsiteY156-15218" fmla="*/ 2171950 h 2323145"/>
              <a:gd name="connsiteX157-15219" fmla="*/ 4129569 w 11269336"/>
              <a:gd name="connsiteY157-15220" fmla="*/ 2163850 h 2323145"/>
              <a:gd name="connsiteX158-15221" fmla="*/ 4061250 w 11269336"/>
              <a:gd name="connsiteY158-15222" fmla="*/ 2159236 h 2323145"/>
              <a:gd name="connsiteX159-15223" fmla="*/ 3945480 w 11269336"/>
              <a:gd name="connsiteY159-15224" fmla="*/ 2158279 h 2323145"/>
              <a:gd name="connsiteX160-15225" fmla="*/ 3921468 w 11269336"/>
              <a:gd name="connsiteY160-15226" fmla="*/ 2156588 h 2323145"/>
              <a:gd name="connsiteX161-15227" fmla="*/ 3903348 w 11269336"/>
              <a:gd name="connsiteY161-15228" fmla="*/ 2149220 h 2323145"/>
              <a:gd name="connsiteX162-15229" fmla="*/ 3901342 w 11269336"/>
              <a:gd name="connsiteY162-15230" fmla="*/ 2142355 h 2323145"/>
              <a:gd name="connsiteX163-15231" fmla="*/ 3888539 w 11269336"/>
              <a:gd name="connsiteY163-15232" fmla="*/ 2140476 h 2323145"/>
              <a:gd name="connsiteX164-15233" fmla="*/ 3885662 w 11269336"/>
              <a:gd name="connsiteY164-15234" fmla="*/ 2138740 h 2323145"/>
              <a:gd name="connsiteX165-15235" fmla="*/ 3868627 w 11269336"/>
              <a:gd name="connsiteY165-15236" fmla="*/ 2130023 h 2323145"/>
              <a:gd name="connsiteX166-15237" fmla="*/ 3819177 w 11269336"/>
              <a:gd name="connsiteY166-15238" fmla="*/ 2142111 h 2323145"/>
              <a:gd name="connsiteX167-15239" fmla="*/ 3769100 w 11269336"/>
              <a:gd name="connsiteY167-15240" fmla="*/ 2131731 h 2323145"/>
              <a:gd name="connsiteX168-15241" fmla="*/ 3562752 w 11269336"/>
              <a:gd name="connsiteY168-15242" fmla="*/ 2131785 h 2323145"/>
              <a:gd name="connsiteX169-15243" fmla="*/ 3541402 w 11269336"/>
              <a:gd name="connsiteY169-15244" fmla="*/ 2106821 h 2323145"/>
              <a:gd name="connsiteX170-15245" fmla="*/ 3365341 w 11269336"/>
              <a:gd name="connsiteY170-15246" fmla="*/ 2077638 h 2323145"/>
              <a:gd name="connsiteX171-15247" fmla="*/ 3170922 w 11269336"/>
              <a:gd name="connsiteY171-15248" fmla="*/ 2115957 h 2323145"/>
              <a:gd name="connsiteX172-15249" fmla="*/ 3156256 w 11269336"/>
              <a:gd name="connsiteY172-15250" fmla="*/ 2124773 h 2323145"/>
              <a:gd name="connsiteX173-15251" fmla="*/ 3140298 w 11269336"/>
              <a:gd name="connsiteY173-15252" fmla="*/ 2129182 h 2323145"/>
              <a:gd name="connsiteX174-15253" fmla="*/ 3138514 w 11269336"/>
              <a:gd name="connsiteY174-15254" fmla="*/ 2128069 h 2323145"/>
              <a:gd name="connsiteX175-15255" fmla="*/ 3120467 w 11269336"/>
              <a:gd name="connsiteY175-15256" fmla="*/ 2128281 h 2323145"/>
              <a:gd name="connsiteX176-15257" fmla="*/ 3116175 w 11269336"/>
              <a:gd name="connsiteY176-15258" fmla="*/ 2131633 h 2323145"/>
              <a:gd name="connsiteX177-15259" fmla="*/ 3103685 w 11269336"/>
              <a:gd name="connsiteY177-15260" fmla="*/ 2132814 h 2323145"/>
              <a:gd name="connsiteX178-15261" fmla="*/ 3078794 w 11269336"/>
              <a:gd name="connsiteY178-15262" fmla="*/ 2137935 h 2323145"/>
              <a:gd name="connsiteX179-15263" fmla="*/ 3074407 w 11269336"/>
              <a:gd name="connsiteY179-15264" fmla="*/ 2136274 h 2323145"/>
              <a:gd name="connsiteX180-15265" fmla="*/ 3037285 w 11269336"/>
              <a:gd name="connsiteY180-15266" fmla="*/ 2139919 h 2323145"/>
              <a:gd name="connsiteX181-15267" fmla="*/ 3036901 w 11269336"/>
              <a:gd name="connsiteY181-15268" fmla="*/ 2138726 h 2323145"/>
              <a:gd name="connsiteX182-15269" fmla="*/ 3026996 w 11269336"/>
              <a:gd name="connsiteY182-15270" fmla="*/ 2134322 h 2323145"/>
              <a:gd name="connsiteX183-15271" fmla="*/ 3007772 w 11269336"/>
              <a:gd name="connsiteY183-15272" fmla="*/ 2128742 h 2323145"/>
              <a:gd name="connsiteX184-15273" fmla="*/ 2965030 w 11269336"/>
              <a:gd name="connsiteY184-15274" fmla="*/ 2100494 h 2323145"/>
              <a:gd name="connsiteX185-15275" fmla="*/ 2926342 w 11269336"/>
              <a:gd name="connsiteY185-15276" fmla="*/ 2104155 h 2323145"/>
              <a:gd name="connsiteX186-15277" fmla="*/ 2918608 w 11269336"/>
              <a:gd name="connsiteY186-15278" fmla="*/ 2104215 h 2323145"/>
              <a:gd name="connsiteX187-15279" fmla="*/ 2918475 w 11269336"/>
              <a:gd name="connsiteY187-15280" fmla="*/ 2103937 h 2323145"/>
              <a:gd name="connsiteX188-15281" fmla="*/ 2910360 w 11269336"/>
              <a:gd name="connsiteY188-15282" fmla="*/ 2103444 h 2323145"/>
              <a:gd name="connsiteX189-15283" fmla="*/ 2904507 w 11269336"/>
              <a:gd name="connsiteY189-15284" fmla="*/ 2104326 h 2323145"/>
              <a:gd name="connsiteX190-15285" fmla="*/ 2889503 w 11269336"/>
              <a:gd name="connsiteY190-15286" fmla="*/ 2104443 h 2323145"/>
              <a:gd name="connsiteX191-15287" fmla="*/ 2884480 w 11269336"/>
              <a:gd name="connsiteY191-15288" fmla="*/ 2102626 h 2323145"/>
              <a:gd name="connsiteX192-15289" fmla="*/ 2882689 w 11269336"/>
              <a:gd name="connsiteY192-15290" fmla="*/ 2099228 h 2323145"/>
              <a:gd name="connsiteX193-15291" fmla="*/ 2881291 w 11269336"/>
              <a:gd name="connsiteY193-15292" fmla="*/ 2099618 h 2323145"/>
              <a:gd name="connsiteX194-15293" fmla="*/ 2853979 w 11269336"/>
              <a:gd name="connsiteY194-15294" fmla="*/ 2090388 h 2323145"/>
              <a:gd name="connsiteX195-15295" fmla="*/ 2791790 w 11269336"/>
              <a:gd name="connsiteY195-15296" fmla="*/ 2080332 h 2323145"/>
              <a:gd name="connsiteX196-15297" fmla="*/ 2755844 w 11269336"/>
              <a:gd name="connsiteY196-15298" fmla="*/ 2078874 h 2323145"/>
              <a:gd name="connsiteX197-15299" fmla="*/ 2657742 w 11269336"/>
              <a:gd name="connsiteY197-15300" fmla="*/ 2070179 h 2323145"/>
              <a:gd name="connsiteX198-15301" fmla="*/ 2559549 w 11269336"/>
              <a:gd name="connsiteY198-15302" fmla="*/ 2057873 h 2323145"/>
              <a:gd name="connsiteX199-15303" fmla="*/ 2512054 w 11269336"/>
              <a:gd name="connsiteY199-15304" fmla="*/ 2031671 h 2323145"/>
              <a:gd name="connsiteX200-15305" fmla="*/ 2506437 w 11269336"/>
              <a:gd name="connsiteY200-15306" fmla="*/ 2030918 h 2323145"/>
              <a:gd name="connsiteX201-15307" fmla="*/ 2491752 w 11269336"/>
              <a:gd name="connsiteY201-15308" fmla="*/ 2033906 h 2323145"/>
              <a:gd name="connsiteX202-15309" fmla="*/ 2486338 w 11269336"/>
              <a:gd name="connsiteY202-15310" fmla="*/ 2035862 h 2323145"/>
              <a:gd name="connsiteX203-15311" fmla="*/ 2478186 w 11269336"/>
              <a:gd name="connsiteY203-15312" fmla="*/ 2036953 h 2323145"/>
              <a:gd name="connsiteX204-15313" fmla="*/ 2477950 w 11269336"/>
              <a:gd name="connsiteY204-15314" fmla="*/ 2036715 h 2323145"/>
              <a:gd name="connsiteX205-15315" fmla="*/ 2470381 w 11269336"/>
              <a:gd name="connsiteY205-15316" fmla="*/ 2038256 h 2323145"/>
              <a:gd name="connsiteX206-15317" fmla="*/ 2433781 w 11269336"/>
              <a:gd name="connsiteY206-15318" fmla="*/ 2049140 h 2323145"/>
              <a:gd name="connsiteX207-15319" fmla="*/ 2381172 w 11269336"/>
              <a:gd name="connsiteY207-15320" fmla="*/ 2030645 h 2323145"/>
              <a:gd name="connsiteX208-15321" fmla="*/ 2360198 w 11269336"/>
              <a:gd name="connsiteY208-15322" fmla="*/ 2029059 h 2323145"/>
              <a:gd name="connsiteX209-15323" fmla="*/ 2348815 w 11269336"/>
              <a:gd name="connsiteY209-15324" fmla="*/ 2026798 h 2323145"/>
              <a:gd name="connsiteX210-15325" fmla="*/ 2347988 w 11269336"/>
              <a:gd name="connsiteY210-15326" fmla="*/ 2025745 h 2323145"/>
              <a:gd name="connsiteX211-15327" fmla="*/ 2312920 w 11269336"/>
              <a:gd name="connsiteY211-15328" fmla="*/ 2036311 h 2323145"/>
              <a:gd name="connsiteX212-15329" fmla="*/ 2307986 w 11269336"/>
              <a:gd name="connsiteY212-15330" fmla="*/ 2035583 h 2323145"/>
              <a:gd name="connsiteX213-15331" fmla="*/ 2285481 w 11269336"/>
              <a:gd name="connsiteY213-15332" fmla="*/ 2045197 h 2323145"/>
              <a:gd name="connsiteX214-15333" fmla="*/ 2273666 w 11269336"/>
              <a:gd name="connsiteY214-15334" fmla="*/ 2048710 h 2323145"/>
              <a:gd name="connsiteX215-15335" fmla="*/ 2270719 w 11269336"/>
              <a:gd name="connsiteY215-15336" fmla="*/ 2052702 h 2323145"/>
              <a:gd name="connsiteX216-15337" fmla="*/ 2253080 w 11269336"/>
              <a:gd name="connsiteY216-15338" fmla="*/ 2056363 h 2323145"/>
              <a:gd name="connsiteX217-15339" fmla="*/ 2250906 w 11269336"/>
              <a:gd name="connsiteY217-15340" fmla="*/ 2055654 h 2323145"/>
              <a:gd name="connsiteX218-15341" fmla="*/ 2236905 w 11269336"/>
              <a:gd name="connsiteY218-15342" fmla="*/ 2062882 h 2323145"/>
              <a:gd name="connsiteX219-15343" fmla="*/ 2225830 w 11269336"/>
              <a:gd name="connsiteY219-15344" fmla="*/ 2074027 h 2323145"/>
              <a:gd name="connsiteX220-15345" fmla="*/ 2073776 w 11269336"/>
              <a:gd name="connsiteY220-15346" fmla="*/ 2089244 h 2323145"/>
              <a:gd name="connsiteX221-15347" fmla="*/ 1948256 w 11269336"/>
              <a:gd name="connsiteY221-15348" fmla="*/ 2146616 h 2323145"/>
              <a:gd name="connsiteX222-15349" fmla="*/ 1865582 w 11269336"/>
              <a:gd name="connsiteY222-15350" fmla="*/ 2153738 h 2323145"/>
              <a:gd name="connsiteX223-15351" fmla="*/ 1835210 w 11269336"/>
              <a:gd name="connsiteY223-15352" fmla="*/ 2134244 h 2323145"/>
              <a:gd name="connsiteX224-15353" fmla="*/ 1632661 w 11269336"/>
              <a:gd name="connsiteY224-15354" fmla="*/ 2173882 h 2323145"/>
              <a:gd name="connsiteX225-15355" fmla="*/ 1579590 w 11269336"/>
              <a:gd name="connsiteY225-15356" fmla="*/ 2173680 h 2323145"/>
              <a:gd name="connsiteX226-15357" fmla="*/ 1535601 w 11269336"/>
              <a:gd name="connsiteY226-15358" fmla="*/ 2194590 h 2323145"/>
              <a:gd name="connsiteX227-15359" fmla="*/ 1515594 w 11269336"/>
              <a:gd name="connsiteY227-15360" fmla="*/ 2189622 h 2323145"/>
              <a:gd name="connsiteX228-15361" fmla="*/ 1512113 w 11269336"/>
              <a:gd name="connsiteY228-15362" fmla="*/ 2188534 h 2323145"/>
              <a:gd name="connsiteX229-15363" fmla="*/ 1498838 w 11269336"/>
              <a:gd name="connsiteY229-15364" fmla="*/ 2189213 h 2323145"/>
              <a:gd name="connsiteX230-15365" fmla="*/ 1494279 w 11269336"/>
              <a:gd name="connsiteY230-15366" fmla="*/ 2183112 h 2323145"/>
              <a:gd name="connsiteX231-15367" fmla="*/ 1473714 w 11269336"/>
              <a:gd name="connsiteY231-15368" fmla="*/ 2179625 h 2323145"/>
              <a:gd name="connsiteX232-15369" fmla="*/ 1449503 w 11269336"/>
              <a:gd name="connsiteY232-15370" fmla="*/ 2182633 h 2323145"/>
              <a:gd name="connsiteX233-15371" fmla="*/ 1266687 w 11269336"/>
              <a:gd name="connsiteY233-15372" fmla="*/ 2212688 h 2323145"/>
              <a:gd name="connsiteX234-15373" fmla="*/ 1239614 w 11269336"/>
              <a:gd name="connsiteY234-15374" fmla="*/ 2209727 h 2323145"/>
              <a:gd name="connsiteX235-15375" fmla="*/ 1202436 w 11269336"/>
              <a:gd name="connsiteY235-15376" fmla="*/ 2209817 h 2323145"/>
              <a:gd name="connsiteX236-15377" fmla="*/ 1136097 w 11269336"/>
              <a:gd name="connsiteY236-15378" fmla="*/ 2205112 h 2323145"/>
              <a:gd name="connsiteX237-15379" fmla="*/ 988232 w 11269336"/>
              <a:gd name="connsiteY237-15380" fmla="*/ 2235635 h 2323145"/>
              <a:gd name="connsiteX238-15381" fmla="*/ 981959 w 11269336"/>
              <a:gd name="connsiteY238-15382" fmla="*/ 2231607 h 2323145"/>
              <a:gd name="connsiteX239-15383" fmla="*/ 938600 w 11269336"/>
              <a:gd name="connsiteY239-15384" fmla="*/ 2238113 h 2323145"/>
              <a:gd name="connsiteX240-15385" fmla="*/ 791788 w 11269336"/>
              <a:gd name="connsiteY240-15386" fmla="*/ 2293224 h 2323145"/>
              <a:gd name="connsiteX241-15387" fmla="*/ 706914 w 11269336"/>
              <a:gd name="connsiteY241-15388" fmla="*/ 2305046 h 2323145"/>
              <a:gd name="connsiteX242-15389" fmla="*/ 675971 w 11269336"/>
              <a:gd name="connsiteY242-15390" fmla="*/ 2304030 h 2323145"/>
              <a:gd name="connsiteX243-15391" fmla="*/ 624180 w 11269336"/>
              <a:gd name="connsiteY243-15392" fmla="*/ 2302650 h 2323145"/>
              <a:gd name="connsiteX244-15393" fmla="*/ 583453 w 11269336"/>
              <a:gd name="connsiteY244-15394" fmla="*/ 2288788 h 2323145"/>
              <a:gd name="connsiteX245-15395" fmla="*/ 540946 w 11269336"/>
              <a:gd name="connsiteY245-15396" fmla="*/ 2292721 h 2323145"/>
              <a:gd name="connsiteX246-15397" fmla="*/ 533680 w 11269336"/>
              <a:gd name="connsiteY246-15398" fmla="*/ 2310233 h 2323145"/>
              <a:gd name="connsiteX247-15399" fmla="*/ 487366 w 11269336"/>
              <a:gd name="connsiteY247-15400" fmla="*/ 2309053 h 2323145"/>
              <a:gd name="connsiteX248-15401" fmla="*/ 416820 w 11269336"/>
              <a:gd name="connsiteY248-15402" fmla="*/ 2305443 h 2323145"/>
              <a:gd name="connsiteX249-15403" fmla="*/ 376805 w 11269336"/>
              <a:gd name="connsiteY249-15404" fmla="*/ 2307647 h 2323145"/>
              <a:gd name="connsiteX250-15405" fmla="*/ 266777 w 11269336"/>
              <a:gd name="connsiteY250-15406" fmla="*/ 2309012 h 2323145"/>
              <a:gd name="connsiteX251-15407" fmla="*/ 156013 w 11269336"/>
              <a:gd name="connsiteY251-15408" fmla="*/ 2306832 h 2323145"/>
              <a:gd name="connsiteX252-15409" fmla="*/ 87258 w 11269336"/>
              <a:gd name="connsiteY252-15410" fmla="*/ 2285511 h 2323145"/>
              <a:gd name="connsiteX253-15411" fmla="*/ 23798 w 11269336"/>
              <a:gd name="connsiteY253-15412" fmla="*/ 2281822 h 2323145"/>
              <a:gd name="connsiteX254-15413" fmla="*/ 0 w 11269336"/>
              <a:gd name="connsiteY254-15414" fmla="*/ 2285369 h 2323145"/>
              <a:gd name="connsiteX255-15415" fmla="*/ 0 w 11269336"/>
              <a:gd name="connsiteY255-15416" fmla="*/ 0 h 2323145"/>
              <a:gd name="connsiteX0-15417" fmla="*/ 0 w 11269336"/>
              <a:gd name="connsiteY0-15418" fmla="*/ 0 h 2323145"/>
              <a:gd name="connsiteX1-15419" fmla="*/ 11269336 w 11269336"/>
              <a:gd name="connsiteY1-15420" fmla="*/ 0 h 2323145"/>
              <a:gd name="connsiteX2-15421" fmla="*/ 11268645 w 11269336"/>
              <a:gd name="connsiteY2-15422" fmla="*/ 511 h 2323145"/>
              <a:gd name="connsiteX3-15423" fmla="*/ 11230739 w 11269336"/>
              <a:gd name="connsiteY3-15424" fmla="*/ 37096 h 2323145"/>
              <a:gd name="connsiteX4-15425" fmla="*/ 11082485 w 11269336"/>
              <a:gd name="connsiteY4-15426" fmla="*/ 78590 h 2323145"/>
              <a:gd name="connsiteX5-15427" fmla="*/ 11031776 w 11269336"/>
              <a:gd name="connsiteY5-15428" fmla="*/ 79197 h 2323145"/>
              <a:gd name="connsiteX6-15429" fmla="*/ 10995894 w 11269336"/>
              <a:gd name="connsiteY6-15430" fmla="*/ 83459 h 2323145"/>
              <a:gd name="connsiteX7-15431" fmla="*/ 10861177 w 11269336"/>
              <a:gd name="connsiteY7-15432" fmla="*/ 147419 h 2323145"/>
              <a:gd name="connsiteX8-15433" fmla="*/ 10782732 w 11269336"/>
              <a:gd name="connsiteY8-15434" fmla="*/ 135645 h 2323145"/>
              <a:gd name="connsiteX9-15435" fmla="*/ 10660773 w 11269336"/>
              <a:gd name="connsiteY9-15436" fmla="*/ 179312 h 2323145"/>
              <a:gd name="connsiteX10-15437" fmla="*/ 10564442 w 11269336"/>
              <a:gd name="connsiteY10-15438" fmla="*/ 160738 h 2323145"/>
              <a:gd name="connsiteX11-15439" fmla="*/ 10490200 w 11269336"/>
              <a:gd name="connsiteY11-15440" fmla="*/ 183533 h 2323145"/>
              <a:gd name="connsiteX12-15441" fmla="*/ 10271351 w 11269336"/>
              <a:gd name="connsiteY12-15442" fmla="*/ 243104 h 2323145"/>
              <a:gd name="connsiteX13-15443" fmla="*/ 10061033 w 11269336"/>
              <a:gd name="connsiteY13-15444" fmla="*/ 364937 h 2323145"/>
              <a:gd name="connsiteX14-15445" fmla="*/ 9921770 w 11269336"/>
              <a:gd name="connsiteY14-15446" fmla="*/ 406154 h 2323145"/>
              <a:gd name="connsiteX15-15447" fmla="*/ 9858388 w 11269336"/>
              <a:gd name="connsiteY15-15448" fmla="*/ 439489 h 2323145"/>
              <a:gd name="connsiteX16-15449" fmla="*/ 9811914 w 11269336"/>
              <a:gd name="connsiteY16-15450" fmla="*/ 449865 h 2323145"/>
              <a:gd name="connsiteX17-15451" fmla="*/ 9784394 w 11269336"/>
              <a:gd name="connsiteY17-15452" fmla="*/ 457816 h 2323145"/>
              <a:gd name="connsiteX18-15453" fmla="*/ 9656836 w 11269336"/>
              <a:gd name="connsiteY18-15454" fmla="*/ 469967 h 2323145"/>
              <a:gd name="connsiteX19-15455" fmla="*/ 9561575 w 11269336"/>
              <a:gd name="connsiteY19-15456" fmla="*/ 559978 h 2323145"/>
              <a:gd name="connsiteX20-15457" fmla="*/ 9162278 w 11269336"/>
              <a:gd name="connsiteY20-15458" fmla="*/ 704724 h 2323145"/>
              <a:gd name="connsiteX21-15459" fmla="*/ 9062863 w 11269336"/>
              <a:gd name="connsiteY21-15460" fmla="*/ 754656 h 2323145"/>
              <a:gd name="connsiteX22-15461" fmla="*/ 8914746 w 11269336"/>
              <a:gd name="connsiteY22-15462" fmla="*/ 826428 h 2323145"/>
              <a:gd name="connsiteX23-15463" fmla="*/ 8917778 w 11269336"/>
              <a:gd name="connsiteY23-15464" fmla="*/ 835198 h 2323145"/>
              <a:gd name="connsiteX24-15465" fmla="*/ 8905560 w 11269336"/>
              <a:gd name="connsiteY24-15466" fmla="*/ 838358 h 2323145"/>
              <a:gd name="connsiteX25-15467" fmla="*/ 8897564 w 11269336"/>
              <a:gd name="connsiteY25-15468" fmla="*/ 834287 h 2323145"/>
              <a:gd name="connsiteX26-15469" fmla="*/ 8878040 w 11269336"/>
              <a:gd name="connsiteY26-15470" fmla="*/ 844150 h 2323145"/>
              <a:gd name="connsiteX27-15471" fmla="*/ 8795998 w 11269336"/>
              <a:gd name="connsiteY27-15472" fmla="*/ 863337 h 2323145"/>
              <a:gd name="connsiteX28-15473" fmla="*/ 8776970 w 11269336"/>
              <a:gd name="connsiteY28-15474" fmla="*/ 885177 h 2323145"/>
              <a:gd name="connsiteX29-15475" fmla="*/ 8755719 w 11269336"/>
              <a:gd name="connsiteY29-15476" fmla="*/ 889754 h 2323145"/>
              <a:gd name="connsiteX30-15477" fmla="*/ 8743257 w 11269336"/>
              <a:gd name="connsiteY30-15478" fmla="*/ 904723 h 2323145"/>
              <a:gd name="connsiteX31-15479" fmla="*/ 8721366 w 11269336"/>
              <a:gd name="connsiteY31-15480" fmla="*/ 904711 h 2323145"/>
              <a:gd name="connsiteX32-15481" fmla="*/ 8678353 w 11269336"/>
              <a:gd name="connsiteY32-15482" fmla="*/ 926318 h 2323145"/>
              <a:gd name="connsiteX33-15483" fmla="*/ 8636849 w 11269336"/>
              <a:gd name="connsiteY33-15484" fmla="*/ 937900 h 2323145"/>
              <a:gd name="connsiteX34-15485" fmla="*/ 8620213 w 11269336"/>
              <a:gd name="connsiteY34-15486" fmla="*/ 943068 h 2323145"/>
              <a:gd name="connsiteX35-15487" fmla="*/ 8612581 w 11269336"/>
              <a:gd name="connsiteY35-15488" fmla="*/ 952695 h 2323145"/>
              <a:gd name="connsiteX36-15489" fmla="*/ 8589038 w 11269336"/>
              <a:gd name="connsiteY36-15490" fmla="*/ 963892 h 2323145"/>
              <a:gd name="connsiteX37-15491" fmla="*/ 8579950 w 11269336"/>
              <a:gd name="connsiteY37-15492" fmla="*/ 960899 h 2323145"/>
              <a:gd name="connsiteX38-15493" fmla="*/ 8579319 w 11269336"/>
              <a:gd name="connsiteY38-15494" fmla="*/ 965630 h 2323145"/>
              <a:gd name="connsiteX39-15495" fmla="*/ 8547429 w 11269336"/>
              <a:gd name="connsiteY39-15496" fmla="*/ 984506 h 2323145"/>
              <a:gd name="connsiteX40-15497" fmla="*/ 8478704 w 11269336"/>
              <a:gd name="connsiteY40-15498" fmla="*/ 1025490 h 2323145"/>
              <a:gd name="connsiteX41-15499" fmla="*/ 8461421 w 11269336"/>
              <a:gd name="connsiteY41-15500" fmla="*/ 1035512 h 2323145"/>
              <a:gd name="connsiteX42-15501" fmla="*/ 8445003 w 11269336"/>
              <a:gd name="connsiteY42-15502" fmla="*/ 1036851 h 2323145"/>
              <a:gd name="connsiteX43-15503" fmla="*/ 8357350 w 11269336"/>
              <a:gd name="connsiteY43-15504" fmla="*/ 1060213 h 2323145"/>
              <a:gd name="connsiteX44-15505" fmla="*/ 8335565 w 11269336"/>
              <a:gd name="connsiteY44-15506" fmla="*/ 1061151 h 2323145"/>
              <a:gd name="connsiteX45-15507" fmla="*/ 8325267 w 11269336"/>
              <a:gd name="connsiteY45-15508" fmla="*/ 1055919 h 2323145"/>
              <a:gd name="connsiteX46-15509" fmla="*/ 8293586 w 11269336"/>
              <a:gd name="connsiteY46-15510" fmla="*/ 1076144 h 2323145"/>
              <a:gd name="connsiteX47-15511" fmla="*/ 8242405 w 11269336"/>
              <a:gd name="connsiteY47-15512" fmla="*/ 1095960 h 2323145"/>
              <a:gd name="connsiteX48-15513" fmla="*/ 8197391 w 11269336"/>
              <a:gd name="connsiteY48-15514" fmla="*/ 1107746 h 2323145"/>
              <a:gd name="connsiteX49-15515" fmla="*/ 8081474 w 11269336"/>
              <a:gd name="connsiteY49-15516" fmla="*/ 1130125 h 2323145"/>
              <a:gd name="connsiteX50-15517" fmla="*/ 8053585 w 11269336"/>
              <a:gd name="connsiteY50-15518" fmla="*/ 1129169 h 2323145"/>
              <a:gd name="connsiteX51-15519" fmla="*/ 8038422 w 11269336"/>
              <a:gd name="connsiteY51-15520" fmla="*/ 1119092 h 2323145"/>
              <a:gd name="connsiteX52-15521" fmla="*/ 8029450 w 11269336"/>
              <a:gd name="connsiteY52-15522" fmla="*/ 1125592 h 2323145"/>
              <a:gd name="connsiteX53-15523" fmla="*/ 7959552 w 11269336"/>
              <a:gd name="connsiteY53-15524" fmla="*/ 1140188 h 2323145"/>
              <a:gd name="connsiteX54-15525" fmla="*/ 7914188 w 11269336"/>
              <a:gd name="connsiteY54-15526" fmla="*/ 1150862 h 2323145"/>
              <a:gd name="connsiteX55-15527" fmla="*/ 7914918 w 11269336"/>
              <a:gd name="connsiteY55-15528" fmla="*/ 1168758 h 2323145"/>
              <a:gd name="connsiteX56-15529" fmla="*/ 7875510 w 11269336"/>
              <a:gd name="connsiteY56-15530" fmla="*/ 1183153 h 2323145"/>
              <a:gd name="connsiteX57-15531" fmla="*/ 7829932 w 11269336"/>
              <a:gd name="connsiteY57-15532" fmla="*/ 1180782 h 2323145"/>
              <a:gd name="connsiteX58-15533" fmla="*/ 7779182 w 11269336"/>
              <a:gd name="connsiteY58-15534" fmla="*/ 1192665 h 2323145"/>
              <a:gd name="connsiteX59-15535" fmla="*/ 7748774 w 11269336"/>
              <a:gd name="connsiteY59-15536" fmla="*/ 1199586 h 2323145"/>
              <a:gd name="connsiteX60-15537" fmla="*/ 7671846 w 11269336"/>
              <a:gd name="connsiteY60-15538" fmla="*/ 1231966 h 2323145"/>
              <a:gd name="connsiteX61-15539" fmla="*/ 7554146 w 11269336"/>
              <a:gd name="connsiteY61-15540" fmla="*/ 1319748 h 2323145"/>
              <a:gd name="connsiteX62-15541" fmla="*/ 7515052 w 11269336"/>
              <a:gd name="connsiteY62-15542" fmla="*/ 1336718 h 2323145"/>
              <a:gd name="connsiteX63-15543" fmla="*/ 7507193 w 11269336"/>
              <a:gd name="connsiteY63-15544" fmla="*/ 1334617 h 2323145"/>
              <a:gd name="connsiteX64-15545" fmla="*/ 7461694 w 11269336"/>
              <a:gd name="connsiteY64-15546" fmla="*/ 1375866 h 2323145"/>
              <a:gd name="connsiteX65-15547" fmla="*/ 7377571 w 11269336"/>
              <a:gd name="connsiteY65-15548" fmla="*/ 1400128 h 2323145"/>
              <a:gd name="connsiteX66-15549" fmla="*/ 7311261 w 11269336"/>
              <a:gd name="connsiteY66-15550" fmla="*/ 1412652 h 2323145"/>
              <a:gd name="connsiteX67-15551" fmla="*/ 7275307 w 11269336"/>
              <a:gd name="connsiteY67-15552" fmla="*/ 1422171 h 2323145"/>
              <a:gd name="connsiteX68-15553" fmla="*/ 7247783 w 11269336"/>
              <a:gd name="connsiteY68-15554" fmla="*/ 1426330 h 2323145"/>
              <a:gd name="connsiteX69-15555" fmla="*/ 7185047 w 11269336"/>
              <a:gd name="connsiteY69-15556" fmla="*/ 1451812 h 2323145"/>
              <a:gd name="connsiteX70-15557" fmla="*/ 7084117 w 11269336"/>
              <a:gd name="connsiteY70-15558" fmla="*/ 1500281 h 2323145"/>
              <a:gd name="connsiteX71-15559" fmla="*/ 7062011 w 11269336"/>
              <a:gd name="connsiteY71-15560" fmla="*/ 1509183 h 2323145"/>
              <a:gd name="connsiteX72-15561" fmla="*/ 7040555 w 11269336"/>
              <a:gd name="connsiteY72-15562" fmla="*/ 1511207 h 2323145"/>
              <a:gd name="connsiteX73-15563" fmla="*/ 7033438 w 11269336"/>
              <a:gd name="connsiteY73-15564" fmla="*/ 1506772 h 2323145"/>
              <a:gd name="connsiteX74-15565" fmla="*/ 7020886 w 11269336"/>
              <a:gd name="connsiteY74-15566" fmla="*/ 1510764 h 2323145"/>
              <a:gd name="connsiteX75-15567" fmla="*/ 7017033 w 11269336"/>
              <a:gd name="connsiteY75-15568" fmla="*/ 1510650 h 2323145"/>
              <a:gd name="connsiteX76-15569" fmla="*/ 6995460 w 11269336"/>
              <a:gd name="connsiteY76-15570" fmla="*/ 1511173 h 2323145"/>
              <a:gd name="connsiteX77-15571" fmla="*/ 6962144 w 11269336"/>
              <a:gd name="connsiteY77-15572" fmla="*/ 1541508 h 2323145"/>
              <a:gd name="connsiteX78-15573" fmla="*/ 6910674 w 11269336"/>
              <a:gd name="connsiteY78-15574" fmla="*/ 1554793 h 2323145"/>
              <a:gd name="connsiteX79-15575" fmla="*/ 6732152 w 11269336"/>
              <a:gd name="connsiteY79-15576" fmla="*/ 1642538 h 2323145"/>
              <a:gd name="connsiteX80-15577" fmla="*/ 6694106 w 11269336"/>
              <a:gd name="connsiteY80-15578" fmla="*/ 1632377 h 2323145"/>
              <a:gd name="connsiteX81-15579" fmla="*/ 6617223 w 11269336"/>
              <a:gd name="connsiteY81-15580" fmla="*/ 1659889 h 2323145"/>
              <a:gd name="connsiteX82-15581" fmla="*/ 6521138 w 11269336"/>
              <a:gd name="connsiteY82-15582" fmla="*/ 1744340 h 2323145"/>
              <a:gd name="connsiteX83-15583" fmla="*/ 6380677 w 11269336"/>
              <a:gd name="connsiteY83-15584" fmla="*/ 1796883 h 2323145"/>
              <a:gd name="connsiteX84-15585" fmla="*/ 6374897 w 11269336"/>
              <a:gd name="connsiteY84-15586" fmla="*/ 1809910 h 2323145"/>
              <a:gd name="connsiteX85-15587" fmla="*/ 6364545 w 11269336"/>
              <a:gd name="connsiteY85-15588" fmla="*/ 1820090 h 2323145"/>
              <a:gd name="connsiteX86-15589" fmla="*/ 6362126 w 11269336"/>
              <a:gd name="connsiteY86-15590" fmla="*/ 1819991 h 2323145"/>
              <a:gd name="connsiteX87-15591" fmla="*/ 6346673 w 11269336"/>
              <a:gd name="connsiteY87-15592" fmla="*/ 1827824 h 2323145"/>
              <a:gd name="connsiteX88-15593" fmla="*/ 6345588 w 11269336"/>
              <a:gd name="connsiteY88-15594" fmla="*/ 1832232 h 2323145"/>
              <a:gd name="connsiteX89-15595" fmla="*/ 6335708 w 11269336"/>
              <a:gd name="connsiteY89-15596" fmla="*/ 1838451 h 2323145"/>
              <a:gd name="connsiteX90-15597" fmla="*/ 6318182 w 11269336"/>
              <a:gd name="connsiteY90-15598" fmla="*/ 1852975 h 2323145"/>
              <a:gd name="connsiteX91-15599" fmla="*/ 6313084 w 11269336"/>
              <a:gd name="connsiteY91-15600" fmla="*/ 1853561 h 2323145"/>
              <a:gd name="connsiteX92-15601" fmla="*/ 6283816 w 11269336"/>
              <a:gd name="connsiteY92-15602" fmla="*/ 1872148 h 2323145"/>
              <a:gd name="connsiteX93-15603" fmla="*/ 6282550 w 11269336"/>
              <a:gd name="connsiteY93-15604" fmla="*/ 1871392 h 2323145"/>
              <a:gd name="connsiteX94-15605" fmla="*/ 6270527 w 11269336"/>
              <a:gd name="connsiteY94-15606" fmla="*/ 1872208 h 2323145"/>
              <a:gd name="connsiteX95-15607" fmla="*/ 6249518 w 11269336"/>
              <a:gd name="connsiteY95-15608" fmla="*/ 1876079 h 2323145"/>
              <a:gd name="connsiteX96-15609" fmla="*/ 6190386 w 11269336"/>
              <a:gd name="connsiteY96-15610" fmla="*/ 1872478 h 2323145"/>
              <a:gd name="connsiteX97-15611" fmla="*/ 6159777 w 11269336"/>
              <a:gd name="connsiteY97-15612" fmla="*/ 1891745 h 2323145"/>
              <a:gd name="connsiteX98-15613" fmla="*/ 6153131 w 11269336"/>
              <a:gd name="connsiteY98-15614" fmla="*/ 1895079 h 2323145"/>
              <a:gd name="connsiteX99-15615" fmla="*/ 6152798 w 11269336"/>
              <a:gd name="connsiteY99-15616" fmla="*/ 1894920 h 2323145"/>
              <a:gd name="connsiteX100-15617" fmla="*/ 6145388 w 11269336"/>
              <a:gd name="connsiteY100-15618" fmla="*/ 1897990 h 2323145"/>
              <a:gd name="connsiteX101-15619" fmla="*/ 6141014 w 11269336"/>
              <a:gd name="connsiteY101-15620" fmla="*/ 1901155 h 2323145"/>
              <a:gd name="connsiteX102-15621" fmla="*/ 6128122 w 11269336"/>
              <a:gd name="connsiteY102-15622" fmla="*/ 1907623 h 2323145"/>
              <a:gd name="connsiteX103-15623" fmla="*/ 6122351 w 11269336"/>
              <a:gd name="connsiteY103-15624" fmla="*/ 1908359 h 2323145"/>
              <a:gd name="connsiteX104-15625" fmla="*/ 6064750 w 11269336"/>
              <a:gd name="connsiteY104-15626" fmla="*/ 1896394 h 2323145"/>
              <a:gd name="connsiteX105-15627" fmla="*/ 5964230 w 11269336"/>
              <a:gd name="connsiteY105-15628" fmla="*/ 1910038 h 2323145"/>
              <a:gd name="connsiteX106-15629" fmla="*/ 5865399 w 11269336"/>
              <a:gd name="connsiteY106-15630" fmla="*/ 1926966 h 2323145"/>
              <a:gd name="connsiteX107-15631" fmla="*/ 5829951 w 11269336"/>
              <a:gd name="connsiteY107-15632" fmla="*/ 1934755 h 2323145"/>
              <a:gd name="connsiteX108-15633" fmla="*/ 5765285 w 11269336"/>
              <a:gd name="connsiteY108-15634" fmla="*/ 1941322 h 2323145"/>
              <a:gd name="connsiteX109-15635" fmla="*/ 5734750 w 11269336"/>
              <a:gd name="connsiteY109-15636" fmla="*/ 1939793 h 2323145"/>
              <a:gd name="connsiteX110-15637" fmla="*/ 5733569 w 11269336"/>
              <a:gd name="connsiteY110-15638" fmla="*/ 1940505 h 2323145"/>
              <a:gd name="connsiteX111-15639" fmla="*/ 5730329 w 11269336"/>
              <a:gd name="connsiteY111-15640" fmla="*/ 1937845 h 2323145"/>
              <a:gd name="connsiteX112-15641" fmla="*/ 5724661 w 11269336"/>
              <a:gd name="connsiteY112-15642" fmla="*/ 1937455 h 2323145"/>
              <a:gd name="connsiteX113-15643" fmla="*/ 5710186 w 11269336"/>
              <a:gd name="connsiteY113-15644" fmla="*/ 1941370 h 2323145"/>
              <a:gd name="connsiteX114-15645" fmla="*/ 5704910 w 11269336"/>
              <a:gd name="connsiteY114-15646" fmla="*/ 1943663 h 2323145"/>
              <a:gd name="connsiteX115-15647" fmla="*/ 5696836 w 11269336"/>
              <a:gd name="connsiteY115-15648" fmla="*/ 1945271 h 2323145"/>
              <a:gd name="connsiteX116-15649" fmla="*/ 5696583 w 11269336"/>
              <a:gd name="connsiteY116-15650" fmla="*/ 1945050 h 2323145"/>
              <a:gd name="connsiteX117-15651" fmla="*/ 5689123 w 11269336"/>
              <a:gd name="connsiteY117-15652" fmla="*/ 1947067 h 2323145"/>
              <a:gd name="connsiteX118-15653" fmla="*/ 5653291 w 11269336"/>
              <a:gd name="connsiteY118-15654" fmla="*/ 1960245 h 2323145"/>
              <a:gd name="connsiteX119-15655" fmla="*/ 5599385 w 11269336"/>
              <a:gd name="connsiteY119-15656" fmla="*/ 1945198 h 2323145"/>
              <a:gd name="connsiteX120-15657" fmla="*/ 5578300 w 11269336"/>
              <a:gd name="connsiteY120-15658" fmla="*/ 1944963 h 2323145"/>
              <a:gd name="connsiteX121-15659" fmla="*/ 5566758 w 11269336"/>
              <a:gd name="connsiteY121-15660" fmla="*/ 1943441 h 2323145"/>
              <a:gd name="connsiteX122-15661" fmla="*/ 5565857 w 11269336"/>
              <a:gd name="connsiteY122-15662" fmla="*/ 1942445 h 2323145"/>
              <a:gd name="connsiteX123-15663" fmla="*/ 5531534 w 11269336"/>
              <a:gd name="connsiteY123-15664" fmla="*/ 1955208 h 2323145"/>
              <a:gd name="connsiteX124-15665" fmla="*/ 5526552 w 11269336"/>
              <a:gd name="connsiteY124-15666" fmla="*/ 1954799 h 2323145"/>
              <a:gd name="connsiteX125-15667" fmla="*/ 5504723 w 11269336"/>
              <a:gd name="connsiteY125-15668" fmla="*/ 1965811 h 2323145"/>
              <a:gd name="connsiteX126-15669" fmla="*/ 5493156 w 11269336"/>
              <a:gd name="connsiteY126-15670" fmla="*/ 1970063 h 2323145"/>
              <a:gd name="connsiteX127-15671" fmla="*/ 5490486 w 11269336"/>
              <a:gd name="connsiteY127-15672" fmla="*/ 1974227 h 2323145"/>
              <a:gd name="connsiteX128-15673" fmla="*/ 5473107 w 11269336"/>
              <a:gd name="connsiteY128-15674" fmla="*/ 1979001 h 2323145"/>
              <a:gd name="connsiteX129-15675" fmla="*/ 5470885 w 11269336"/>
              <a:gd name="connsiteY129-15676" fmla="*/ 1978432 h 2323145"/>
              <a:gd name="connsiteX130-15677" fmla="*/ 5457393 w 11269336"/>
              <a:gd name="connsiteY130-15678" fmla="*/ 1986525 h 2323145"/>
              <a:gd name="connsiteX131-15679" fmla="*/ 5447102 w 11269336"/>
              <a:gd name="connsiteY131-15680" fmla="*/ 1998329 h 2323145"/>
              <a:gd name="connsiteX132-15681" fmla="*/ 5159151 w 11269336"/>
              <a:gd name="connsiteY132-15682" fmla="*/ 2029640 h 2323145"/>
              <a:gd name="connsiteX133-15683" fmla="*/ 5098838 w 11269336"/>
              <a:gd name="connsiteY133-15684" fmla="*/ 2062961 h 2323145"/>
              <a:gd name="connsiteX134-15685" fmla="*/ 4860988 w 11269336"/>
              <a:gd name="connsiteY134-15686" fmla="*/ 2135698 h 2323145"/>
              <a:gd name="connsiteX135-15687" fmla="*/ 4765388 w 11269336"/>
              <a:gd name="connsiteY135-15688" fmla="*/ 2162525 h 2323145"/>
              <a:gd name="connsiteX136-15689" fmla="*/ 4745033 w 11269336"/>
              <a:gd name="connsiteY136-15690" fmla="*/ 2158859 h 2323145"/>
              <a:gd name="connsiteX137-15691" fmla="*/ 4741475 w 11269336"/>
              <a:gd name="connsiteY137-15692" fmla="*/ 2157998 h 2323145"/>
              <a:gd name="connsiteX138-15693" fmla="*/ 4728247 w 11269336"/>
              <a:gd name="connsiteY138-15694" fmla="*/ 2159526 h 2323145"/>
              <a:gd name="connsiteX139-15695" fmla="*/ 4723263 w 11269336"/>
              <a:gd name="connsiteY139-15696" fmla="*/ 2153742 h 2323145"/>
              <a:gd name="connsiteX140-15697" fmla="*/ 4593061 w 11269336"/>
              <a:gd name="connsiteY140-15698" fmla="*/ 2171597 h 2323145"/>
              <a:gd name="connsiteX141-15699" fmla="*/ 4533444 w 11269336"/>
              <a:gd name="connsiteY141-15700" fmla="*/ 2181200 h 2323145"/>
              <a:gd name="connsiteX142-15701" fmla="*/ 4492832 w 11269336"/>
              <a:gd name="connsiteY142-15702" fmla="*/ 2188033 h 2323145"/>
              <a:gd name="connsiteX143-15703" fmla="*/ 4467257 w 11269336"/>
              <a:gd name="connsiteY143-15704" fmla="*/ 2196121 h 2323145"/>
              <a:gd name="connsiteX144-15705" fmla="*/ 4405765 w 11269336"/>
              <a:gd name="connsiteY144-15706" fmla="*/ 2199902 h 2323145"/>
              <a:gd name="connsiteX145-15707" fmla="*/ 4401354 w 11269336"/>
              <a:gd name="connsiteY145-15708" fmla="*/ 2194745 h 2323145"/>
              <a:gd name="connsiteX146-15709" fmla="*/ 4366646 w 11269336"/>
              <a:gd name="connsiteY146-15710" fmla="*/ 2198564 h 2323145"/>
              <a:gd name="connsiteX147-15711" fmla="*/ 4354009 w 11269336"/>
              <a:gd name="connsiteY147-15712" fmla="*/ 2204984 h 2323145"/>
              <a:gd name="connsiteX148-15713" fmla="*/ 4348284 w 11269336"/>
              <a:gd name="connsiteY148-15714" fmla="*/ 2205270 h 2323145"/>
              <a:gd name="connsiteX149-15715" fmla="*/ 4333906 w 11269336"/>
              <a:gd name="connsiteY149-15716" fmla="*/ 2205251 h 2323145"/>
              <a:gd name="connsiteX150-15717" fmla="*/ 4308819 w 11269336"/>
              <a:gd name="connsiteY150-15718" fmla="*/ 2203822 h 2323145"/>
              <a:gd name="connsiteX151-15719" fmla="*/ 4301210 w 11269336"/>
              <a:gd name="connsiteY151-15720" fmla="*/ 2204456 h 2323145"/>
              <a:gd name="connsiteX152-15721" fmla="*/ 4283095 w 11269336"/>
              <a:gd name="connsiteY152-15722" fmla="*/ 2198177 h 2323145"/>
              <a:gd name="connsiteX153-15723" fmla="*/ 4250119 w 11269336"/>
              <a:gd name="connsiteY153-15724" fmla="*/ 2196342 h 2323145"/>
              <a:gd name="connsiteX154-15725" fmla="*/ 4189203 w 11269336"/>
              <a:gd name="connsiteY154-15726" fmla="*/ 2178994 h 2323145"/>
              <a:gd name="connsiteX155-15727" fmla="*/ 4154035 w 11269336"/>
              <a:gd name="connsiteY155-15728" fmla="*/ 2171950 h 2323145"/>
              <a:gd name="connsiteX156-15729" fmla="*/ 4129569 w 11269336"/>
              <a:gd name="connsiteY156-15730" fmla="*/ 2163850 h 2323145"/>
              <a:gd name="connsiteX157-15731" fmla="*/ 4061250 w 11269336"/>
              <a:gd name="connsiteY157-15732" fmla="*/ 2159236 h 2323145"/>
              <a:gd name="connsiteX158-15733" fmla="*/ 3945480 w 11269336"/>
              <a:gd name="connsiteY158-15734" fmla="*/ 2158279 h 2323145"/>
              <a:gd name="connsiteX159-15735" fmla="*/ 3921468 w 11269336"/>
              <a:gd name="connsiteY159-15736" fmla="*/ 2156588 h 2323145"/>
              <a:gd name="connsiteX160-15737" fmla="*/ 3903348 w 11269336"/>
              <a:gd name="connsiteY160-15738" fmla="*/ 2149220 h 2323145"/>
              <a:gd name="connsiteX161-15739" fmla="*/ 3901342 w 11269336"/>
              <a:gd name="connsiteY161-15740" fmla="*/ 2142355 h 2323145"/>
              <a:gd name="connsiteX162-15741" fmla="*/ 3888539 w 11269336"/>
              <a:gd name="connsiteY162-15742" fmla="*/ 2140476 h 2323145"/>
              <a:gd name="connsiteX163-15743" fmla="*/ 3885662 w 11269336"/>
              <a:gd name="connsiteY163-15744" fmla="*/ 2138740 h 2323145"/>
              <a:gd name="connsiteX164-15745" fmla="*/ 3868627 w 11269336"/>
              <a:gd name="connsiteY164-15746" fmla="*/ 2130023 h 2323145"/>
              <a:gd name="connsiteX165-15747" fmla="*/ 3819177 w 11269336"/>
              <a:gd name="connsiteY165-15748" fmla="*/ 2142111 h 2323145"/>
              <a:gd name="connsiteX166-15749" fmla="*/ 3769100 w 11269336"/>
              <a:gd name="connsiteY166-15750" fmla="*/ 2131731 h 2323145"/>
              <a:gd name="connsiteX167-15751" fmla="*/ 3562752 w 11269336"/>
              <a:gd name="connsiteY167-15752" fmla="*/ 2131785 h 2323145"/>
              <a:gd name="connsiteX168-15753" fmla="*/ 3541402 w 11269336"/>
              <a:gd name="connsiteY168-15754" fmla="*/ 2106821 h 2323145"/>
              <a:gd name="connsiteX169-15755" fmla="*/ 3365341 w 11269336"/>
              <a:gd name="connsiteY169-15756" fmla="*/ 2077638 h 2323145"/>
              <a:gd name="connsiteX170-15757" fmla="*/ 3170922 w 11269336"/>
              <a:gd name="connsiteY170-15758" fmla="*/ 2115957 h 2323145"/>
              <a:gd name="connsiteX171-15759" fmla="*/ 3156256 w 11269336"/>
              <a:gd name="connsiteY171-15760" fmla="*/ 2124773 h 2323145"/>
              <a:gd name="connsiteX172-15761" fmla="*/ 3140298 w 11269336"/>
              <a:gd name="connsiteY172-15762" fmla="*/ 2129182 h 2323145"/>
              <a:gd name="connsiteX173-15763" fmla="*/ 3138514 w 11269336"/>
              <a:gd name="connsiteY173-15764" fmla="*/ 2128069 h 2323145"/>
              <a:gd name="connsiteX174-15765" fmla="*/ 3120467 w 11269336"/>
              <a:gd name="connsiteY174-15766" fmla="*/ 2128281 h 2323145"/>
              <a:gd name="connsiteX175-15767" fmla="*/ 3116175 w 11269336"/>
              <a:gd name="connsiteY175-15768" fmla="*/ 2131633 h 2323145"/>
              <a:gd name="connsiteX176-15769" fmla="*/ 3103685 w 11269336"/>
              <a:gd name="connsiteY176-15770" fmla="*/ 2132814 h 2323145"/>
              <a:gd name="connsiteX177-15771" fmla="*/ 3078794 w 11269336"/>
              <a:gd name="connsiteY177-15772" fmla="*/ 2137935 h 2323145"/>
              <a:gd name="connsiteX178-15773" fmla="*/ 3074407 w 11269336"/>
              <a:gd name="connsiteY178-15774" fmla="*/ 2136274 h 2323145"/>
              <a:gd name="connsiteX179-15775" fmla="*/ 3037285 w 11269336"/>
              <a:gd name="connsiteY179-15776" fmla="*/ 2139919 h 2323145"/>
              <a:gd name="connsiteX180-15777" fmla="*/ 3036901 w 11269336"/>
              <a:gd name="connsiteY180-15778" fmla="*/ 2138726 h 2323145"/>
              <a:gd name="connsiteX181-15779" fmla="*/ 3026996 w 11269336"/>
              <a:gd name="connsiteY181-15780" fmla="*/ 2134322 h 2323145"/>
              <a:gd name="connsiteX182-15781" fmla="*/ 3007772 w 11269336"/>
              <a:gd name="connsiteY182-15782" fmla="*/ 2128742 h 2323145"/>
              <a:gd name="connsiteX183-15783" fmla="*/ 2965030 w 11269336"/>
              <a:gd name="connsiteY183-15784" fmla="*/ 2100494 h 2323145"/>
              <a:gd name="connsiteX184-15785" fmla="*/ 2926342 w 11269336"/>
              <a:gd name="connsiteY184-15786" fmla="*/ 2104155 h 2323145"/>
              <a:gd name="connsiteX185-15787" fmla="*/ 2918608 w 11269336"/>
              <a:gd name="connsiteY185-15788" fmla="*/ 2104215 h 2323145"/>
              <a:gd name="connsiteX186-15789" fmla="*/ 2918475 w 11269336"/>
              <a:gd name="connsiteY186-15790" fmla="*/ 2103937 h 2323145"/>
              <a:gd name="connsiteX187-15791" fmla="*/ 2910360 w 11269336"/>
              <a:gd name="connsiteY187-15792" fmla="*/ 2103444 h 2323145"/>
              <a:gd name="connsiteX188-15793" fmla="*/ 2904507 w 11269336"/>
              <a:gd name="connsiteY188-15794" fmla="*/ 2104326 h 2323145"/>
              <a:gd name="connsiteX189-15795" fmla="*/ 2889503 w 11269336"/>
              <a:gd name="connsiteY189-15796" fmla="*/ 2104443 h 2323145"/>
              <a:gd name="connsiteX190-15797" fmla="*/ 2884480 w 11269336"/>
              <a:gd name="connsiteY190-15798" fmla="*/ 2102626 h 2323145"/>
              <a:gd name="connsiteX191-15799" fmla="*/ 2882689 w 11269336"/>
              <a:gd name="connsiteY191-15800" fmla="*/ 2099228 h 2323145"/>
              <a:gd name="connsiteX192-15801" fmla="*/ 2881291 w 11269336"/>
              <a:gd name="connsiteY192-15802" fmla="*/ 2099618 h 2323145"/>
              <a:gd name="connsiteX193-15803" fmla="*/ 2853979 w 11269336"/>
              <a:gd name="connsiteY193-15804" fmla="*/ 2090388 h 2323145"/>
              <a:gd name="connsiteX194-15805" fmla="*/ 2791790 w 11269336"/>
              <a:gd name="connsiteY194-15806" fmla="*/ 2080332 h 2323145"/>
              <a:gd name="connsiteX195-15807" fmla="*/ 2755844 w 11269336"/>
              <a:gd name="connsiteY195-15808" fmla="*/ 2078874 h 2323145"/>
              <a:gd name="connsiteX196-15809" fmla="*/ 2657742 w 11269336"/>
              <a:gd name="connsiteY196-15810" fmla="*/ 2070179 h 2323145"/>
              <a:gd name="connsiteX197-15811" fmla="*/ 2559549 w 11269336"/>
              <a:gd name="connsiteY197-15812" fmla="*/ 2057873 h 2323145"/>
              <a:gd name="connsiteX198-15813" fmla="*/ 2512054 w 11269336"/>
              <a:gd name="connsiteY198-15814" fmla="*/ 2031671 h 2323145"/>
              <a:gd name="connsiteX199-15815" fmla="*/ 2506437 w 11269336"/>
              <a:gd name="connsiteY199-15816" fmla="*/ 2030918 h 2323145"/>
              <a:gd name="connsiteX200-15817" fmla="*/ 2491752 w 11269336"/>
              <a:gd name="connsiteY200-15818" fmla="*/ 2033906 h 2323145"/>
              <a:gd name="connsiteX201-15819" fmla="*/ 2486338 w 11269336"/>
              <a:gd name="connsiteY201-15820" fmla="*/ 2035862 h 2323145"/>
              <a:gd name="connsiteX202-15821" fmla="*/ 2478186 w 11269336"/>
              <a:gd name="connsiteY202-15822" fmla="*/ 2036953 h 2323145"/>
              <a:gd name="connsiteX203-15823" fmla="*/ 2477950 w 11269336"/>
              <a:gd name="connsiteY203-15824" fmla="*/ 2036715 h 2323145"/>
              <a:gd name="connsiteX204-15825" fmla="*/ 2470381 w 11269336"/>
              <a:gd name="connsiteY204-15826" fmla="*/ 2038256 h 2323145"/>
              <a:gd name="connsiteX205-15827" fmla="*/ 2433781 w 11269336"/>
              <a:gd name="connsiteY205-15828" fmla="*/ 2049140 h 2323145"/>
              <a:gd name="connsiteX206-15829" fmla="*/ 2381172 w 11269336"/>
              <a:gd name="connsiteY206-15830" fmla="*/ 2030645 h 2323145"/>
              <a:gd name="connsiteX207-15831" fmla="*/ 2360198 w 11269336"/>
              <a:gd name="connsiteY207-15832" fmla="*/ 2029059 h 2323145"/>
              <a:gd name="connsiteX208-15833" fmla="*/ 2348815 w 11269336"/>
              <a:gd name="connsiteY208-15834" fmla="*/ 2026798 h 2323145"/>
              <a:gd name="connsiteX209-15835" fmla="*/ 2347988 w 11269336"/>
              <a:gd name="connsiteY209-15836" fmla="*/ 2025745 h 2323145"/>
              <a:gd name="connsiteX210-15837" fmla="*/ 2312920 w 11269336"/>
              <a:gd name="connsiteY210-15838" fmla="*/ 2036311 h 2323145"/>
              <a:gd name="connsiteX211-15839" fmla="*/ 2307986 w 11269336"/>
              <a:gd name="connsiteY211-15840" fmla="*/ 2035583 h 2323145"/>
              <a:gd name="connsiteX212-15841" fmla="*/ 2285481 w 11269336"/>
              <a:gd name="connsiteY212-15842" fmla="*/ 2045197 h 2323145"/>
              <a:gd name="connsiteX213-15843" fmla="*/ 2273666 w 11269336"/>
              <a:gd name="connsiteY213-15844" fmla="*/ 2048710 h 2323145"/>
              <a:gd name="connsiteX214-15845" fmla="*/ 2270719 w 11269336"/>
              <a:gd name="connsiteY214-15846" fmla="*/ 2052702 h 2323145"/>
              <a:gd name="connsiteX215-15847" fmla="*/ 2253080 w 11269336"/>
              <a:gd name="connsiteY215-15848" fmla="*/ 2056363 h 2323145"/>
              <a:gd name="connsiteX216-15849" fmla="*/ 2250906 w 11269336"/>
              <a:gd name="connsiteY216-15850" fmla="*/ 2055654 h 2323145"/>
              <a:gd name="connsiteX217-15851" fmla="*/ 2236905 w 11269336"/>
              <a:gd name="connsiteY217-15852" fmla="*/ 2062882 h 2323145"/>
              <a:gd name="connsiteX218-15853" fmla="*/ 2225830 w 11269336"/>
              <a:gd name="connsiteY218-15854" fmla="*/ 2074027 h 2323145"/>
              <a:gd name="connsiteX219-15855" fmla="*/ 2073776 w 11269336"/>
              <a:gd name="connsiteY219-15856" fmla="*/ 2089244 h 2323145"/>
              <a:gd name="connsiteX220-15857" fmla="*/ 1948256 w 11269336"/>
              <a:gd name="connsiteY220-15858" fmla="*/ 2146616 h 2323145"/>
              <a:gd name="connsiteX221-15859" fmla="*/ 1865582 w 11269336"/>
              <a:gd name="connsiteY221-15860" fmla="*/ 2153738 h 2323145"/>
              <a:gd name="connsiteX222-15861" fmla="*/ 1835210 w 11269336"/>
              <a:gd name="connsiteY222-15862" fmla="*/ 2134244 h 2323145"/>
              <a:gd name="connsiteX223-15863" fmla="*/ 1632661 w 11269336"/>
              <a:gd name="connsiteY223-15864" fmla="*/ 2173882 h 2323145"/>
              <a:gd name="connsiteX224-15865" fmla="*/ 1579590 w 11269336"/>
              <a:gd name="connsiteY224-15866" fmla="*/ 2173680 h 2323145"/>
              <a:gd name="connsiteX225-15867" fmla="*/ 1535601 w 11269336"/>
              <a:gd name="connsiteY225-15868" fmla="*/ 2194590 h 2323145"/>
              <a:gd name="connsiteX226-15869" fmla="*/ 1515594 w 11269336"/>
              <a:gd name="connsiteY226-15870" fmla="*/ 2189622 h 2323145"/>
              <a:gd name="connsiteX227-15871" fmla="*/ 1512113 w 11269336"/>
              <a:gd name="connsiteY227-15872" fmla="*/ 2188534 h 2323145"/>
              <a:gd name="connsiteX228-15873" fmla="*/ 1498838 w 11269336"/>
              <a:gd name="connsiteY228-15874" fmla="*/ 2189213 h 2323145"/>
              <a:gd name="connsiteX229-15875" fmla="*/ 1494279 w 11269336"/>
              <a:gd name="connsiteY229-15876" fmla="*/ 2183112 h 2323145"/>
              <a:gd name="connsiteX230-15877" fmla="*/ 1473714 w 11269336"/>
              <a:gd name="connsiteY230-15878" fmla="*/ 2179625 h 2323145"/>
              <a:gd name="connsiteX231-15879" fmla="*/ 1449503 w 11269336"/>
              <a:gd name="connsiteY231-15880" fmla="*/ 2182633 h 2323145"/>
              <a:gd name="connsiteX232-15881" fmla="*/ 1266687 w 11269336"/>
              <a:gd name="connsiteY232-15882" fmla="*/ 2212688 h 2323145"/>
              <a:gd name="connsiteX233-15883" fmla="*/ 1239614 w 11269336"/>
              <a:gd name="connsiteY233-15884" fmla="*/ 2209727 h 2323145"/>
              <a:gd name="connsiteX234-15885" fmla="*/ 1202436 w 11269336"/>
              <a:gd name="connsiteY234-15886" fmla="*/ 2209817 h 2323145"/>
              <a:gd name="connsiteX235-15887" fmla="*/ 1136097 w 11269336"/>
              <a:gd name="connsiteY235-15888" fmla="*/ 2205112 h 2323145"/>
              <a:gd name="connsiteX236-15889" fmla="*/ 988232 w 11269336"/>
              <a:gd name="connsiteY236-15890" fmla="*/ 2235635 h 2323145"/>
              <a:gd name="connsiteX237-15891" fmla="*/ 981959 w 11269336"/>
              <a:gd name="connsiteY237-15892" fmla="*/ 2231607 h 2323145"/>
              <a:gd name="connsiteX238-15893" fmla="*/ 938600 w 11269336"/>
              <a:gd name="connsiteY238-15894" fmla="*/ 2238113 h 2323145"/>
              <a:gd name="connsiteX239-15895" fmla="*/ 791788 w 11269336"/>
              <a:gd name="connsiteY239-15896" fmla="*/ 2293224 h 2323145"/>
              <a:gd name="connsiteX240-15897" fmla="*/ 706914 w 11269336"/>
              <a:gd name="connsiteY240-15898" fmla="*/ 2305046 h 2323145"/>
              <a:gd name="connsiteX241-15899" fmla="*/ 675971 w 11269336"/>
              <a:gd name="connsiteY241-15900" fmla="*/ 2304030 h 2323145"/>
              <a:gd name="connsiteX242-15901" fmla="*/ 624180 w 11269336"/>
              <a:gd name="connsiteY242-15902" fmla="*/ 2302650 h 2323145"/>
              <a:gd name="connsiteX243-15903" fmla="*/ 583453 w 11269336"/>
              <a:gd name="connsiteY243-15904" fmla="*/ 2288788 h 2323145"/>
              <a:gd name="connsiteX244-15905" fmla="*/ 540946 w 11269336"/>
              <a:gd name="connsiteY244-15906" fmla="*/ 2292721 h 2323145"/>
              <a:gd name="connsiteX245-15907" fmla="*/ 533680 w 11269336"/>
              <a:gd name="connsiteY245-15908" fmla="*/ 2310233 h 2323145"/>
              <a:gd name="connsiteX246-15909" fmla="*/ 487366 w 11269336"/>
              <a:gd name="connsiteY246-15910" fmla="*/ 2309053 h 2323145"/>
              <a:gd name="connsiteX247-15911" fmla="*/ 416820 w 11269336"/>
              <a:gd name="connsiteY247-15912" fmla="*/ 2305443 h 2323145"/>
              <a:gd name="connsiteX248-15913" fmla="*/ 376805 w 11269336"/>
              <a:gd name="connsiteY248-15914" fmla="*/ 2307647 h 2323145"/>
              <a:gd name="connsiteX249-15915" fmla="*/ 266777 w 11269336"/>
              <a:gd name="connsiteY249-15916" fmla="*/ 2309012 h 2323145"/>
              <a:gd name="connsiteX250-15917" fmla="*/ 156013 w 11269336"/>
              <a:gd name="connsiteY250-15918" fmla="*/ 2306832 h 2323145"/>
              <a:gd name="connsiteX251-15919" fmla="*/ 87258 w 11269336"/>
              <a:gd name="connsiteY251-15920" fmla="*/ 2285511 h 2323145"/>
              <a:gd name="connsiteX252-15921" fmla="*/ 23798 w 11269336"/>
              <a:gd name="connsiteY252-15922" fmla="*/ 2281822 h 2323145"/>
              <a:gd name="connsiteX253-15923" fmla="*/ 0 w 11269336"/>
              <a:gd name="connsiteY253-15924" fmla="*/ 2285369 h 2323145"/>
              <a:gd name="connsiteX254-15925" fmla="*/ 0 w 11269336"/>
              <a:gd name="connsiteY254-15926" fmla="*/ 0 h 2323145"/>
              <a:gd name="connsiteX0-15927" fmla="*/ 0 w 11269336"/>
              <a:gd name="connsiteY0-15928" fmla="*/ 0 h 2323145"/>
              <a:gd name="connsiteX1-15929" fmla="*/ 11269336 w 11269336"/>
              <a:gd name="connsiteY1-15930" fmla="*/ 0 h 2323145"/>
              <a:gd name="connsiteX2-15931" fmla="*/ 11268645 w 11269336"/>
              <a:gd name="connsiteY2-15932" fmla="*/ 511 h 2323145"/>
              <a:gd name="connsiteX3-15933" fmla="*/ 11230739 w 11269336"/>
              <a:gd name="connsiteY3-15934" fmla="*/ 37096 h 2323145"/>
              <a:gd name="connsiteX4-15935" fmla="*/ 11082485 w 11269336"/>
              <a:gd name="connsiteY4-15936" fmla="*/ 78590 h 2323145"/>
              <a:gd name="connsiteX5-15937" fmla="*/ 11031776 w 11269336"/>
              <a:gd name="connsiteY5-15938" fmla="*/ 79197 h 2323145"/>
              <a:gd name="connsiteX6-15939" fmla="*/ 10995894 w 11269336"/>
              <a:gd name="connsiteY6-15940" fmla="*/ 83459 h 2323145"/>
              <a:gd name="connsiteX7-15941" fmla="*/ 10861177 w 11269336"/>
              <a:gd name="connsiteY7-15942" fmla="*/ 147419 h 2323145"/>
              <a:gd name="connsiteX8-15943" fmla="*/ 10782732 w 11269336"/>
              <a:gd name="connsiteY8-15944" fmla="*/ 135645 h 2323145"/>
              <a:gd name="connsiteX9-15945" fmla="*/ 10660773 w 11269336"/>
              <a:gd name="connsiteY9-15946" fmla="*/ 179312 h 2323145"/>
              <a:gd name="connsiteX10-15947" fmla="*/ 10564442 w 11269336"/>
              <a:gd name="connsiteY10-15948" fmla="*/ 160738 h 2323145"/>
              <a:gd name="connsiteX11-15949" fmla="*/ 10490200 w 11269336"/>
              <a:gd name="connsiteY11-15950" fmla="*/ 183533 h 2323145"/>
              <a:gd name="connsiteX12-15951" fmla="*/ 10271351 w 11269336"/>
              <a:gd name="connsiteY12-15952" fmla="*/ 243104 h 2323145"/>
              <a:gd name="connsiteX13-15953" fmla="*/ 10061033 w 11269336"/>
              <a:gd name="connsiteY13-15954" fmla="*/ 364937 h 2323145"/>
              <a:gd name="connsiteX14-15955" fmla="*/ 9921770 w 11269336"/>
              <a:gd name="connsiteY14-15956" fmla="*/ 406154 h 2323145"/>
              <a:gd name="connsiteX15-15957" fmla="*/ 9858388 w 11269336"/>
              <a:gd name="connsiteY15-15958" fmla="*/ 439489 h 2323145"/>
              <a:gd name="connsiteX16-15959" fmla="*/ 9811914 w 11269336"/>
              <a:gd name="connsiteY16-15960" fmla="*/ 449865 h 2323145"/>
              <a:gd name="connsiteX17-15961" fmla="*/ 9784394 w 11269336"/>
              <a:gd name="connsiteY17-15962" fmla="*/ 457816 h 2323145"/>
              <a:gd name="connsiteX18-15963" fmla="*/ 9656836 w 11269336"/>
              <a:gd name="connsiteY18-15964" fmla="*/ 469967 h 2323145"/>
              <a:gd name="connsiteX19-15965" fmla="*/ 9561575 w 11269336"/>
              <a:gd name="connsiteY19-15966" fmla="*/ 559978 h 2323145"/>
              <a:gd name="connsiteX20-15967" fmla="*/ 9162278 w 11269336"/>
              <a:gd name="connsiteY20-15968" fmla="*/ 704724 h 2323145"/>
              <a:gd name="connsiteX21-15969" fmla="*/ 9062863 w 11269336"/>
              <a:gd name="connsiteY21-15970" fmla="*/ 754656 h 2323145"/>
              <a:gd name="connsiteX22-15971" fmla="*/ 8914746 w 11269336"/>
              <a:gd name="connsiteY22-15972" fmla="*/ 826428 h 2323145"/>
              <a:gd name="connsiteX23-15973" fmla="*/ 8917778 w 11269336"/>
              <a:gd name="connsiteY23-15974" fmla="*/ 835198 h 2323145"/>
              <a:gd name="connsiteX24-15975" fmla="*/ 8905560 w 11269336"/>
              <a:gd name="connsiteY24-15976" fmla="*/ 838358 h 2323145"/>
              <a:gd name="connsiteX25-15977" fmla="*/ 8897564 w 11269336"/>
              <a:gd name="connsiteY25-15978" fmla="*/ 834287 h 2323145"/>
              <a:gd name="connsiteX26-15979" fmla="*/ 8878040 w 11269336"/>
              <a:gd name="connsiteY26-15980" fmla="*/ 844150 h 2323145"/>
              <a:gd name="connsiteX27-15981" fmla="*/ 8795998 w 11269336"/>
              <a:gd name="connsiteY27-15982" fmla="*/ 863337 h 2323145"/>
              <a:gd name="connsiteX28-15983" fmla="*/ 8776970 w 11269336"/>
              <a:gd name="connsiteY28-15984" fmla="*/ 885177 h 2323145"/>
              <a:gd name="connsiteX29-15985" fmla="*/ 8755719 w 11269336"/>
              <a:gd name="connsiteY29-15986" fmla="*/ 889754 h 2323145"/>
              <a:gd name="connsiteX30-15987" fmla="*/ 8743257 w 11269336"/>
              <a:gd name="connsiteY30-15988" fmla="*/ 904723 h 2323145"/>
              <a:gd name="connsiteX31-15989" fmla="*/ 8721366 w 11269336"/>
              <a:gd name="connsiteY31-15990" fmla="*/ 904711 h 2323145"/>
              <a:gd name="connsiteX32-15991" fmla="*/ 8678353 w 11269336"/>
              <a:gd name="connsiteY32-15992" fmla="*/ 926318 h 2323145"/>
              <a:gd name="connsiteX33-15993" fmla="*/ 8636849 w 11269336"/>
              <a:gd name="connsiteY33-15994" fmla="*/ 937900 h 2323145"/>
              <a:gd name="connsiteX34-15995" fmla="*/ 8620213 w 11269336"/>
              <a:gd name="connsiteY34-15996" fmla="*/ 943068 h 2323145"/>
              <a:gd name="connsiteX35-15997" fmla="*/ 8612581 w 11269336"/>
              <a:gd name="connsiteY35-15998" fmla="*/ 952695 h 2323145"/>
              <a:gd name="connsiteX36-15999" fmla="*/ 8589038 w 11269336"/>
              <a:gd name="connsiteY36-16000" fmla="*/ 963892 h 2323145"/>
              <a:gd name="connsiteX37-16001" fmla="*/ 8579950 w 11269336"/>
              <a:gd name="connsiteY37-16002" fmla="*/ 960899 h 2323145"/>
              <a:gd name="connsiteX38-16003" fmla="*/ 8579319 w 11269336"/>
              <a:gd name="connsiteY38-16004" fmla="*/ 965630 h 2323145"/>
              <a:gd name="connsiteX39-16005" fmla="*/ 8547429 w 11269336"/>
              <a:gd name="connsiteY39-16006" fmla="*/ 984506 h 2323145"/>
              <a:gd name="connsiteX40-16007" fmla="*/ 8478704 w 11269336"/>
              <a:gd name="connsiteY40-16008" fmla="*/ 1025490 h 2323145"/>
              <a:gd name="connsiteX41-16009" fmla="*/ 8461421 w 11269336"/>
              <a:gd name="connsiteY41-16010" fmla="*/ 1035512 h 2323145"/>
              <a:gd name="connsiteX42-16011" fmla="*/ 8445003 w 11269336"/>
              <a:gd name="connsiteY42-16012" fmla="*/ 1036851 h 2323145"/>
              <a:gd name="connsiteX43-16013" fmla="*/ 8357350 w 11269336"/>
              <a:gd name="connsiteY43-16014" fmla="*/ 1060213 h 2323145"/>
              <a:gd name="connsiteX44-16015" fmla="*/ 8335565 w 11269336"/>
              <a:gd name="connsiteY44-16016" fmla="*/ 1061151 h 2323145"/>
              <a:gd name="connsiteX45-16017" fmla="*/ 8325267 w 11269336"/>
              <a:gd name="connsiteY45-16018" fmla="*/ 1055919 h 2323145"/>
              <a:gd name="connsiteX46-16019" fmla="*/ 8293586 w 11269336"/>
              <a:gd name="connsiteY46-16020" fmla="*/ 1076144 h 2323145"/>
              <a:gd name="connsiteX47-16021" fmla="*/ 8242405 w 11269336"/>
              <a:gd name="connsiteY47-16022" fmla="*/ 1095960 h 2323145"/>
              <a:gd name="connsiteX48-16023" fmla="*/ 8197391 w 11269336"/>
              <a:gd name="connsiteY48-16024" fmla="*/ 1107746 h 2323145"/>
              <a:gd name="connsiteX49-16025" fmla="*/ 8081474 w 11269336"/>
              <a:gd name="connsiteY49-16026" fmla="*/ 1130125 h 2323145"/>
              <a:gd name="connsiteX50-16027" fmla="*/ 8053585 w 11269336"/>
              <a:gd name="connsiteY50-16028" fmla="*/ 1129169 h 2323145"/>
              <a:gd name="connsiteX51-16029" fmla="*/ 8038422 w 11269336"/>
              <a:gd name="connsiteY51-16030" fmla="*/ 1119092 h 2323145"/>
              <a:gd name="connsiteX52-16031" fmla="*/ 8029450 w 11269336"/>
              <a:gd name="connsiteY52-16032" fmla="*/ 1125592 h 2323145"/>
              <a:gd name="connsiteX53-16033" fmla="*/ 7959552 w 11269336"/>
              <a:gd name="connsiteY53-16034" fmla="*/ 1140188 h 2323145"/>
              <a:gd name="connsiteX54-16035" fmla="*/ 7914188 w 11269336"/>
              <a:gd name="connsiteY54-16036" fmla="*/ 1150862 h 2323145"/>
              <a:gd name="connsiteX55-16037" fmla="*/ 7914918 w 11269336"/>
              <a:gd name="connsiteY55-16038" fmla="*/ 1168758 h 2323145"/>
              <a:gd name="connsiteX56-16039" fmla="*/ 7875510 w 11269336"/>
              <a:gd name="connsiteY56-16040" fmla="*/ 1183153 h 2323145"/>
              <a:gd name="connsiteX57-16041" fmla="*/ 7829932 w 11269336"/>
              <a:gd name="connsiteY57-16042" fmla="*/ 1180782 h 2323145"/>
              <a:gd name="connsiteX58-16043" fmla="*/ 7779182 w 11269336"/>
              <a:gd name="connsiteY58-16044" fmla="*/ 1192665 h 2323145"/>
              <a:gd name="connsiteX59-16045" fmla="*/ 7748774 w 11269336"/>
              <a:gd name="connsiteY59-16046" fmla="*/ 1199586 h 2323145"/>
              <a:gd name="connsiteX60-16047" fmla="*/ 7671846 w 11269336"/>
              <a:gd name="connsiteY60-16048" fmla="*/ 1231966 h 2323145"/>
              <a:gd name="connsiteX61-16049" fmla="*/ 7554146 w 11269336"/>
              <a:gd name="connsiteY61-16050" fmla="*/ 1319748 h 2323145"/>
              <a:gd name="connsiteX62-16051" fmla="*/ 7515052 w 11269336"/>
              <a:gd name="connsiteY62-16052" fmla="*/ 1336718 h 2323145"/>
              <a:gd name="connsiteX63-16053" fmla="*/ 7507193 w 11269336"/>
              <a:gd name="connsiteY63-16054" fmla="*/ 1334617 h 2323145"/>
              <a:gd name="connsiteX64-16055" fmla="*/ 7461694 w 11269336"/>
              <a:gd name="connsiteY64-16056" fmla="*/ 1375866 h 2323145"/>
              <a:gd name="connsiteX65-16057" fmla="*/ 7377571 w 11269336"/>
              <a:gd name="connsiteY65-16058" fmla="*/ 1400128 h 2323145"/>
              <a:gd name="connsiteX66-16059" fmla="*/ 7311261 w 11269336"/>
              <a:gd name="connsiteY66-16060" fmla="*/ 1412652 h 2323145"/>
              <a:gd name="connsiteX67-16061" fmla="*/ 7275307 w 11269336"/>
              <a:gd name="connsiteY67-16062" fmla="*/ 1422171 h 2323145"/>
              <a:gd name="connsiteX68-16063" fmla="*/ 7247783 w 11269336"/>
              <a:gd name="connsiteY68-16064" fmla="*/ 1426330 h 2323145"/>
              <a:gd name="connsiteX69-16065" fmla="*/ 7185047 w 11269336"/>
              <a:gd name="connsiteY69-16066" fmla="*/ 1451812 h 2323145"/>
              <a:gd name="connsiteX70-16067" fmla="*/ 7084117 w 11269336"/>
              <a:gd name="connsiteY70-16068" fmla="*/ 1500281 h 2323145"/>
              <a:gd name="connsiteX71-16069" fmla="*/ 7062011 w 11269336"/>
              <a:gd name="connsiteY71-16070" fmla="*/ 1509183 h 2323145"/>
              <a:gd name="connsiteX72-16071" fmla="*/ 7040555 w 11269336"/>
              <a:gd name="connsiteY72-16072" fmla="*/ 1511207 h 2323145"/>
              <a:gd name="connsiteX73-16073" fmla="*/ 7033438 w 11269336"/>
              <a:gd name="connsiteY73-16074" fmla="*/ 1506772 h 2323145"/>
              <a:gd name="connsiteX74-16075" fmla="*/ 7020886 w 11269336"/>
              <a:gd name="connsiteY74-16076" fmla="*/ 1510764 h 2323145"/>
              <a:gd name="connsiteX75-16077" fmla="*/ 7017033 w 11269336"/>
              <a:gd name="connsiteY75-16078" fmla="*/ 1510650 h 2323145"/>
              <a:gd name="connsiteX76-16079" fmla="*/ 6995460 w 11269336"/>
              <a:gd name="connsiteY76-16080" fmla="*/ 1511173 h 2323145"/>
              <a:gd name="connsiteX77-16081" fmla="*/ 6962144 w 11269336"/>
              <a:gd name="connsiteY77-16082" fmla="*/ 1541508 h 2323145"/>
              <a:gd name="connsiteX78-16083" fmla="*/ 6910674 w 11269336"/>
              <a:gd name="connsiteY78-16084" fmla="*/ 1554793 h 2323145"/>
              <a:gd name="connsiteX79-16085" fmla="*/ 6732152 w 11269336"/>
              <a:gd name="connsiteY79-16086" fmla="*/ 1642538 h 2323145"/>
              <a:gd name="connsiteX80-16087" fmla="*/ 6694106 w 11269336"/>
              <a:gd name="connsiteY80-16088" fmla="*/ 1632377 h 2323145"/>
              <a:gd name="connsiteX81-16089" fmla="*/ 6617223 w 11269336"/>
              <a:gd name="connsiteY81-16090" fmla="*/ 1659889 h 2323145"/>
              <a:gd name="connsiteX82-16091" fmla="*/ 6521138 w 11269336"/>
              <a:gd name="connsiteY82-16092" fmla="*/ 1744340 h 2323145"/>
              <a:gd name="connsiteX83-16093" fmla="*/ 6380677 w 11269336"/>
              <a:gd name="connsiteY83-16094" fmla="*/ 1796883 h 2323145"/>
              <a:gd name="connsiteX84-16095" fmla="*/ 6374897 w 11269336"/>
              <a:gd name="connsiteY84-16096" fmla="*/ 1809910 h 2323145"/>
              <a:gd name="connsiteX85-16097" fmla="*/ 6364545 w 11269336"/>
              <a:gd name="connsiteY85-16098" fmla="*/ 1820090 h 2323145"/>
              <a:gd name="connsiteX86-16099" fmla="*/ 6362126 w 11269336"/>
              <a:gd name="connsiteY86-16100" fmla="*/ 1819991 h 2323145"/>
              <a:gd name="connsiteX87-16101" fmla="*/ 6346673 w 11269336"/>
              <a:gd name="connsiteY87-16102" fmla="*/ 1827824 h 2323145"/>
              <a:gd name="connsiteX88-16103" fmla="*/ 6345588 w 11269336"/>
              <a:gd name="connsiteY88-16104" fmla="*/ 1832232 h 2323145"/>
              <a:gd name="connsiteX89-16105" fmla="*/ 6335708 w 11269336"/>
              <a:gd name="connsiteY89-16106" fmla="*/ 1838451 h 2323145"/>
              <a:gd name="connsiteX90-16107" fmla="*/ 6318182 w 11269336"/>
              <a:gd name="connsiteY90-16108" fmla="*/ 1852975 h 2323145"/>
              <a:gd name="connsiteX91-16109" fmla="*/ 6313084 w 11269336"/>
              <a:gd name="connsiteY91-16110" fmla="*/ 1853561 h 2323145"/>
              <a:gd name="connsiteX92-16111" fmla="*/ 6283816 w 11269336"/>
              <a:gd name="connsiteY92-16112" fmla="*/ 1872148 h 2323145"/>
              <a:gd name="connsiteX93-16113" fmla="*/ 6282550 w 11269336"/>
              <a:gd name="connsiteY93-16114" fmla="*/ 1871392 h 2323145"/>
              <a:gd name="connsiteX94-16115" fmla="*/ 6270527 w 11269336"/>
              <a:gd name="connsiteY94-16116" fmla="*/ 1872208 h 2323145"/>
              <a:gd name="connsiteX95-16117" fmla="*/ 6249518 w 11269336"/>
              <a:gd name="connsiteY95-16118" fmla="*/ 1876079 h 2323145"/>
              <a:gd name="connsiteX96-16119" fmla="*/ 6190386 w 11269336"/>
              <a:gd name="connsiteY96-16120" fmla="*/ 1872478 h 2323145"/>
              <a:gd name="connsiteX97-16121" fmla="*/ 6159777 w 11269336"/>
              <a:gd name="connsiteY97-16122" fmla="*/ 1891745 h 2323145"/>
              <a:gd name="connsiteX98-16123" fmla="*/ 6153131 w 11269336"/>
              <a:gd name="connsiteY98-16124" fmla="*/ 1895079 h 2323145"/>
              <a:gd name="connsiteX99-16125" fmla="*/ 6152798 w 11269336"/>
              <a:gd name="connsiteY99-16126" fmla="*/ 1894920 h 2323145"/>
              <a:gd name="connsiteX100-16127" fmla="*/ 6145388 w 11269336"/>
              <a:gd name="connsiteY100-16128" fmla="*/ 1897990 h 2323145"/>
              <a:gd name="connsiteX101-16129" fmla="*/ 6141014 w 11269336"/>
              <a:gd name="connsiteY101-16130" fmla="*/ 1901155 h 2323145"/>
              <a:gd name="connsiteX102-16131" fmla="*/ 6128122 w 11269336"/>
              <a:gd name="connsiteY102-16132" fmla="*/ 1907623 h 2323145"/>
              <a:gd name="connsiteX103-16133" fmla="*/ 6122351 w 11269336"/>
              <a:gd name="connsiteY103-16134" fmla="*/ 1908359 h 2323145"/>
              <a:gd name="connsiteX104-16135" fmla="*/ 6064750 w 11269336"/>
              <a:gd name="connsiteY104-16136" fmla="*/ 1896394 h 2323145"/>
              <a:gd name="connsiteX105-16137" fmla="*/ 5964230 w 11269336"/>
              <a:gd name="connsiteY105-16138" fmla="*/ 1910038 h 2323145"/>
              <a:gd name="connsiteX106-16139" fmla="*/ 5865399 w 11269336"/>
              <a:gd name="connsiteY106-16140" fmla="*/ 1926966 h 2323145"/>
              <a:gd name="connsiteX107-16141" fmla="*/ 5829951 w 11269336"/>
              <a:gd name="connsiteY107-16142" fmla="*/ 1934755 h 2323145"/>
              <a:gd name="connsiteX108-16143" fmla="*/ 5765285 w 11269336"/>
              <a:gd name="connsiteY108-16144" fmla="*/ 1941322 h 2323145"/>
              <a:gd name="connsiteX109-16145" fmla="*/ 5734750 w 11269336"/>
              <a:gd name="connsiteY109-16146" fmla="*/ 1939793 h 2323145"/>
              <a:gd name="connsiteX110-16147" fmla="*/ 5733569 w 11269336"/>
              <a:gd name="connsiteY110-16148" fmla="*/ 1940505 h 2323145"/>
              <a:gd name="connsiteX111-16149" fmla="*/ 5730329 w 11269336"/>
              <a:gd name="connsiteY111-16150" fmla="*/ 1937845 h 2323145"/>
              <a:gd name="connsiteX112-16151" fmla="*/ 5724661 w 11269336"/>
              <a:gd name="connsiteY112-16152" fmla="*/ 1937455 h 2323145"/>
              <a:gd name="connsiteX113-16153" fmla="*/ 5710186 w 11269336"/>
              <a:gd name="connsiteY113-16154" fmla="*/ 1941370 h 2323145"/>
              <a:gd name="connsiteX114-16155" fmla="*/ 5704910 w 11269336"/>
              <a:gd name="connsiteY114-16156" fmla="*/ 1943663 h 2323145"/>
              <a:gd name="connsiteX115-16157" fmla="*/ 5696836 w 11269336"/>
              <a:gd name="connsiteY115-16158" fmla="*/ 1945271 h 2323145"/>
              <a:gd name="connsiteX116-16159" fmla="*/ 5696583 w 11269336"/>
              <a:gd name="connsiteY116-16160" fmla="*/ 1945050 h 2323145"/>
              <a:gd name="connsiteX117-16161" fmla="*/ 5689123 w 11269336"/>
              <a:gd name="connsiteY117-16162" fmla="*/ 1947067 h 2323145"/>
              <a:gd name="connsiteX118-16163" fmla="*/ 5653291 w 11269336"/>
              <a:gd name="connsiteY118-16164" fmla="*/ 1960245 h 2323145"/>
              <a:gd name="connsiteX119-16165" fmla="*/ 5599385 w 11269336"/>
              <a:gd name="connsiteY119-16166" fmla="*/ 1945198 h 2323145"/>
              <a:gd name="connsiteX120-16167" fmla="*/ 5578300 w 11269336"/>
              <a:gd name="connsiteY120-16168" fmla="*/ 1944963 h 2323145"/>
              <a:gd name="connsiteX121-16169" fmla="*/ 5566758 w 11269336"/>
              <a:gd name="connsiteY121-16170" fmla="*/ 1943441 h 2323145"/>
              <a:gd name="connsiteX122-16171" fmla="*/ 5565857 w 11269336"/>
              <a:gd name="connsiteY122-16172" fmla="*/ 1942445 h 2323145"/>
              <a:gd name="connsiteX123-16173" fmla="*/ 5531534 w 11269336"/>
              <a:gd name="connsiteY123-16174" fmla="*/ 1955208 h 2323145"/>
              <a:gd name="connsiteX124-16175" fmla="*/ 5526552 w 11269336"/>
              <a:gd name="connsiteY124-16176" fmla="*/ 1954799 h 2323145"/>
              <a:gd name="connsiteX125-16177" fmla="*/ 5504723 w 11269336"/>
              <a:gd name="connsiteY125-16178" fmla="*/ 1965811 h 2323145"/>
              <a:gd name="connsiteX126-16179" fmla="*/ 5493156 w 11269336"/>
              <a:gd name="connsiteY126-16180" fmla="*/ 1970063 h 2323145"/>
              <a:gd name="connsiteX127-16181" fmla="*/ 5490486 w 11269336"/>
              <a:gd name="connsiteY127-16182" fmla="*/ 1974227 h 2323145"/>
              <a:gd name="connsiteX128-16183" fmla="*/ 5473107 w 11269336"/>
              <a:gd name="connsiteY128-16184" fmla="*/ 1979001 h 2323145"/>
              <a:gd name="connsiteX129-16185" fmla="*/ 5470885 w 11269336"/>
              <a:gd name="connsiteY129-16186" fmla="*/ 1978432 h 2323145"/>
              <a:gd name="connsiteX130-16187" fmla="*/ 5457393 w 11269336"/>
              <a:gd name="connsiteY130-16188" fmla="*/ 1986525 h 2323145"/>
              <a:gd name="connsiteX131-16189" fmla="*/ 5447102 w 11269336"/>
              <a:gd name="connsiteY131-16190" fmla="*/ 1998329 h 2323145"/>
              <a:gd name="connsiteX132-16191" fmla="*/ 5159151 w 11269336"/>
              <a:gd name="connsiteY132-16192" fmla="*/ 2029640 h 2323145"/>
              <a:gd name="connsiteX133-16193" fmla="*/ 5098838 w 11269336"/>
              <a:gd name="connsiteY133-16194" fmla="*/ 2062961 h 2323145"/>
              <a:gd name="connsiteX134-16195" fmla="*/ 4860988 w 11269336"/>
              <a:gd name="connsiteY134-16196" fmla="*/ 2135698 h 2323145"/>
              <a:gd name="connsiteX135-16197" fmla="*/ 4765388 w 11269336"/>
              <a:gd name="connsiteY135-16198" fmla="*/ 2162525 h 2323145"/>
              <a:gd name="connsiteX136-16199" fmla="*/ 4745033 w 11269336"/>
              <a:gd name="connsiteY136-16200" fmla="*/ 2158859 h 2323145"/>
              <a:gd name="connsiteX137-16201" fmla="*/ 4741475 w 11269336"/>
              <a:gd name="connsiteY137-16202" fmla="*/ 2157998 h 2323145"/>
              <a:gd name="connsiteX138-16203" fmla="*/ 4728247 w 11269336"/>
              <a:gd name="connsiteY138-16204" fmla="*/ 2159526 h 2323145"/>
              <a:gd name="connsiteX139-16205" fmla="*/ 4723263 w 11269336"/>
              <a:gd name="connsiteY139-16206" fmla="*/ 2153742 h 2323145"/>
              <a:gd name="connsiteX140-16207" fmla="*/ 4593061 w 11269336"/>
              <a:gd name="connsiteY140-16208" fmla="*/ 2171597 h 2323145"/>
              <a:gd name="connsiteX141-16209" fmla="*/ 4533444 w 11269336"/>
              <a:gd name="connsiteY141-16210" fmla="*/ 2181200 h 2323145"/>
              <a:gd name="connsiteX142-16211" fmla="*/ 4467257 w 11269336"/>
              <a:gd name="connsiteY142-16212" fmla="*/ 2196121 h 2323145"/>
              <a:gd name="connsiteX143-16213" fmla="*/ 4405765 w 11269336"/>
              <a:gd name="connsiteY143-16214" fmla="*/ 2199902 h 2323145"/>
              <a:gd name="connsiteX144-16215" fmla="*/ 4401354 w 11269336"/>
              <a:gd name="connsiteY144-16216" fmla="*/ 2194745 h 2323145"/>
              <a:gd name="connsiteX145-16217" fmla="*/ 4366646 w 11269336"/>
              <a:gd name="connsiteY145-16218" fmla="*/ 2198564 h 2323145"/>
              <a:gd name="connsiteX146-16219" fmla="*/ 4354009 w 11269336"/>
              <a:gd name="connsiteY146-16220" fmla="*/ 2204984 h 2323145"/>
              <a:gd name="connsiteX147-16221" fmla="*/ 4348284 w 11269336"/>
              <a:gd name="connsiteY147-16222" fmla="*/ 2205270 h 2323145"/>
              <a:gd name="connsiteX148-16223" fmla="*/ 4333906 w 11269336"/>
              <a:gd name="connsiteY148-16224" fmla="*/ 2205251 h 2323145"/>
              <a:gd name="connsiteX149-16225" fmla="*/ 4308819 w 11269336"/>
              <a:gd name="connsiteY149-16226" fmla="*/ 2203822 h 2323145"/>
              <a:gd name="connsiteX150-16227" fmla="*/ 4301210 w 11269336"/>
              <a:gd name="connsiteY150-16228" fmla="*/ 2204456 h 2323145"/>
              <a:gd name="connsiteX151-16229" fmla="*/ 4283095 w 11269336"/>
              <a:gd name="connsiteY151-16230" fmla="*/ 2198177 h 2323145"/>
              <a:gd name="connsiteX152-16231" fmla="*/ 4250119 w 11269336"/>
              <a:gd name="connsiteY152-16232" fmla="*/ 2196342 h 2323145"/>
              <a:gd name="connsiteX153-16233" fmla="*/ 4189203 w 11269336"/>
              <a:gd name="connsiteY153-16234" fmla="*/ 2178994 h 2323145"/>
              <a:gd name="connsiteX154-16235" fmla="*/ 4154035 w 11269336"/>
              <a:gd name="connsiteY154-16236" fmla="*/ 2171950 h 2323145"/>
              <a:gd name="connsiteX155-16237" fmla="*/ 4129569 w 11269336"/>
              <a:gd name="connsiteY155-16238" fmla="*/ 2163850 h 2323145"/>
              <a:gd name="connsiteX156-16239" fmla="*/ 4061250 w 11269336"/>
              <a:gd name="connsiteY156-16240" fmla="*/ 2159236 h 2323145"/>
              <a:gd name="connsiteX157-16241" fmla="*/ 3945480 w 11269336"/>
              <a:gd name="connsiteY157-16242" fmla="*/ 2158279 h 2323145"/>
              <a:gd name="connsiteX158-16243" fmla="*/ 3921468 w 11269336"/>
              <a:gd name="connsiteY158-16244" fmla="*/ 2156588 h 2323145"/>
              <a:gd name="connsiteX159-16245" fmla="*/ 3903348 w 11269336"/>
              <a:gd name="connsiteY159-16246" fmla="*/ 2149220 h 2323145"/>
              <a:gd name="connsiteX160-16247" fmla="*/ 3901342 w 11269336"/>
              <a:gd name="connsiteY160-16248" fmla="*/ 2142355 h 2323145"/>
              <a:gd name="connsiteX161-16249" fmla="*/ 3888539 w 11269336"/>
              <a:gd name="connsiteY161-16250" fmla="*/ 2140476 h 2323145"/>
              <a:gd name="connsiteX162-16251" fmla="*/ 3885662 w 11269336"/>
              <a:gd name="connsiteY162-16252" fmla="*/ 2138740 h 2323145"/>
              <a:gd name="connsiteX163-16253" fmla="*/ 3868627 w 11269336"/>
              <a:gd name="connsiteY163-16254" fmla="*/ 2130023 h 2323145"/>
              <a:gd name="connsiteX164-16255" fmla="*/ 3819177 w 11269336"/>
              <a:gd name="connsiteY164-16256" fmla="*/ 2142111 h 2323145"/>
              <a:gd name="connsiteX165-16257" fmla="*/ 3769100 w 11269336"/>
              <a:gd name="connsiteY165-16258" fmla="*/ 2131731 h 2323145"/>
              <a:gd name="connsiteX166-16259" fmla="*/ 3562752 w 11269336"/>
              <a:gd name="connsiteY166-16260" fmla="*/ 2131785 h 2323145"/>
              <a:gd name="connsiteX167-16261" fmla="*/ 3541402 w 11269336"/>
              <a:gd name="connsiteY167-16262" fmla="*/ 2106821 h 2323145"/>
              <a:gd name="connsiteX168-16263" fmla="*/ 3365341 w 11269336"/>
              <a:gd name="connsiteY168-16264" fmla="*/ 2077638 h 2323145"/>
              <a:gd name="connsiteX169-16265" fmla="*/ 3170922 w 11269336"/>
              <a:gd name="connsiteY169-16266" fmla="*/ 2115957 h 2323145"/>
              <a:gd name="connsiteX170-16267" fmla="*/ 3156256 w 11269336"/>
              <a:gd name="connsiteY170-16268" fmla="*/ 2124773 h 2323145"/>
              <a:gd name="connsiteX171-16269" fmla="*/ 3140298 w 11269336"/>
              <a:gd name="connsiteY171-16270" fmla="*/ 2129182 h 2323145"/>
              <a:gd name="connsiteX172-16271" fmla="*/ 3138514 w 11269336"/>
              <a:gd name="connsiteY172-16272" fmla="*/ 2128069 h 2323145"/>
              <a:gd name="connsiteX173-16273" fmla="*/ 3120467 w 11269336"/>
              <a:gd name="connsiteY173-16274" fmla="*/ 2128281 h 2323145"/>
              <a:gd name="connsiteX174-16275" fmla="*/ 3116175 w 11269336"/>
              <a:gd name="connsiteY174-16276" fmla="*/ 2131633 h 2323145"/>
              <a:gd name="connsiteX175-16277" fmla="*/ 3103685 w 11269336"/>
              <a:gd name="connsiteY175-16278" fmla="*/ 2132814 h 2323145"/>
              <a:gd name="connsiteX176-16279" fmla="*/ 3078794 w 11269336"/>
              <a:gd name="connsiteY176-16280" fmla="*/ 2137935 h 2323145"/>
              <a:gd name="connsiteX177-16281" fmla="*/ 3074407 w 11269336"/>
              <a:gd name="connsiteY177-16282" fmla="*/ 2136274 h 2323145"/>
              <a:gd name="connsiteX178-16283" fmla="*/ 3037285 w 11269336"/>
              <a:gd name="connsiteY178-16284" fmla="*/ 2139919 h 2323145"/>
              <a:gd name="connsiteX179-16285" fmla="*/ 3036901 w 11269336"/>
              <a:gd name="connsiteY179-16286" fmla="*/ 2138726 h 2323145"/>
              <a:gd name="connsiteX180-16287" fmla="*/ 3026996 w 11269336"/>
              <a:gd name="connsiteY180-16288" fmla="*/ 2134322 h 2323145"/>
              <a:gd name="connsiteX181-16289" fmla="*/ 3007772 w 11269336"/>
              <a:gd name="connsiteY181-16290" fmla="*/ 2128742 h 2323145"/>
              <a:gd name="connsiteX182-16291" fmla="*/ 2965030 w 11269336"/>
              <a:gd name="connsiteY182-16292" fmla="*/ 2100494 h 2323145"/>
              <a:gd name="connsiteX183-16293" fmla="*/ 2926342 w 11269336"/>
              <a:gd name="connsiteY183-16294" fmla="*/ 2104155 h 2323145"/>
              <a:gd name="connsiteX184-16295" fmla="*/ 2918608 w 11269336"/>
              <a:gd name="connsiteY184-16296" fmla="*/ 2104215 h 2323145"/>
              <a:gd name="connsiteX185-16297" fmla="*/ 2918475 w 11269336"/>
              <a:gd name="connsiteY185-16298" fmla="*/ 2103937 h 2323145"/>
              <a:gd name="connsiteX186-16299" fmla="*/ 2910360 w 11269336"/>
              <a:gd name="connsiteY186-16300" fmla="*/ 2103444 h 2323145"/>
              <a:gd name="connsiteX187-16301" fmla="*/ 2904507 w 11269336"/>
              <a:gd name="connsiteY187-16302" fmla="*/ 2104326 h 2323145"/>
              <a:gd name="connsiteX188-16303" fmla="*/ 2889503 w 11269336"/>
              <a:gd name="connsiteY188-16304" fmla="*/ 2104443 h 2323145"/>
              <a:gd name="connsiteX189-16305" fmla="*/ 2884480 w 11269336"/>
              <a:gd name="connsiteY189-16306" fmla="*/ 2102626 h 2323145"/>
              <a:gd name="connsiteX190-16307" fmla="*/ 2882689 w 11269336"/>
              <a:gd name="connsiteY190-16308" fmla="*/ 2099228 h 2323145"/>
              <a:gd name="connsiteX191-16309" fmla="*/ 2881291 w 11269336"/>
              <a:gd name="connsiteY191-16310" fmla="*/ 2099618 h 2323145"/>
              <a:gd name="connsiteX192-16311" fmla="*/ 2853979 w 11269336"/>
              <a:gd name="connsiteY192-16312" fmla="*/ 2090388 h 2323145"/>
              <a:gd name="connsiteX193-16313" fmla="*/ 2791790 w 11269336"/>
              <a:gd name="connsiteY193-16314" fmla="*/ 2080332 h 2323145"/>
              <a:gd name="connsiteX194-16315" fmla="*/ 2755844 w 11269336"/>
              <a:gd name="connsiteY194-16316" fmla="*/ 2078874 h 2323145"/>
              <a:gd name="connsiteX195-16317" fmla="*/ 2657742 w 11269336"/>
              <a:gd name="connsiteY195-16318" fmla="*/ 2070179 h 2323145"/>
              <a:gd name="connsiteX196-16319" fmla="*/ 2559549 w 11269336"/>
              <a:gd name="connsiteY196-16320" fmla="*/ 2057873 h 2323145"/>
              <a:gd name="connsiteX197-16321" fmla="*/ 2512054 w 11269336"/>
              <a:gd name="connsiteY197-16322" fmla="*/ 2031671 h 2323145"/>
              <a:gd name="connsiteX198-16323" fmla="*/ 2506437 w 11269336"/>
              <a:gd name="connsiteY198-16324" fmla="*/ 2030918 h 2323145"/>
              <a:gd name="connsiteX199-16325" fmla="*/ 2491752 w 11269336"/>
              <a:gd name="connsiteY199-16326" fmla="*/ 2033906 h 2323145"/>
              <a:gd name="connsiteX200-16327" fmla="*/ 2486338 w 11269336"/>
              <a:gd name="connsiteY200-16328" fmla="*/ 2035862 h 2323145"/>
              <a:gd name="connsiteX201-16329" fmla="*/ 2478186 w 11269336"/>
              <a:gd name="connsiteY201-16330" fmla="*/ 2036953 h 2323145"/>
              <a:gd name="connsiteX202-16331" fmla="*/ 2477950 w 11269336"/>
              <a:gd name="connsiteY202-16332" fmla="*/ 2036715 h 2323145"/>
              <a:gd name="connsiteX203-16333" fmla="*/ 2470381 w 11269336"/>
              <a:gd name="connsiteY203-16334" fmla="*/ 2038256 h 2323145"/>
              <a:gd name="connsiteX204-16335" fmla="*/ 2433781 w 11269336"/>
              <a:gd name="connsiteY204-16336" fmla="*/ 2049140 h 2323145"/>
              <a:gd name="connsiteX205-16337" fmla="*/ 2381172 w 11269336"/>
              <a:gd name="connsiteY205-16338" fmla="*/ 2030645 h 2323145"/>
              <a:gd name="connsiteX206-16339" fmla="*/ 2360198 w 11269336"/>
              <a:gd name="connsiteY206-16340" fmla="*/ 2029059 h 2323145"/>
              <a:gd name="connsiteX207-16341" fmla="*/ 2348815 w 11269336"/>
              <a:gd name="connsiteY207-16342" fmla="*/ 2026798 h 2323145"/>
              <a:gd name="connsiteX208-16343" fmla="*/ 2347988 w 11269336"/>
              <a:gd name="connsiteY208-16344" fmla="*/ 2025745 h 2323145"/>
              <a:gd name="connsiteX209-16345" fmla="*/ 2312920 w 11269336"/>
              <a:gd name="connsiteY209-16346" fmla="*/ 2036311 h 2323145"/>
              <a:gd name="connsiteX210-16347" fmla="*/ 2307986 w 11269336"/>
              <a:gd name="connsiteY210-16348" fmla="*/ 2035583 h 2323145"/>
              <a:gd name="connsiteX211-16349" fmla="*/ 2285481 w 11269336"/>
              <a:gd name="connsiteY211-16350" fmla="*/ 2045197 h 2323145"/>
              <a:gd name="connsiteX212-16351" fmla="*/ 2273666 w 11269336"/>
              <a:gd name="connsiteY212-16352" fmla="*/ 2048710 h 2323145"/>
              <a:gd name="connsiteX213-16353" fmla="*/ 2270719 w 11269336"/>
              <a:gd name="connsiteY213-16354" fmla="*/ 2052702 h 2323145"/>
              <a:gd name="connsiteX214-16355" fmla="*/ 2253080 w 11269336"/>
              <a:gd name="connsiteY214-16356" fmla="*/ 2056363 h 2323145"/>
              <a:gd name="connsiteX215-16357" fmla="*/ 2250906 w 11269336"/>
              <a:gd name="connsiteY215-16358" fmla="*/ 2055654 h 2323145"/>
              <a:gd name="connsiteX216-16359" fmla="*/ 2236905 w 11269336"/>
              <a:gd name="connsiteY216-16360" fmla="*/ 2062882 h 2323145"/>
              <a:gd name="connsiteX217-16361" fmla="*/ 2225830 w 11269336"/>
              <a:gd name="connsiteY217-16362" fmla="*/ 2074027 h 2323145"/>
              <a:gd name="connsiteX218-16363" fmla="*/ 2073776 w 11269336"/>
              <a:gd name="connsiteY218-16364" fmla="*/ 2089244 h 2323145"/>
              <a:gd name="connsiteX219-16365" fmla="*/ 1948256 w 11269336"/>
              <a:gd name="connsiteY219-16366" fmla="*/ 2146616 h 2323145"/>
              <a:gd name="connsiteX220-16367" fmla="*/ 1865582 w 11269336"/>
              <a:gd name="connsiteY220-16368" fmla="*/ 2153738 h 2323145"/>
              <a:gd name="connsiteX221-16369" fmla="*/ 1835210 w 11269336"/>
              <a:gd name="connsiteY221-16370" fmla="*/ 2134244 h 2323145"/>
              <a:gd name="connsiteX222-16371" fmla="*/ 1632661 w 11269336"/>
              <a:gd name="connsiteY222-16372" fmla="*/ 2173882 h 2323145"/>
              <a:gd name="connsiteX223-16373" fmla="*/ 1579590 w 11269336"/>
              <a:gd name="connsiteY223-16374" fmla="*/ 2173680 h 2323145"/>
              <a:gd name="connsiteX224-16375" fmla="*/ 1535601 w 11269336"/>
              <a:gd name="connsiteY224-16376" fmla="*/ 2194590 h 2323145"/>
              <a:gd name="connsiteX225-16377" fmla="*/ 1515594 w 11269336"/>
              <a:gd name="connsiteY225-16378" fmla="*/ 2189622 h 2323145"/>
              <a:gd name="connsiteX226-16379" fmla="*/ 1512113 w 11269336"/>
              <a:gd name="connsiteY226-16380" fmla="*/ 2188534 h 2323145"/>
              <a:gd name="connsiteX227-16381" fmla="*/ 1498838 w 11269336"/>
              <a:gd name="connsiteY227-16382" fmla="*/ 2189213 h 2323145"/>
              <a:gd name="connsiteX228-16383" fmla="*/ 1494279 w 11269336"/>
              <a:gd name="connsiteY228-16384" fmla="*/ 2183112 h 2323145"/>
              <a:gd name="connsiteX229-16385" fmla="*/ 1473714 w 11269336"/>
              <a:gd name="connsiteY229-16386" fmla="*/ 2179625 h 2323145"/>
              <a:gd name="connsiteX230-16387" fmla="*/ 1449503 w 11269336"/>
              <a:gd name="connsiteY230-16388" fmla="*/ 2182633 h 2323145"/>
              <a:gd name="connsiteX231-16389" fmla="*/ 1266687 w 11269336"/>
              <a:gd name="connsiteY231-16390" fmla="*/ 2212688 h 2323145"/>
              <a:gd name="connsiteX232-16391" fmla="*/ 1239614 w 11269336"/>
              <a:gd name="connsiteY232-16392" fmla="*/ 2209727 h 2323145"/>
              <a:gd name="connsiteX233-16393" fmla="*/ 1202436 w 11269336"/>
              <a:gd name="connsiteY233-16394" fmla="*/ 2209817 h 2323145"/>
              <a:gd name="connsiteX234-16395" fmla="*/ 1136097 w 11269336"/>
              <a:gd name="connsiteY234-16396" fmla="*/ 2205112 h 2323145"/>
              <a:gd name="connsiteX235-16397" fmla="*/ 988232 w 11269336"/>
              <a:gd name="connsiteY235-16398" fmla="*/ 2235635 h 2323145"/>
              <a:gd name="connsiteX236-16399" fmla="*/ 981959 w 11269336"/>
              <a:gd name="connsiteY236-16400" fmla="*/ 2231607 h 2323145"/>
              <a:gd name="connsiteX237-16401" fmla="*/ 938600 w 11269336"/>
              <a:gd name="connsiteY237-16402" fmla="*/ 2238113 h 2323145"/>
              <a:gd name="connsiteX238-16403" fmla="*/ 791788 w 11269336"/>
              <a:gd name="connsiteY238-16404" fmla="*/ 2293224 h 2323145"/>
              <a:gd name="connsiteX239-16405" fmla="*/ 706914 w 11269336"/>
              <a:gd name="connsiteY239-16406" fmla="*/ 2305046 h 2323145"/>
              <a:gd name="connsiteX240-16407" fmla="*/ 675971 w 11269336"/>
              <a:gd name="connsiteY240-16408" fmla="*/ 2304030 h 2323145"/>
              <a:gd name="connsiteX241-16409" fmla="*/ 624180 w 11269336"/>
              <a:gd name="connsiteY241-16410" fmla="*/ 2302650 h 2323145"/>
              <a:gd name="connsiteX242-16411" fmla="*/ 583453 w 11269336"/>
              <a:gd name="connsiteY242-16412" fmla="*/ 2288788 h 2323145"/>
              <a:gd name="connsiteX243-16413" fmla="*/ 540946 w 11269336"/>
              <a:gd name="connsiteY243-16414" fmla="*/ 2292721 h 2323145"/>
              <a:gd name="connsiteX244-16415" fmla="*/ 533680 w 11269336"/>
              <a:gd name="connsiteY244-16416" fmla="*/ 2310233 h 2323145"/>
              <a:gd name="connsiteX245-16417" fmla="*/ 487366 w 11269336"/>
              <a:gd name="connsiteY245-16418" fmla="*/ 2309053 h 2323145"/>
              <a:gd name="connsiteX246-16419" fmla="*/ 416820 w 11269336"/>
              <a:gd name="connsiteY246-16420" fmla="*/ 2305443 h 2323145"/>
              <a:gd name="connsiteX247-16421" fmla="*/ 376805 w 11269336"/>
              <a:gd name="connsiteY247-16422" fmla="*/ 2307647 h 2323145"/>
              <a:gd name="connsiteX248-16423" fmla="*/ 266777 w 11269336"/>
              <a:gd name="connsiteY248-16424" fmla="*/ 2309012 h 2323145"/>
              <a:gd name="connsiteX249-16425" fmla="*/ 156013 w 11269336"/>
              <a:gd name="connsiteY249-16426" fmla="*/ 2306832 h 2323145"/>
              <a:gd name="connsiteX250-16427" fmla="*/ 87258 w 11269336"/>
              <a:gd name="connsiteY250-16428" fmla="*/ 2285511 h 2323145"/>
              <a:gd name="connsiteX251-16429" fmla="*/ 23798 w 11269336"/>
              <a:gd name="connsiteY251-16430" fmla="*/ 2281822 h 2323145"/>
              <a:gd name="connsiteX252-16431" fmla="*/ 0 w 11269336"/>
              <a:gd name="connsiteY252-16432" fmla="*/ 2285369 h 2323145"/>
              <a:gd name="connsiteX253-16433" fmla="*/ 0 w 11269336"/>
              <a:gd name="connsiteY253-16434" fmla="*/ 0 h 2323145"/>
              <a:gd name="connsiteX0-16435" fmla="*/ 0 w 11269336"/>
              <a:gd name="connsiteY0-16436" fmla="*/ 0 h 2323145"/>
              <a:gd name="connsiteX1-16437" fmla="*/ 11269336 w 11269336"/>
              <a:gd name="connsiteY1-16438" fmla="*/ 0 h 2323145"/>
              <a:gd name="connsiteX2-16439" fmla="*/ 11268645 w 11269336"/>
              <a:gd name="connsiteY2-16440" fmla="*/ 511 h 2323145"/>
              <a:gd name="connsiteX3-16441" fmla="*/ 11230739 w 11269336"/>
              <a:gd name="connsiteY3-16442" fmla="*/ 37096 h 2323145"/>
              <a:gd name="connsiteX4-16443" fmla="*/ 11082485 w 11269336"/>
              <a:gd name="connsiteY4-16444" fmla="*/ 78590 h 2323145"/>
              <a:gd name="connsiteX5-16445" fmla="*/ 11031776 w 11269336"/>
              <a:gd name="connsiteY5-16446" fmla="*/ 79197 h 2323145"/>
              <a:gd name="connsiteX6-16447" fmla="*/ 10995894 w 11269336"/>
              <a:gd name="connsiteY6-16448" fmla="*/ 83459 h 2323145"/>
              <a:gd name="connsiteX7-16449" fmla="*/ 10861177 w 11269336"/>
              <a:gd name="connsiteY7-16450" fmla="*/ 147419 h 2323145"/>
              <a:gd name="connsiteX8-16451" fmla="*/ 10782732 w 11269336"/>
              <a:gd name="connsiteY8-16452" fmla="*/ 135645 h 2323145"/>
              <a:gd name="connsiteX9-16453" fmla="*/ 10660773 w 11269336"/>
              <a:gd name="connsiteY9-16454" fmla="*/ 179312 h 2323145"/>
              <a:gd name="connsiteX10-16455" fmla="*/ 10564442 w 11269336"/>
              <a:gd name="connsiteY10-16456" fmla="*/ 160738 h 2323145"/>
              <a:gd name="connsiteX11-16457" fmla="*/ 10490200 w 11269336"/>
              <a:gd name="connsiteY11-16458" fmla="*/ 183533 h 2323145"/>
              <a:gd name="connsiteX12-16459" fmla="*/ 10271351 w 11269336"/>
              <a:gd name="connsiteY12-16460" fmla="*/ 243104 h 2323145"/>
              <a:gd name="connsiteX13-16461" fmla="*/ 10061033 w 11269336"/>
              <a:gd name="connsiteY13-16462" fmla="*/ 364937 h 2323145"/>
              <a:gd name="connsiteX14-16463" fmla="*/ 9921770 w 11269336"/>
              <a:gd name="connsiteY14-16464" fmla="*/ 406154 h 2323145"/>
              <a:gd name="connsiteX15-16465" fmla="*/ 9858388 w 11269336"/>
              <a:gd name="connsiteY15-16466" fmla="*/ 439489 h 2323145"/>
              <a:gd name="connsiteX16-16467" fmla="*/ 9811914 w 11269336"/>
              <a:gd name="connsiteY16-16468" fmla="*/ 449865 h 2323145"/>
              <a:gd name="connsiteX17-16469" fmla="*/ 9784394 w 11269336"/>
              <a:gd name="connsiteY17-16470" fmla="*/ 457816 h 2323145"/>
              <a:gd name="connsiteX18-16471" fmla="*/ 9656836 w 11269336"/>
              <a:gd name="connsiteY18-16472" fmla="*/ 469967 h 2323145"/>
              <a:gd name="connsiteX19-16473" fmla="*/ 9561575 w 11269336"/>
              <a:gd name="connsiteY19-16474" fmla="*/ 559978 h 2323145"/>
              <a:gd name="connsiteX20-16475" fmla="*/ 9162278 w 11269336"/>
              <a:gd name="connsiteY20-16476" fmla="*/ 704724 h 2323145"/>
              <a:gd name="connsiteX21-16477" fmla="*/ 9062863 w 11269336"/>
              <a:gd name="connsiteY21-16478" fmla="*/ 754656 h 2323145"/>
              <a:gd name="connsiteX22-16479" fmla="*/ 8914746 w 11269336"/>
              <a:gd name="connsiteY22-16480" fmla="*/ 826428 h 2323145"/>
              <a:gd name="connsiteX23-16481" fmla="*/ 8917778 w 11269336"/>
              <a:gd name="connsiteY23-16482" fmla="*/ 835198 h 2323145"/>
              <a:gd name="connsiteX24-16483" fmla="*/ 8905560 w 11269336"/>
              <a:gd name="connsiteY24-16484" fmla="*/ 838358 h 2323145"/>
              <a:gd name="connsiteX25-16485" fmla="*/ 8897564 w 11269336"/>
              <a:gd name="connsiteY25-16486" fmla="*/ 834287 h 2323145"/>
              <a:gd name="connsiteX26-16487" fmla="*/ 8878040 w 11269336"/>
              <a:gd name="connsiteY26-16488" fmla="*/ 844150 h 2323145"/>
              <a:gd name="connsiteX27-16489" fmla="*/ 8795998 w 11269336"/>
              <a:gd name="connsiteY27-16490" fmla="*/ 863337 h 2323145"/>
              <a:gd name="connsiteX28-16491" fmla="*/ 8776970 w 11269336"/>
              <a:gd name="connsiteY28-16492" fmla="*/ 885177 h 2323145"/>
              <a:gd name="connsiteX29-16493" fmla="*/ 8755719 w 11269336"/>
              <a:gd name="connsiteY29-16494" fmla="*/ 889754 h 2323145"/>
              <a:gd name="connsiteX30-16495" fmla="*/ 8743257 w 11269336"/>
              <a:gd name="connsiteY30-16496" fmla="*/ 904723 h 2323145"/>
              <a:gd name="connsiteX31-16497" fmla="*/ 8721366 w 11269336"/>
              <a:gd name="connsiteY31-16498" fmla="*/ 904711 h 2323145"/>
              <a:gd name="connsiteX32-16499" fmla="*/ 8678353 w 11269336"/>
              <a:gd name="connsiteY32-16500" fmla="*/ 926318 h 2323145"/>
              <a:gd name="connsiteX33-16501" fmla="*/ 8636849 w 11269336"/>
              <a:gd name="connsiteY33-16502" fmla="*/ 937900 h 2323145"/>
              <a:gd name="connsiteX34-16503" fmla="*/ 8620213 w 11269336"/>
              <a:gd name="connsiteY34-16504" fmla="*/ 943068 h 2323145"/>
              <a:gd name="connsiteX35-16505" fmla="*/ 8612581 w 11269336"/>
              <a:gd name="connsiteY35-16506" fmla="*/ 952695 h 2323145"/>
              <a:gd name="connsiteX36-16507" fmla="*/ 8589038 w 11269336"/>
              <a:gd name="connsiteY36-16508" fmla="*/ 963892 h 2323145"/>
              <a:gd name="connsiteX37-16509" fmla="*/ 8579950 w 11269336"/>
              <a:gd name="connsiteY37-16510" fmla="*/ 960899 h 2323145"/>
              <a:gd name="connsiteX38-16511" fmla="*/ 8579319 w 11269336"/>
              <a:gd name="connsiteY38-16512" fmla="*/ 965630 h 2323145"/>
              <a:gd name="connsiteX39-16513" fmla="*/ 8547429 w 11269336"/>
              <a:gd name="connsiteY39-16514" fmla="*/ 984506 h 2323145"/>
              <a:gd name="connsiteX40-16515" fmla="*/ 8478704 w 11269336"/>
              <a:gd name="connsiteY40-16516" fmla="*/ 1025490 h 2323145"/>
              <a:gd name="connsiteX41-16517" fmla="*/ 8461421 w 11269336"/>
              <a:gd name="connsiteY41-16518" fmla="*/ 1035512 h 2323145"/>
              <a:gd name="connsiteX42-16519" fmla="*/ 8445003 w 11269336"/>
              <a:gd name="connsiteY42-16520" fmla="*/ 1036851 h 2323145"/>
              <a:gd name="connsiteX43-16521" fmla="*/ 8357350 w 11269336"/>
              <a:gd name="connsiteY43-16522" fmla="*/ 1060213 h 2323145"/>
              <a:gd name="connsiteX44-16523" fmla="*/ 8335565 w 11269336"/>
              <a:gd name="connsiteY44-16524" fmla="*/ 1061151 h 2323145"/>
              <a:gd name="connsiteX45-16525" fmla="*/ 8325267 w 11269336"/>
              <a:gd name="connsiteY45-16526" fmla="*/ 1055919 h 2323145"/>
              <a:gd name="connsiteX46-16527" fmla="*/ 8293586 w 11269336"/>
              <a:gd name="connsiteY46-16528" fmla="*/ 1076144 h 2323145"/>
              <a:gd name="connsiteX47-16529" fmla="*/ 8242405 w 11269336"/>
              <a:gd name="connsiteY47-16530" fmla="*/ 1095960 h 2323145"/>
              <a:gd name="connsiteX48-16531" fmla="*/ 8197391 w 11269336"/>
              <a:gd name="connsiteY48-16532" fmla="*/ 1107746 h 2323145"/>
              <a:gd name="connsiteX49-16533" fmla="*/ 8081474 w 11269336"/>
              <a:gd name="connsiteY49-16534" fmla="*/ 1130125 h 2323145"/>
              <a:gd name="connsiteX50-16535" fmla="*/ 8053585 w 11269336"/>
              <a:gd name="connsiteY50-16536" fmla="*/ 1129169 h 2323145"/>
              <a:gd name="connsiteX51-16537" fmla="*/ 8038422 w 11269336"/>
              <a:gd name="connsiteY51-16538" fmla="*/ 1119092 h 2323145"/>
              <a:gd name="connsiteX52-16539" fmla="*/ 8029450 w 11269336"/>
              <a:gd name="connsiteY52-16540" fmla="*/ 1125592 h 2323145"/>
              <a:gd name="connsiteX53-16541" fmla="*/ 7959552 w 11269336"/>
              <a:gd name="connsiteY53-16542" fmla="*/ 1140188 h 2323145"/>
              <a:gd name="connsiteX54-16543" fmla="*/ 7914188 w 11269336"/>
              <a:gd name="connsiteY54-16544" fmla="*/ 1150862 h 2323145"/>
              <a:gd name="connsiteX55-16545" fmla="*/ 7914918 w 11269336"/>
              <a:gd name="connsiteY55-16546" fmla="*/ 1168758 h 2323145"/>
              <a:gd name="connsiteX56-16547" fmla="*/ 7875510 w 11269336"/>
              <a:gd name="connsiteY56-16548" fmla="*/ 1183153 h 2323145"/>
              <a:gd name="connsiteX57-16549" fmla="*/ 7829932 w 11269336"/>
              <a:gd name="connsiteY57-16550" fmla="*/ 1180782 h 2323145"/>
              <a:gd name="connsiteX58-16551" fmla="*/ 7779182 w 11269336"/>
              <a:gd name="connsiteY58-16552" fmla="*/ 1192665 h 2323145"/>
              <a:gd name="connsiteX59-16553" fmla="*/ 7748774 w 11269336"/>
              <a:gd name="connsiteY59-16554" fmla="*/ 1199586 h 2323145"/>
              <a:gd name="connsiteX60-16555" fmla="*/ 7671846 w 11269336"/>
              <a:gd name="connsiteY60-16556" fmla="*/ 1231966 h 2323145"/>
              <a:gd name="connsiteX61-16557" fmla="*/ 7554146 w 11269336"/>
              <a:gd name="connsiteY61-16558" fmla="*/ 1319748 h 2323145"/>
              <a:gd name="connsiteX62-16559" fmla="*/ 7515052 w 11269336"/>
              <a:gd name="connsiteY62-16560" fmla="*/ 1336718 h 2323145"/>
              <a:gd name="connsiteX63-16561" fmla="*/ 7507193 w 11269336"/>
              <a:gd name="connsiteY63-16562" fmla="*/ 1334617 h 2323145"/>
              <a:gd name="connsiteX64-16563" fmla="*/ 7461694 w 11269336"/>
              <a:gd name="connsiteY64-16564" fmla="*/ 1375866 h 2323145"/>
              <a:gd name="connsiteX65-16565" fmla="*/ 7377571 w 11269336"/>
              <a:gd name="connsiteY65-16566" fmla="*/ 1400128 h 2323145"/>
              <a:gd name="connsiteX66-16567" fmla="*/ 7311261 w 11269336"/>
              <a:gd name="connsiteY66-16568" fmla="*/ 1412652 h 2323145"/>
              <a:gd name="connsiteX67-16569" fmla="*/ 7275307 w 11269336"/>
              <a:gd name="connsiteY67-16570" fmla="*/ 1422171 h 2323145"/>
              <a:gd name="connsiteX68-16571" fmla="*/ 7247783 w 11269336"/>
              <a:gd name="connsiteY68-16572" fmla="*/ 1426330 h 2323145"/>
              <a:gd name="connsiteX69-16573" fmla="*/ 7185047 w 11269336"/>
              <a:gd name="connsiteY69-16574" fmla="*/ 1451812 h 2323145"/>
              <a:gd name="connsiteX70-16575" fmla="*/ 7084117 w 11269336"/>
              <a:gd name="connsiteY70-16576" fmla="*/ 1500281 h 2323145"/>
              <a:gd name="connsiteX71-16577" fmla="*/ 7062011 w 11269336"/>
              <a:gd name="connsiteY71-16578" fmla="*/ 1509183 h 2323145"/>
              <a:gd name="connsiteX72-16579" fmla="*/ 7040555 w 11269336"/>
              <a:gd name="connsiteY72-16580" fmla="*/ 1511207 h 2323145"/>
              <a:gd name="connsiteX73-16581" fmla="*/ 7033438 w 11269336"/>
              <a:gd name="connsiteY73-16582" fmla="*/ 1506772 h 2323145"/>
              <a:gd name="connsiteX74-16583" fmla="*/ 7020886 w 11269336"/>
              <a:gd name="connsiteY74-16584" fmla="*/ 1510764 h 2323145"/>
              <a:gd name="connsiteX75-16585" fmla="*/ 7017033 w 11269336"/>
              <a:gd name="connsiteY75-16586" fmla="*/ 1510650 h 2323145"/>
              <a:gd name="connsiteX76-16587" fmla="*/ 6995460 w 11269336"/>
              <a:gd name="connsiteY76-16588" fmla="*/ 1511173 h 2323145"/>
              <a:gd name="connsiteX77-16589" fmla="*/ 6962144 w 11269336"/>
              <a:gd name="connsiteY77-16590" fmla="*/ 1541508 h 2323145"/>
              <a:gd name="connsiteX78-16591" fmla="*/ 6910674 w 11269336"/>
              <a:gd name="connsiteY78-16592" fmla="*/ 1554793 h 2323145"/>
              <a:gd name="connsiteX79-16593" fmla="*/ 6732152 w 11269336"/>
              <a:gd name="connsiteY79-16594" fmla="*/ 1642538 h 2323145"/>
              <a:gd name="connsiteX80-16595" fmla="*/ 6694106 w 11269336"/>
              <a:gd name="connsiteY80-16596" fmla="*/ 1632377 h 2323145"/>
              <a:gd name="connsiteX81-16597" fmla="*/ 6617223 w 11269336"/>
              <a:gd name="connsiteY81-16598" fmla="*/ 1659889 h 2323145"/>
              <a:gd name="connsiteX82-16599" fmla="*/ 6521138 w 11269336"/>
              <a:gd name="connsiteY82-16600" fmla="*/ 1744340 h 2323145"/>
              <a:gd name="connsiteX83-16601" fmla="*/ 6380677 w 11269336"/>
              <a:gd name="connsiteY83-16602" fmla="*/ 1796883 h 2323145"/>
              <a:gd name="connsiteX84-16603" fmla="*/ 6374897 w 11269336"/>
              <a:gd name="connsiteY84-16604" fmla="*/ 1809910 h 2323145"/>
              <a:gd name="connsiteX85-16605" fmla="*/ 6364545 w 11269336"/>
              <a:gd name="connsiteY85-16606" fmla="*/ 1820090 h 2323145"/>
              <a:gd name="connsiteX86-16607" fmla="*/ 6362126 w 11269336"/>
              <a:gd name="connsiteY86-16608" fmla="*/ 1819991 h 2323145"/>
              <a:gd name="connsiteX87-16609" fmla="*/ 6346673 w 11269336"/>
              <a:gd name="connsiteY87-16610" fmla="*/ 1827824 h 2323145"/>
              <a:gd name="connsiteX88-16611" fmla="*/ 6345588 w 11269336"/>
              <a:gd name="connsiteY88-16612" fmla="*/ 1832232 h 2323145"/>
              <a:gd name="connsiteX89-16613" fmla="*/ 6335708 w 11269336"/>
              <a:gd name="connsiteY89-16614" fmla="*/ 1838451 h 2323145"/>
              <a:gd name="connsiteX90-16615" fmla="*/ 6318182 w 11269336"/>
              <a:gd name="connsiteY90-16616" fmla="*/ 1852975 h 2323145"/>
              <a:gd name="connsiteX91-16617" fmla="*/ 6313084 w 11269336"/>
              <a:gd name="connsiteY91-16618" fmla="*/ 1853561 h 2323145"/>
              <a:gd name="connsiteX92-16619" fmla="*/ 6283816 w 11269336"/>
              <a:gd name="connsiteY92-16620" fmla="*/ 1872148 h 2323145"/>
              <a:gd name="connsiteX93-16621" fmla="*/ 6282550 w 11269336"/>
              <a:gd name="connsiteY93-16622" fmla="*/ 1871392 h 2323145"/>
              <a:gd name="connsiteX94-16623" fmla="*/ 6270527 w 11269336"/>
              <a:gd name="connsiteY94-16624" fmla="*/ 1872208 h 2323145"/>
              <a:gd name="connsiteX95-16625" fmla="*/ 6249518 w 11269336"/>
              <a:gd name="connsiteY95-16626" fmla="*/ 1876079 h 2323145"/>
              <a:gd name="connsiteX96-16627" fmla="*/ 6190386 w 11269336"/>
              <a:gd name="connsiteY96-16628" fmla="*/ 1872478 h 2323145"/>
              <a:gd name="connsiteX97-16629" fmla="*/ 6159777 w 11269336"/>
              <a:gd name="connsiteY97-16630" fmla="*/ 1891745 h 2323145"/>
              <a:gd name="connsiteX98-16631" fmla="*/ 6153131 w 11269336"/>
              <a:gd name="connsiteY98-16632" fmla="*/ 1895079 h 2323145"/>
              <a:gd name="connsiteX99-16633" fmla="*/ 6152798 w 11269336"/>
              <a:gd name="connsiteY99-16634" fmla="*/ 1894920 h 2323145"/>
              <a:gd name="connsiteX100-16635" fmla="*/ 6145388 w 11269336"/>
              <a:gd name="connsiteY100-16636" fmla="*/ 1897990 h 2323145"/>
              <a:gd name="connsiteX101-16637" fmla="*/ 6141014 w 11269336"/>
              <a:gd name="connsiteY101-16638" fmla="*/ 1901155 h 2323145"/>
              <a:gd name="connsiteX102-16639" fmla="*/ 6128122 w 11269336"/>
              <a:gd name="connsiteY102-16640" fmla="*/ 1907623 h 2323145"/>
              <a:gd name="connsiteX103-16641" fmla="*/ 6122351 w 11269336"/>
              <a:gd name="connsiteY103-16642" fmla="*/ 1908359 h 2323145"/>
              <a:gd name="connsiteX104-16643" fmla="*/ 6064750 w 11269336"/>
              <a:gd name="connsiteY104-16644" fmla="*/ 1896394 h 2323145"/>
              <a:gd name="connsiteX105-16645" fmla="*/ 5964230 w 11269336"/>
              <a:gd name="connsiteY105-16646" fmla="*/ 1910038 h 2323145"/>
              <a:gd name="connsiteX106-16647" fmla="*/ 5865399 w 11269336"/>
              <a:gd name="connsiteY106-16648" fmla="*/ 1926966 h 2323145"/>
              <a:gd name="connsiteX107-16649" fmla="*/ 5829951 w 11269336"/>
              <a:gd name="connsiteY107-16650" fmla="*/ 1934755 h 2323145"/>
              <a:gd name="connsiteX108-16651" fmla="*/ 5765285 w 11269336"/>
              <a:gd name="connsiteY108-16652" fmla="*/ 1941322 h 2323145"/>
              <a:gd name="connsiteX109-16653" fmla="*/ 5734750 w 11269336"/>
              <a:gd name="connsiteY109-16654" fmla="*/ 1939793 h 2323145"/>
              <a:gd name="connsiteX110-16655" fmla="*/ 5733569 w 11269336"/>
              <a:gd name="connsiteY110-16656" fmla="*/ 1940505 h 2323145"/>
              <a:gd name="connsiteX111-16657" fmla="*/ 5730329 w 11269336"/>
              <a:gd name="connsiteY111-16658" fmla="*/ 1937845 h 2323145"/>
              <a:gd name="connsiteX112-16659" fmla="*/ 5724661 w 11269336"/>
              <a:gd name="connsiteY112-16660" fmla="*/ 1937455 h 2323145"/>
              <a:gd name="connsiteX113-16661" fmla="*/ 5710186 w 11269336"/>
              <a:gd name="connsiteY113-16662" fmla="*/ 1941370 h 2323145"/>
              <a:gd name="connsiteX114-16663" fmla="*/ 5704910 w 11269336"/>
              <a:gd name="connsiteY114-16664" fmla="*/ 1943663 h 2323145"/>
              <a:gd name="connsiteX115-16665" fmla="*/ 5696836 w 11269336"/>
              <a:gd name="connsiteY115-16666" fmla="*/ 1945271 h 2323145"/>
              <a:gd name="connsiteX116-16667" fmla="*/ 5696583 w 11269336"/>
              <a:gd name="connsiteY116-16668" fmla="*/ 1945050 h 2323145"/>
              <a:gd name="connsiteX117-16669" fmla="*/ 5689123 w 11269336"/>
              <a:gd name="connsiteY117-16670" fmla="*/ 1947067 h 2323145"/>
              <a:gd name="connsiteX118-16671" fmla="*/ 5653291 w 11269336"/>
              <a:gd name="connsiteY118-16672" fmla="*/ 1960245 h 2323145"/>
              <a:gd name="connsiteX119-16673" fmla="*/ 5599385 w 11269336"/>
              <a:gd name="connsiteY119-16674" fmla="*/ 1945198 h 2323145"/>
              <a:gd name="connsiteX120-16675" fmla="*/ 5578300 w 11269336"/>
              <a:gd name="connsiteY120-16676" fmla="*/ 1944963 h 2323145"/>
              <a:gd name="connsiteX121-16677" fmla="*/ 5566758 w 11269336"/>
              <a:gd name="connsiteY121-16678" fmla="*/ 1943441 h 2323145"/>
              <a:gd name="connsiteX122-16679" fmla="*/ 5565857 w 11269336"/>
              <a:gd name="connsiteY122-16680" fmla="*/ 1942445 h 2323145"/>
              <a:gd name="connsiteX123-16681" fmla="*/ 5531534 w 11269336"/>
              <a:gd name="connsiteY123-16682" fmla="*/ 1955208 h 2323145"/>
              <a:gd name="connsiteX124-16683" fmla="*/ 5526552 w 11269336"/>
              <a:gd name="connsiteY124-16684" fmla="*/ 1954799 h 2323145"/>
              <a:gd name="connsiteX125-16685" fmla="*/ 5504723 w 11269336"/>
              <a:gd name="connsiteY125-16686" fmla="*/ 1965811 h 2323145"/>
              <a:gd name="connsiteX126-16687" fmla="*/ 5493156 w 11269336"/>
              <a:gd name="connsiteY126-16688" fmla="*/ 1970063 h 2323145"/>
              <a:gd name="connsiteX127-16689" fmla="*/ 5490486 w 11269336"/>
              <a:gd name="connsiteY127-16690" fmla="*/ 1974227 h 2323145"/>
              <a:gd name="connsiteX128-16691" fmla="*/ 5473107 w 11269336"/>
              <a:gd name="connsiteY128-16692" fmla="*/ 1979001 h 2323145"/>
              <a:gd name="connsiteX129-16693" fmla="*/ 5470885 w 11269336"/>
              <a:gd name="connsiteY129-16694" fmla="*/ 1978432 h 2323145"/>
              <a:gd name="connsiteX130-16695" fmla="*/ 5457393 w 11269336"/>
              <a:gd name="connsiteY130-16696" fmla="*/ 1986525 h 2323145"/>
              <a:gd name="connsiteX131-16697" fmla="*/ 5447102 w 11269336"/>
              <a:gd name="connsiteY131-16698" fmla="*/ 1998329 h 2323145"/>
              <a:gd name="connsiteX132-16699" fmla="*/ 5159151 w 11269336"/>
              <a:gd name="connsiteY132-16700" fmla="*/ 2029640 h 2323145"/>
              <a:gd name="connsiteX133-16701" fmla="*/ 5098838 w 11269336"/>
              <a:gd name="connsiteY133-16702" fmla="*/ 2062961 h 2323145"/>
              <a:gd name="connsiteX134-16703" fmla="*/ 4860988 w 11269336"/>
              <a:gd name="connsiteY134-16704" fmla="*/ 2135698 h 2323145"/>
              <a:gd name="connsiteX135-16705" fmla="*/ 4765388 w 11269336"/>
              <a:gd name="connsiteY135-16706" fmla="*/ 2162525 h 2323145"/>
              <a:gd name="connsiteX136-16707" fmla="*/ 4745033 w 11269336"/>
              <a:gd name="connsiteY136-16708" fmla="*/ 2158859 h 2323145"/>
              <a:gd name="connsiteX137-16709" fmla="*/ 4741475 w 11269336"/>
              <a:gd name="connsiteY137-16710" fmla="*/ 2157998 h 2323145"/>
              <a:gd name="connsiteX138-16711" fmla="*/ 4728247 w 11269336"/>
              <a:gd name="connsiteY138-16712" fmla="*/ 2159526 h 2323145"/>
              <a:gd name="connsiteX139-16713" fmla="*/ 4723263 w 11269336"/>
              <a:gd name="connsiteY139-16714" fmla="*/ 2153742 h 2323145"/>
              <a:gd name="connsiteX140-16715" fmla="*/ 4593061 w 11269336"/>
              <a:gd name="connsiteY140-16716" fmla="*/ 2171597 h 2323145"/>
              <a:gd name="connsiteX141-16717" fmla="*/ 4467257 w 11269336"/>
              <a:gd name="connsiteY141-16718" fmla="*/ 2196121 h 2323145"/>
              <a:gd name="connsiteX142-16719" fmla="*/ 4405765 w 11269336"/>
              <a:gd name="connsiteY142-16720" fmla="*/ 2199902 h 2323145"/>
              <a:gd name="connsiteX143-16721" fmla="*/ 4401354 w 11269336"/>
              <a:gd name="connsiteY143-16722" fmla="*/ 2194745 h 2323145"/>
              <a:gd name="connsiteX144-16723" fmla="*/ 4366646 w 11269336"/>
              <a:gd name="connsiteY144-16724" fmla="*/ 2198564 h 2323145"/>
              <a:gd name="connsiteX145-16725" fmla="*/ 4354009 w 11269336"/>
              <a:gd name="connsiteY145-16726" fmla="*/ 2204984 h 2323145"/>
              <a:gd name="connsiteX146-16727" fmla="*/ 4348284 w 11269336"/>
              <a:gd name="connsiteY146-16728" fmla="*/ 2205270 h 2323145"/>
              <a:gd name="connsiteX147-16729" fmla="*/ 4333906 w 11269336"/>
              <a:gd name="connsiteY147-16730" fmla="*/ 2205251 h 2323145"/>
              <a:gd name="connsiteX148-16731" fmla="*/ 4308819 w 11269336"/>
              <a:gd name="connsiteY148-16732" fmla="*/ 2203822 h 2323145"/>
              <a:gd name="connsiteX149-16733" fmla="*/ 4301210 w 11269336"/>
              <a:gd name="connsiteY149-16734" fmla="*/ 2204456 h 2323145"/>
              <a:gd name="connsiteX150-16735" fmla="*/ 4283095 w 11269336"/>
              <a:gd name="connsiteY150-16736" fmla="*/ 2198177 h 2323145"/>
              <a:gd name="connsiteX151-16737" fmla="*/ 4250119 w 11269336"/>
              <a:gd name="connsiteY151-16738" fmla="*/ 2196342 h 2323145"/>
              <a:gd name="connsiteX152-16739" fmla="*/ 4189203 w 11269336"/>
              <a:gd name="connsiteY152-16740" fmla="*/ 2178994 h 2323145"/>
              <a:gd name="connsiteX153-16741" fmla="*/ 4154035 w 11269336"/>
              <a:gd name="connsiteY153-16742" fmla="*/ 2171950 h 2323145"/>
              <a:gd name="connsiteX154-16743" fmla="*/ 4129569 w 11269336"/>
              <a:gd name="connsiteY154-16744" fmla="*/ 2163850 h 2323145"/>
              <a:gd name="connsiteX155-16745" fmla="*/ 4061250 w 11269336"/>
              <a:gd name="connsiteY155-16746" fmla="*/ 2159236 h 2323145"/>
              <a:gd name="connsiteX156-16747" fmla="*/ 3945480 w 11269336"/>
              <a:gd name="connsiteY156-16748" fmla="*/ 2158279 h 2323145"/>
              <a:gd name="connsiteX157-16749" fmla="*/ 3921468 w 11269336"/>
              <a:gd name="connsiteY157-16750" fmla="*/ 2156588 h 2323145"/>
              <a:gd name="connsiteX158-16751" fmla="*/ 3903348 w 11269336"/>
              <a:gd name="connsiteY158-16752" fmla="*/ 2149220 h 2323145"/>
              <a:gd name="connsiteX159-16753" fmla="*/ 3901342 w 11269336"/>
              <a:gd name="connsiteY159-16754" fmla="*/ 2142355 h 2323145"/>
              <a:gd name="connsiteX160-16755" fmla="*/ 3888539 w 11269336"/>
              <a:gd name="connsiteY160-16756" fmla="*/ 2140476 h 2323145"/>
              <a:gd name="connsiteX161-16757" fmla="*/ 3885662 w 11269336"/>
              <a:gd name="connsiteY161-16758" fmla="*/ 2138740 h 2323145"/>
              <a:gd name="connsiteX162-16759" fmla="*/ 3868627 w 11269336"/>
              <a:gd name="connsiteY162-16760" fmla="*/ 2130023 h 2323145"/>
              <a:gd name="connsiteX163-16761" fmla="*/ 3819177 w 11269336"/>
              <a:gd name="connsiteY163-16762" fmla="*/ 2142111 h 2323145"/>
              <a:gd name="connsiteX164-16763" fmla="*/ 3769100 w 11269336"/>
              <a:gd name="connsiteY164-16764" fmla="*/ 2131731 h 2323145"/>
              <a:gd name="connsiteX165-16765" fmla="*/ 3562752 w 11269336"/>
              <a:gd name="connsiteY165-16766" fmla="*/ 2131785 h 2323145"/>
              <a:gd name="connsiteX166-16767" fmla="*/ 3541402 w 11269336"/>
              <a:gd name="connsiteY166-16768" fmla="*/ 2106821 h 2323145"/>
              <a:gd name="connsiteX167-16769" fmla="*/ 3365341 w 11269336"/>
              <a:gd name="connsiteY167-16770" fmla="*/ 2077638 h 2323145"/>
              <a:gd name="connsiteX168-16771" fmla="*/ 3170922 w 11269336"/>
              <a:gd name="connsiteY168-16772" fmla="*/ 2115957 h 2323145"/>
              <a:gd name="connsiteX169-16773" fmla="*/ 3156256 w 11269336"/>
              <a:gd name="connsiteY169-16774" fmla="*/ 2124773 h 2323145"/>
              <a:gd name="connsiteX170-16775" fmla="*/ 3140298 w 11269336"/>
              <a:gd name="connsiteY170-16776" fmla="*/ 2129182 h 2323145"/>
              <a:gd name="connsiteX171-16777" fmla="*/ 3138514 w 11269336"/>
              <a:gd name="connsiteY171-16778" fmla="*/ 2128069 h 2323145"/>
              <a:gd name="connsiteX172-16779" fmla="*/ 3120467 w 11269336"/>
              <a:gd name="connsiteY172-16780" fmla="*/ 2128281 h 2323145"/>
              <a:gd name="connsiteX173-16781" fmla="*/ 3116175 w 11269336"/>
              <a:gd name="connsiteY173-16782" fmla="*/ 2131633 h 2323145"/>
              <a:gd name="connsiteX174-16783" fmla="*/ 3103685 w 11269336"/>
              <a:gd name="connsiteY174-16784" fmla="*/ 2132814 h 2323145"/>
              <a:gd name="connsiteX175-16785" fmla="*/ 3078794 w 11269336"/>
              <a:gd name="connsiteY175-16786" fmla="*/ 2137935 h 2323145"/>
              <a:gd name="connsiteX176-16787" fmla="*/ 3074407 w 11269336"/>
              <a:gd name="connsiteY176-16788" fmla="*/ 2136274 h 2323145"/>
              <a:gd name="connsiteX177-16789" fmla="*/ 3037285 w 11269336"/>
              <a:gd name="connsiteY177-16790" fmla="*/ 2139919 h 2323145"/>
              <a:gd name="connsiteX178-16791" fmla="*/ 3036901 w 11269336"/>
              <a:gd name="connsiteY178-16792" fmla="*/ 2138726 h 2323145"/>
              <a:gd name="connsiteX179-16793" fmla="*/ 3026996 w 11269336"/>
              <a:gd name="connsiteY179-16794" fmla="*/ 2134322 h 2323145"/>
              <a:gd name="connsiteX180-16795" fmla="*/ 3007772 w 11269336"/>
              <a:gd name="connsiteY180-16796" fmla="*/ 2128742 h 2323145"/>
              <a:gd name="connsiteX181-16797" fmla="*/ 2965030 w 11269336"/>
              <a:gd name="connsiteY181-16798" fmla="*/ 2100494 h 2323145"/>
              <a:gd name="connsiteX182-16799" fmla="*/ 2926342 w 11269336"/>
              <a:gd name="connsiteY182-16800" fmla="*/ 2104155 h 2323145"/>
              <a:gd name="connsiteX183-16801" fmla="*/ 2918608 w 11269336"/>
              <a:gd name="connsiteY183-16802" fmla="*/ 2104215 h 2323145"/>
              <a:gd name="connsiteX184-16803" fmla="*/ 2918475 w 11269336"/>
              <a:gd name="connsiteY184-16804" fmla="*/ 2103937 h 2323145"/>
              <a:gd name="connsiteX185-16805" fmla="*/ 2910360 w 11269336"/>
              <a:gd name="connsiteY185-16806" fmla="*/ 2103444 h 2323145"/>
              <a:gd name="connsiteX186-16807" fmla="*/ 2904507 w 11269336"/>
              <a:gd name="connsiteY186-16808" fmla="*/ 2104326 h 2323145"/>
              <a:gd name="connsiteX187-16809" fmla="*/ 2889503 w 11269336"/>
              <a:gd name="connsiteY187-16810" fmla="*/ 2104443 h 2323145"/>
              <a:gd name="connsiteX188-16811" fmla="*/ 2884480 w 11269336"/>
              <a:gd name="connsiteY188-16812" fmla="*/ 2102626 h 2323145"/>
              <a:gd name="connsiteX189-16813" fmla="*/ 2882689 w 11269336"/>
              <a:gd name="connsiteY189-16814" fmla="*/ 2099228 h 2323145"/>
              <a:gd name="connsiteX190-16815" fmla="*/ 2881291 w 11269336"/>
              <a:gd name="connsiteY190-16816" fmla="*/ 2099618 h 2323145"/>
              <a:gd name="connsiteX191-16817" fmla="*/ 2853979 w 11269336"/>
              <a:gd name="connsiteY191-16818" fmla="*/ 2090388 h 2323145"/>
              <a:gd name="connsiteX192-16819" fmla="*/ 2791790 w 11269336"/>
              <a:gd name="connsiteY192-16820" fmla="*/ 2080332 h 2323145"/>
              <a:gd name="connsiteX193-16821" fmla="*/ 2755844 w 11269336"/>
              <a:gd name="connsiteY193-16822" fmla="*/ 2078874 h 2323145"/>
              <a:gd name="connsiteX194-16823" fmla="*/ 2657742 w 11269336"/>
              <a:gd name="connsiteY194-16824" fmla="*/ 2070179 h 2323145"/>
              <a:gd name="connsiteX195-16825" fmla="*/ 2559549 w 11269336"/>
              <a:gd name="connsiteY195-16826" fmla="*/ 2057873 h 2323145"/>
              <a:gd name="connsiteX196-16827" fmla="*/ 2512054 w 11269336"/>
              <a:gd name="connsiteY196-16828" fmla="*/ 2031671 h 2323145"/>
              <a:gd name="connsiteX197-16829" fmla="*/ 2506437 w 11269336"/>
              <a:gd name="connsiteY197-16830" fmla="*/ 2030918 h 2323145"/>
              <a:gd name="connsiteX198-16831" fmla="*/ 2491752 w 11269336"/>
              <a:gd name="connsiteY198-16832" fmla="*/ 2033906 h 2323145"/>
              <a:gd name="connsiteX199-16833" fmla="*/ 2486338 w 11269336"/>
              <a:gd name="connsiteY199-16834" fmla="*/ 2035862 h 2323145"/>
              <a:gd name="connsiteX200-16835" fmla="*/ 2478186 w 11269336"/>
              <a:gd name="connsiteY200-16836" fmla="*/ 2036953 h 2323145"/>
              <a:gd name="connsiteX201-16837" fmla="*/ 2477950 w 11269336"/>
              <a:gd name="connsiteY201-16838" fmla="*/ 2036715 h 2323145"/>
              <a:gd name="connsiteX202-16839" fmla="*/ 2470381 w 11269336"/>
              <a:gd name="connsiteY202-16840" fmla="*/ 2038256 h 2323145"/>
              <a:gd name="connsiteX203-16841" fmla="*/ 2433781 w 11269336"/>
              <a:gd name="connsiteY203-16842" fmla="*/ 2049140 h 2323145"/>
              <a:gd name="connsiteX204-16843" fmla="*/ 2381172 w 11269336"/>
              <a:gd name="connsiteY204-16844" fmla="*/ 2030645 h 2323145"/>
              <a:gd name="connsiteX205-16845" fmla="*/ 2360198 w 11269336"/>
              <a:gd name="connsiteY205-16846" fmla="*/ 2029059 h 2323145"/>
              <a:gd name="connsiteX206-16847" fmla="*/ 2348815 w 11269336"/>
              <a:gd name="connsiteY206-16848" fmla="*/ 2026798 h 2323145"/>
              <a:gd name="connsiteX207-16849" fmla="*/ 2347988 w 11269336"/>
              <a:gd name="connsiteY207-16850" fmla="*/ 2025745 h 2323145"/>
              <a:gd name="connsiteX208-16851" fmla="*/ 2312920 w 11269336"/>
              <a:gd name="connsiteY208-16852" fmla="*/ 2036311 h 2323145"/>
              <a:gd name="connsiteX209-16853" fmla="*/ 2307986 w 11269336"/>
              <a:gd name="connsiteY209-16854" fmla="*/ 2035583 h 2323145"/>
              <a:gd name="connsiteX210-16855" fmla="*/ 2285481 w 11269336"/>
              <a:gd name="connsiteY210-16856" fmla="*/ 2045197 h 2323145"/>
              <a:gd name="connsiteX211-16857" fmla="*/ 2273666 w 11269336"/>
              <a:gd name="connsiteY211-16858" fmla="*/ 2048710 h 2323145"/>
              <a:gd name="connsiteX212-16859" fmla="*/ 2270719 w 11269336"/>
              <a:gd name="connsiteY212-16860" fmla="*/ 2052702 h 2323145"/>
              <a:gd name="connsiteX213-16861" fmla="*/ 2253080 w 11269336"/>
              <a:gd name="connsiteY213-16862" fmla="*/ 2056363 h 2323145"/>
              <a:gd name="connsiteX214-16863" fmla="*/ 2250906 w 11269336"/>
              <a:gd name="connsiteY214-16864" fmla="*/ 2055654 h 2323145"/>
              <a:gd name="connsiteX215-16865" fmla="*/ 2236905 w 11269336"/>
              <a:gd name="connsiteY215-16866" fmla="*/ 2062882 h 2323145"/>
              <a:gd name="connsiteX216-16867" fmla="*/ 2225830 w 11269336"/>
              <a:gd name="connsiteY216-16868" fmla="*/ 2074027 h 2323145"/>
              <a:gd name="connsiteX217-16869" fmla="*/ 2073776 w 11269336"/>
              <a:gd name="connsiteY217-16870" fmla="*/ 2089244 h 2323145"/>
              <a:gd name="connsiteX218-16871" fmla="*/ 1948256 w 11269336"/>
              <a:gd name="connsiteY218-16872" fmla="*/ 2146616 h 2323145"/>
              <a:gd name="connsiteX219-16873" fmla="*/ 1865582 w 11269336"/>
              <a:gd name="connsiteY219-16874" fmla="*/ 2153738 h 2323145"/>
              <a:gd name="connsiteX220-16875" fmla="*/ 1835210 w 11269336"/>
              <a:gd name="connsiteY220-16876" fmla="*/ 2134244 h 2323145"/>
              <a:gd name="connsiteX221-16877" fmla="*/ 1632661 w 11269336"/>
              <a:gd name="connsiteY221-16878" fmla="*/ 2173882 h 2323145"/>
              <a:gd name="connsiteX222-16879" fmla="*/ 1579590 w 11269336"/>
              <a:gd name="connsiteY222-16880" fmla="*/ 2173680 h 2323145"/>
              <a:gd name="connsiteX223-16881" fmla="*/ 1535601 w 11269336"/>
              <a:gd name="connsiteY223-16882" fmla="*/ 2194590 h 2323145"/>
              <a:gd name="connsiteX224-16883" fmla="*/ 1515594 w 11269336"/>
              <a:gd name="connsiteY224-16884" fmla="*/ 2189622 h 2323145"/>
              <a:gd name="connsiteX225-16885" fmla="*/ 1512113 w 11269336"/>
              <a:gd name="connsiteY225-16886" fmla="*/ 2188534 h 2323145"/>
              <a:gd name="connsiteX226-16887" fmla="*/ 1498838 w 11269336"/>
              <a:gd name="connsiteY226-16888" fmla="*/ 2189213 h 2323145"/>
              <a:gd name="connsiteX227-16889" fmla="*/ 1494279 w 11269336"/>
              <a:gd name="connsiteY227-16890" fmla="*/ 2183112 h 2323145"/>
              <a:gd name="connsiteX228-16891" fmla="*/ 1473714 w 11269336"/>
              <a:gd name="connsiteY228-16892" fmla="*/ 2179625 h 2323145"/>
              <a:gd name="connsiteX229-16893" fmla="*/ 1449503 w 11269336"/>
              <a:gd name="connsiteY229-16894" fmla="*/ 2182633 h 2323145"/>
              <a:gd name="connsiteX230-16895" fmla="*/ 1266687 w 11269336"/>
              <a:gd name="connsiteY230-16896" fmla="*/ 2212688 h 2323145"/>
              <a:gd name="connsiteX231-16897" fmla="*/ 1239614 w 11269336"/>
              <a:gd name="connsiteY231-16898" fmla="*/ 2209727 h 2323145"/>
              <a:gd name="connsiteX232-16899" fmla="*/ 1202436 w 11269336"/>
              <a:gd name="connsiteY232-16900" fmla="*/ 2209817 h 2323145"/>
              <a:gd name="connsiteX233-16901" fmla="*/ 1136097 w 11269336"/>
              <a:gd name="connsiteY233-16902" fmla="*/ 2205112 h 2323145"/>
              <a:gd name="connsiteX234-16903" fmla="*/ 988232 w 11269336"/>
              <a:gd name="connsiteY234-16904" fmla="*/ 2235635 h 2323145"/>
              <a:gd name="connsiteX235-16905" fmla="*/ 981959 w 11269336"/>
              <a:gd name="connsiteY235-16906" fmla="*/ 2231607 h 2323145"/>
              <a:gd name="connsiteX236-16907" fmla="*/ 938600 w 11269336"/>
              <a:gd name="connsiteY236-16908" fmla="*/ 2238113 h 2323145"/>
              <a:gd name="connsiteX237-16909" fmla="*/ 791788 w 11269336"/>
              <a:gd name="connsiteY237-16910" fmla="*/ 2293224 h 2323145"/>
              <a:gd name="connsiteX238-16911" fmla="*/ 706914 w 11269336"/>
              <a:gd name="connsiteY238-16912" fmla="*/ 2305046 h 2323145"/>
              <a:gd name="connsiteX239-16913" fmla="*/ 675971 w 11269336"/>
              <a:gd name="connsiteY239-16914" fmla="*/ 2304030 h 2323145"/>
              <a:gd name="connsiteX240-16915" fmla="*/ 624180 w 11269336"/>
              <a:gd name="connsiteY240-16916" fmla="*/ 2302650 h 2323145"/>
              <a:gd name="connsiteX241-16917" fmla="*/ 583453 w 11269336"/>
              <a:gd name="connsiteY241-16918" fmla="*/ 2288788 h 2323145"/>
              <a:gd name="connsiteX242-16919" fmla="*/ 540946 w 11269336"/>
              <a:gd name="connsiteY242-16920" fmla="*/ 2292721 h 2323145"/>
              <a:gd name="connsiteX243-16921" fmla="*/ 533680 w 11269336"/>
              <a:gd name="connsiteY243-16922" fmla="*/ 2310233 h 2323145"/>
              <a:gd name="connsiteX244-16923" fmla="*/ 487366 w 11269336"/>
              <a:gd name="connsiteY244-16924" fmla="*/ 2309053 h 2323145"/>
              <a:gd name="connsiteX245-16925" fmla="*/ 416820 w 11269336"/>
              <a:gd name="connsiteY245-16926" fmla="*/ 2305443 h 2323145"/>
              <a:gd name="connsiteX246-16927" fmla="*/ 376805 w 11269336"/>
              <a:gd name="connsiteY246-16928" fmla="*/ 2307647 h 2323145"/>
              <a:gd name="connsiteX247-16929" fmla="*/ 266777 w 11269336"/>
              <a:gd name="connsiteY247-16930" fmla="*/ 2309012 h 2323145"/>
              <a:gd name="connsiteX248-16931" fmla="*/ 156013 w 11269336"/>
              <a:gd name="connsiteY248-16932" fmla="*/ 2306832 h 2323145"/>
              <a:gd name="connsiteX249-16933" fmla="*/ 87258 w 11269336"/>
              <a:gd name="connsiteY249-16934" fmla="*/ 2285511 h 2323145"/>
              <a:gd name="connsiteX250-16935" fmla="*/ 23798 w 11269336"/>
              <a:gd name="connsiteY250-16936" fmla="*/ 2281822 h 2323145"/>
              <a:gd name="connsiteX251-16937" fmla="*/ 0 w 11269336"/>
              <a:gd name="connsiteY251-16938" fmla="*/ 2285369 h 2323145"/>
              <a:gd name="connsiteX252-16939" fmla="*/ 0 w 11269336"/>
              <a:gd name="connsiteY252-16940" fmla="*/ 0 h 2323145"/>
              <a:gd name="connsiteX0-16941" fmla="*/ 0 w 11269336"/>
              <a:gd name="connsiteY0-16942" fmla="*/ 0 h 2323145"/>
              <a:gd name="connsiteX1-16943" fmla="*/ 11269336 w 11269336"/>
              <a:gd name="connsiteY1-16944" fmla="*/ 0 h 2323145"/>
              <a:gd name="connsiteX2-16945" fmla="*/ 11268645 w 11269336"/>
              <a:gd name="connsiteY2-16946" fmla="*/ 511 h 2323145"/>
              <a:gd name="connsiteX3-16947" fmla="*/ 11230739 w 11269336"/>
              <a:gd name="connsiteY3-16948" fmla="*/ 37096 h 2323145"/>
              <a:gd name="connsiteX4-16949" fmla="*/ 11082485 w 11269336"/>
              <a:gd name="connsiteY4-16950" fmla="*/ 78590 h 2323145"/>
              <a:gd name="connsiteX5-16951" fmla="*/ 11031776 w 11269336"/>
              <a:gd name="connsiteY5-16952" fmla="*/ 79197 h 2323145"/>
              <a:gd name="connsiteX6-16953" fmla="*/ 10995894 w 11269336"/>
              <a:gd name="connsiteY6-16954" fmla="*/ 83459 h 2323145"/>
              <a:gd name="connsiteX7-16955" fmla="*/ 10861177 w 11269336"/>
              <a:gd name="connsiteY7-16956" fmla="*/ 147419 h 2323145"/>
              <a:gd name="connsiteX8-16957" fmla="*/ 10782732 w 11269336"/>
              <a:gd name="connsiteY8-16958" fmla="*/ 135645 h 2323145"/>
              <a:gd name="connsiteX9-16959" fmla="*/ 10660773 w 11269336"/>
              <a:gd name="connsiteY9-16960" fmla="*/ 179312 h 2323145"/>
              <a:gd name="connsiteX10-16961" fmla="*/ 10564442 w 11269336"/>
              <a:gd name="connsiteY10-16962" fmla="*/ 160738 h 2323145"/>
              <a:gd name="connsiteX11-16963" fmla="*/ 10490200 w 11269336"/>
              <a:gd name="connsiteY11-16964" fmla="*/ 183533 h 2323145"/>
              <a:gd name="connsiteX12-16965" fmla="*/ 10271351 w 11269336"/>
              <a:gd name="connsiteY12-16966" fmla="*/ 243104 h 2323145"/>
              <a:gd name="connsiteX13-16967" fmla="*/ 10061033 w 11269336"/>
              <a:gd name="connsiteY13-16968" fmla="*/ 364937 h 2323145"/>
              <a:gd name="connsiteX14-16969" fmla="*/ 9921770 w 11269336"/>
              <a:gd name="connsiteY14-16970" fmla="*/ 406154 h 2323145"/>
              <a:gd name="connsiteX15-16971" fmla="*/ 9858388 w 11269336"/>
              <a:gd name="connsiteY15-16972" fmla="*/ 439489 h 2323145"/>
              <a:gd name="connsiteX16-16973" fmla="*/ 9811914 w 11269336"/>
              <a:gd name="connsiteY16-16974" fmla="*/ 449865 h 2323145"/>
              <a:gd name="connsiteX17-16975" fmla="*/ 9784394 w 11269336"/>
              <a:gd name="connsiteY17-16976" fmla="*/ 457816 h 2323145"/>
              <a:gd name="connsiteX18-16977" fmla="*/ 9656836 w 11269336"/>
              <a:gd name="connsiteY18-16978" fmla="*/ 469967 h 2323145"/>
              <a:gd name="connsiteX19-16979" fmla="*/ 9561575 w 11269336"/>
              <a:gd name="connsiteY19-16980" fmla="*/ 559978 h 2323145"/>
              <a:gd name="connsiteX20-16981" fmla="*/ 9162278 w 11269336"/>
              <a:gd name="connsiteY20-16982" fmla="*/ 704724 h 2323145"/>
              <a:gd name="connsiteX21-16983" fmla="*/ 9062863 w 11269336"/>
              <a:gd name="connsiteY21-16984" fmla="*/ 754656 h 2323145"/>
              <a:gd name="connsiteX22-16985" fmla="*/ 8914746 w 11269336"/>
              <a:gd name="connsiteY22-16986" fmla="*/ 826428 h 2323145"/>
              <a:gd name="connsiteX23-16987" fmla="*/ 8917778 w 11269336"/>
              <a:gd name="connsiteY23-16988" fmla="*/ 835198 h 2323145"/>
              <a:gd name="connsiteX24-16989" fmla="*/ 8905560 w 11269336"/>
              <a:gd name="connsiteY24-16990" fmla="*/ 838358 h 2323145"/>
              <a:gd name="connsiteX25-16991" fmla="*/ 8897564 w 11269336"/>
              <a:gd name="connsiteY25-16992" fmla="*/ 834287 h 2323145"/>
              <a:gd name="connsiteX26-16993" fmla="*/ 8878040 w 11269336"/>
              <a:gd name="connsiteY26-16994" fmla="*/ 844150 h 2323145"/>
              <a:gd name="connsiteX27-16995" fmla="*/ 8795998 w 11269336"/>
              <a:gd name="connsiteY27-16996" fmla="*/ 863337 h 2323145"/>
              <a:gd name="connsiteX28-16997" fmla="*/ 8776970 w 11269336"/>
              <a:gd name="connsiteY28-16998" fmla="*/ 885177 h 2323145"/>
              <a:gd name="connsiteX29-16999" fmla="*/ 8755719 w 11269336"/>
              <a:gd name="connsiteY29-17000" fmla="*/ 889754 h 2323145"/>
              <a:gd name="connsiteX30-17001" fmla="*/ 8743257 w 11269336"/>
              <a:gd name="connsiteY30-17002" fmla="*/ 904723 h 2323145"/>
              <a:gd name="connsiteX31-17003" fmla="*/ 8721366 w 11269336"/>
              <a:gd name="connsiteY31-17004" fmla="*/ 904711 h 2323145"/>
              <a:gd name="connsiteX32-17005" fmla="*/ 8678353 w 11269336"/>
              <a:gd name="connsiteY32-17006" fmla="*/ 926318 h 2323145"/>
              <a:gd name="connsiteX33-17007" fmla="*/ 8636849 w 11269336"/>
              <a:gd name="connsiteY33-17008" fmla="*/ 937900 h 2323145"/>
              <a:gd name="connsiteX34-17009" fmla="*/ 8620213 w 11269336"/>
              <a:gd name="connsiteY34-17010" fmla="*/ 943068 h 2323145"/>
              <a:gd name="connsiteX35-17011" fmla="*/ 8612581 w 11269336"/>
              <a:gd name="connsiteY35-17012" fmla="*/ 952695 h 2323145"/>
              <a:gd name="connsiteX36-17013" fmla="*/ 8589038 w 11269336"/>
              <a:gd name="connsiteY36-17014" fmla="*/ 963892 h 2323145"/>
              <a:gd name="connsiteX37-17015" fmla="*/ 8579950 w 11269336"/>
              <a:gd name="connsiteY37-17016" fmla="*/ 960899 h 2323145"/>
              <a:gd name="connsiteX38-17017" fmla="*/ 8579319 w 11269336"/>
              <a:gd name="connsiteY38-17018" fmla="*/ 965630 h 2323145"/>
              <a:gd name="connsiteX39-17019" fmla="*/ 8547429 w 11269336"/>
              <a:gd name="connsiteY39-17020" fmla="*/ 984506 h 2323145"/>
              <a:gd name="connsiteX40-17021" fmla="*/ 8478704 w 11269336"/>
              <a:gd name="connsiteY40-17022" fmla="*/ 1025490 h 2323145"/>
              <a:gd name="connsiteX41-17023" fmla="*/ 8461421 w 11269336"/>
              <a:gd name="connsiteY41-17024" fmla="*/ 1035512 h 2323145"/>
              <a:gd name="connsiteX42-17025" fmla="*/ 8445003 w 11269336"/>
              <a:gd name="connsiteY42-17026" fmla="*/ 1036851 h 2323145"/>
              <a:gd name="connsiteX43-17027" fmla="*/ 8357350 w 11269336"/>
              <a:gd name="connsiteY43-17028" fmla="*/ 1060213 h 2323145"/>
              <a:gd name="connsiteX44-17029" fmla="*/ 8335565 w 11269336"/>
              <a:gd name="connsiteY44-17030" fmla="*/ 1061151 h 2323145"/>
              <a:gd name="connsiteX45-17031" fmla="*/ 8325267 w 11269336"/>
              <a:gd name="connsiteY45-17032" fmla="*/ 1055919 h 2323145"/>
              <a:gd name="connsiteX46-17033" fmla="*/ 8293586 w 11269336"/>
              <a:gd name="connsiteY46-17034" fmla="*/ 1076144 h 2323145"/>
              <a:gd name="connsiteX47-17035" fmla="*/ 8242405 w 11269336"/>
              <a:gd name="connsiteY47-17036" fmla="*/ 1095960 h 2323145"/>
              <a:gd name="connsiteX48-17037" fmla="*/ 8197391 w 11269336"/>
              <a:gd name="connsiteY48-17038" fmla="*/ 1107746 h 2323145"/>
              <a:gd name="connsiteX49-17039" fmla="*/ 8081474 w 11269336"/>
              <a:gd name="connsiteY49-17040" fmla="*/ 1130125 h 2323145"/>
              <a:gd name="connsiteX50-17041" fmla="*/ 8053585 w 11269336"/>
              <a:gd name="connsiteY50-17042" fmla="*/ 1129169 h 2323145"/>
              <a:gd name="connsiteX51-17043" fmla="*/ 8038422 w 11269336"/>
              <a:gd name="connsiteY51-17044" fmla="*/ 1119092 h 2323145"/>
              <a:gd name="connsiteX52-17045" fmla="*/ 8029450 w 11269336"/>
              <a:gd name="connsiteY52-17046" fmla="*/ 1125592 h 2323145"/>
              <a:gd name="connsiteX53-17047" fmla="*/ 7959552 w 11269336"/>
              <a:gd name="connsiteY53-17048" fmla="*/ 1140188 h 2323145"/>
              <a:gd name="connsiteX54-17049" fmla="*/ 7914188 w 11269336"/>
              <a:gd name="connsiteY54-17050" fmla="*/ 1150862 h 2323145"/>
              <a:gd name="connsiteX55-17051" fmla="*/ 7914918 w 11269336"/>
              <a:gd name="connsiteY55-17052" fmla="*/ 1168758 h 2323145"/>
              <a:gd name="connsiteX56-17053" fmla="*/ 7875510 w 11269336"/>
              <a:gd name="connsiteY56-17054" fmla="*/ 1183153 h 2323145"/>
              <a:gd name="connsiteX57-17055" fmla="*/ 7829932 w 11269336"/>
              <a:gd name="connsiteY57-17056" fmla="*/ 1180782 h 2323145"/>
              <a:gd name="connsiteX58-17057" fmla="*/ 7779182 w 11269336"/>
              <a:gd name="connsiteY58-17058" fmla="*/ 1192665 h 2323145"/>
              <a:gd name="connsiteX59-17059" fmla="*/ 7748774 w 11269336"/>
              <a:gd name="connsiteY59-17060" fmla="*/ 1199586 h 2323145"/>
              <a:gd name="connsiteX60-17061" fmla="*/ 7671846 w 11269336"/>
              <a:gd name="connsiteY60-17062" fmla="*/ 1231966 h 2323145"/>
              <a:gd name="connsiteX61-17063" fmla="*/ 7554146 w 11269336"/>
              <a:gd name="connsiteY61-17064" fmla="*/ 1319748 h 2323145"/>
              <a:gd name="connsiteX62-17065" fmla="*/ 7515052 w 11269336"/>
              <a:gd name="connsiteY62-17066" fmla="*/ 1336718 h 2323145"/>
              <a:gd name="connsiteX63-17067" fmla="*/ 7507193 w 11269336"/>
              <a:gd name="connsiteY63-17068" fmla="*/ 1334617 h 2323145"/>
              <a:gd name="connsiteX64-17069" fmla="*/ 7461694 w 11269336"/>
              <a:gd name="connsiteY64-17070" fmla="*/ 1375866 h 2323145"/>
              <a:gd name="connsiteX65-17071" fmla="*/ 7377571 w 11269336"/>
              <a:gd name="connsiteY65-17072" fmla="*/ 1400128 h 2323145"/>
              <a:gd name="connsiteX66-17073" fmla="*/ 7311261 w 11269336"/>
              <a:gd name="connsiteY66-17074" fmla="*/ 1412652 h 2323145"/>
              <a:gd name="connsiteX67-17075" fmla="*/ 7275307 w 11269336"/>
              <a:gd name="connsiteY67-17076" fmla="*/ 1422171 h 2323145"/>
              <a:gd name="connsiteX68-17077" fmla="*/ 7247783 w 11269336"/>
              <a:gd name="connsiteY68-17078" fmla="*/ 1426330 h 2323145"/>
              <a:gd name="connsiteX69-17079" fmla="*/ 7185047 w 11269336"/>
              <a:gd name="connsiteY69-17080" fmla="*/ 1451812 h 2323145"/>
              <a:gd name="connsiteX70-17081" fmla="*/ 7084117 w 11269336"/>
              <a:gd name="connsiteY70-17082" fmla="*/ 1500281 h 2323145"/>
              <a:gd name="connsiteX71-17083" fmla="*/ 7062011 w 11269336"/>
              <a:gd name="connsiteY71-17084" fmla="*/ 1509183 h 2323145"/>
              <a:gd name="connsiteX72-17085" fmla="*/ 7040555 w 11269336"/>
              <a:gd name="connsiteY72-17086" fmla="*/ 1511207 h 2323145"/>
              <a:gd name="connsiteX73-17087" fmla="*/ 7033438 w 11269336"/>
              <a:gd name="connsiteY73-17088" fmla="*/ 1506772 h 2323145"/>
              <a:gd name="connsiteX74-17089" fmla="*/ 7020886 w 11269336"/>
              <a:gd name="connsiteY74-17090" fmla="*/ 1510764 h 2323145"/>
              <a:gd name="connsiteX75-17091" fmla="*/ 7017033 w 11269336"/>
              <a:gd name="connsiteY75-17092" fmla="*/ 1510650 h 2323145"/>
              <a:gd name="connsiteX76-17093" fmla="*/ 6995460 w 11269336"/>
              <a:gd name="connsiteY76-17094" fmla="*/ 1511173 h 2323145"/>
              <a:gd name="connsiteX77-17095" fmla="*/ 6962144 w 11269336"/>
              <a:gd name="connsiteY77-17096" fmla="*/ 1541508 h 2323145"/>
              <a:gd name="connsiteX78-17097" fmla="*/ 6910674 w 11269336"/>
              <a:gd name="connsiteY78-17098" fmla="*/ 1554793 h 2323145"/>
              <a:gd name="connsiteX79-17099" fmla="*/ 6732152 w 11269336"/>
              <a:gd name="connsiteY79-17100" fmla="*/ 1642538 h 2323145"/>
              <a:gd name="connsiteX80-17101" fmla="*/ 6694106 w 11269336"/>
              <a:gd name="connsiteY80-17102" fmla="*/ 1632377 h 2323145"/>
              <a:gd name="connsiteX81-17103" fmla="*/ 6617223 w 11269336"/>
              <a:gd name="connsiteY81-17104" fmla="*/ 1659889 h 2323145"/>
              <a:gd name="connsiteX82-17105" fmla="*/ 6521138 w 11269336"/>
              <a:gd name="connsiteY82-17106" fmla="*/ 1744340 h 2323145"/>
              <a:gd name="connsiteX83-17107" fmla="*/ 6380677 w 11269336"/>
              <a:gd name="connsiteY83-17108" fmla="*/ 1796883 h 2323145"/>
              <a:gd name="connsiteX84-17109" fmla="*/ 6374897 w 11269336"/>
              <a:gd name="connsiteY84-17110" fmla="*/ 1809910 h 2323145"/>
              <a:gd name="connsiteX85-17111" fmla="*/ 6364545 w 11269336"/>
              <a:gd name="connsiteY85-17112" fmla="*/ 1820090 h 2323145"/>
              <a:gd name="connsiteX86-17113" fmla="*/ 6362126 w 11269336"/>
              <a:gd name="connsiteY86-17114" fmla="*/ 1819991 h 2323145"/>
              <a:gd name="connsiteX87-17115" fmla="*/ 6346673 w 11269336"/>
              <a:gd name="connsiteY87-17116" fmla="*/ 1827824 h 2323145"/>
              <a:gd name="connsiteX88-17117" fmla="*/ 6345588 w 11269336"/>
              <a:gd name="connsiteY88-17118" fmla="*/ 1832232 h 2323145"/>
              <a:gd name="connsiteX89-17119" fmla="*/ 6335708 w 11269336"/>
              <a:gd name="connsiteY89-17120" fmla="*/ 1838451 h 2323145"/>
              <a:gd name="connsiteX90-17121" fmla="*/ 6318182 w 11269336"/>
              <a:gd name="connsiteY90-17122" fmla="*/ 1852975 h 2323145"/>
              <a:gd name="connsiteX91-17123" fmla="*/ 6313084 w 11269336"/>
              <a:gd name="connsiteY91-17124" fmla="*/ 1853561 h 2323145"/>
              <a:gd name="connsiteX92-17125" fmla="*/ 6283816 w 11269336"/>
              <a:gd name="connsiteY92-17126" fmla="*/ 1872148 h 2323145"/>
              <a:gd name="connsiteX93-17127" fmla="*/ 6282550 w 11269336"/>
              <a:gd name="connsiteY93-17128" fmla="*/ 1871392 h 2323145"/>
              <a:gd name="connsiteX94-17129" fmla="*/ 6270527 w 11269336"/>
              <a:gd name="connsiteY94-17130" fmla="*/ 1872208 h 2323145"/>
              <a:gd name="connsiteX95-17131" fmla="*/ 6249518 w 11269336"/>
              <a:gd name="connsiteY95-17132" fmla="*/ 1876079 h 2323145"/>
              <a:gd name="connsiteX96-17133" fmla="*/ 6190386 w 11269336"/>
              <a:gd name="connsiteY96-17134" fmla="*/ 1872478 h 2323145"/>
              <a:gd name="connsiteX97-17135" fmla="*/ 6159777 w 11269336"/>
              <a:gd name="connsiteY97-17136" fmla="*/ 1891745 h 2323145"/>
              <a:gd name="connsiteX98-17137" fmla="*/ 6153131 w 11269336"/>
              <a:gd name="connsiteY98-17138" fmla="*/ 1895079 h 2323145"/>
              <a:gd name="connsiteX99-17139" fmla="*/ 6152798 w 11269336"/>
              <a:gd name="connsiteY99-17140" fmla="*/ 1894920 h 2323145"/>
              <a:gd name="connsiteX100-17141" fmla="*/ 6145388 w 11269336"/>
              <a:gd name="connsiteY100-17142" fmla="*/ 1897990 h 2323145"/>
              <a:gd name="connsiteX101-17143" fmla="*/ 6141014 w 11269336"/>
              <a:gd name="connsiteY101-17144" fmla="*/ 1901155 h 2323145"/>
              <a:gd name="connsiteX102-17145" fmla="*/ 6128122 w 11269336"/>
              <a:gd name="connsiteY102-17146" fmla="*/ 1907623 h 2323145"/>
              <a:gd name="connsiteX103-17147" fmla="*/ 6122351 w 11269336"/>
              <a:gd name="connsiteY103-17148" fmla="*/ 1908359 h 2323145"/>
              <a:gd name="connsiteX104-17149" fmla="*/ 6064750 w 11269336"/>
              <a:gd name="connsiteY104-17150" fmla="*/ 1896394 h 2323145"/>
              <a:gd name="connsiteX105-17151" fmla="*/ 5964230 w 11269336"/>
              <a:gd name="connsiteY105-17152" fmla="*/ 1910038 h 2323145"/>
              <a:gd name="connsiteX106-17153" fmla="*/ 5865399 w 11269336"/>
              <a:gd name="connsiteY106-17154" fmla="*/ 1926966 h 2323145"/>
              <a:gd name="connsiteX107-17155" fmla="*/ 5829951 w 11269336"/>
              <a:gd name="connsiteY107-17156" fmla="*/ 1934755 h 2323145"/>
              <a:gd name="connsiteX108-17157" fmla="*/ 5765285 w 11269336"/>
              <a:gd name="connsiteY108-17158" fmla="*/ 1941322 h 2323145"/>
              <a:gd name="connsiteX109-17159" fmla="*/ 5734750 w 11269336"/>
              <a:gd name="connsiteY109-17160" fmla="*/ 1939793 h 2323145"/>
              <a:gd name="connsiteX110-17161" fmla="*/ 5733569 w 11269336"/>
              <a:gd name="connsiteY110-17162" fmla="*/ 1940505 h 2323145"/>
              <a:gd name="connsiteX111-17163" fmla="*/ 5730329 w 11269336"/>
              <a:gd name="connsiteY111-17164" fmla="*/ 1937845 h 2323145"/>
              <a:gd name="connsiteX112-17165" fmla="*/ 5724661 w 11269336"/>
              <a:gd name="connsiteY112-17166" fmla="*/ 1937455 h 2323145"/>
              <a:gd name="connsiteX113-17167" fmla="*/ 5710186 w 11269336"/>
              <a:gd name="connsiteY113-17168" fmla="*/ 1941370 h 2323145"/>
              <a:gd name="connsiteX114-17169" fmla="*/ 5704910 w 11269336"/>
              <a:gd name="connsiteY114-17170" fmla="*/ 1943663 h 2323145"/>
              <a:gd name="connsiteX115-17171" fmla="*/ 5696836 w 11269336"/>
              <a:gd name="connsiteY115-17172" fmla="*/ 1945271 h 2323145"/>
              <a:gd name="connsiteX116-17173" fmla="*/ 5696583 w 11269336"/>
              <a:gd name="connsiteY116-17174" fmla="*/ 1945050 h 2323145"/>
              <a:gd name="connsiteX117-17175" fmla="*/ 5689123 w 11269336"/>
              <a:gd name="connsiteY117-17176" fmla="*/ 1947067 h 2323145"/>
              <a:gd name="connsiteX118-17177" fmla="*/ 5653291 w 11269336"/>
              <a:gd name="connsiteY118-17178" fmla="*/ 1960245 h 2323145"/>
              <a:gd name="connsiteX119-17179" fmla="*/ 5599385 w 11269336"/>
              <a:gd name="connsiteY119-17180" fmla="*/ 1945198 h 2323145"/>
              <a:gd name="connsiteX120-17181" fmla="*/ 5578300 w 11269336"/>
              <a:gd name="connsiteY120-17182" fmla="*/ 1944963 h 2323145"/>
              <a:gd name="connsiteX121-17183" fmla="*/ 5566758 w 11269336"/>
              <a:gd name="connsiteY121-17184" fmla="*/ 1943441 h 2323145"/>
              <a:gd name="connsiteX122-17185" fmla="*/ 5565857 w 11269336"/>
              <a:gd name="connsiteY122-17186" fmla="*/ 1942445 h 2323145"/>
              <a:gd name="connsiteX123-17187" fmla="*/ 5531534 w 11269336"/>
              <a:gd name="connsiteY123-17188" fmla="*/ 1955208 h 2323145"/>
              <a:gd name="connsiteX124-17189" fmla="*/ 5526552 w 11269336"/>
              <a:gd name="connsiteY124-17190" fmla="*/ 1954799 h 2323145"/>
              <a:gd name="connsiteX125-17191" fmla="*/ 5504723 w 11269336"/>
              <a:gd name="connsiteY125-17192" fmla="*/ 1965811 h 2323145"/>
              <a:gd name="connsiteX126-17193" fmla="*/ 5493156 w 11269336"/>
              <a:gd name="connsiteY126-17194" fmla="*/ 1970063 h 2323145"/>
              <a:gd name="connsiteX127-17195" fmla="*/ 5490486 w 11269336"/>
              <a:gd name="connsiteY127-17196" fmla="*/ 1974227 h 2323145"/>
              <a:gd name="connsiteX128-17197" fmla="*/ 5473107 w 11269336"/>
              <a:gd name="connsiteY128-17198" fmla="*/ 1979001 h 2323145"/>
              <a:gd name="connsiteX129-17199" fmla="*/ 5470885 w 11269336"/>
              <a:gd name="connsiteY129-17200" fmla="*/ 1978432 h 2323145"/>
              <a:gd name="connsiteX130-17201" fmla="*/ 5457393 w 11269336"/>
              <a:gd name="connsiteY130-17202" fmla="*/ 1986525 h 2323145"/>
              <a:gd name="connsiteX131-17203" fmla="*/ 5447102 w 11269336"/>
              <a:gd name="connsiteY131-17204" fmla="*/ 1998329 h 2323145"/>
              <a:gd name="connsiteX132-17205" fmla="*/ 5159151 w 11269336"/>
              <a:gd name="connsiteY132-17206" fmla="*/ 2029640 h 2323145"/>
              <a:gd name="connsiteX133-17207" fmla="*/ 5098838 w 11269336"/>
              <a:gd name="connsiteY133-17208" fmla="*/ 2062961 h 2323145"/>
              <a:gd name="connsiteX134-17209" fmla="*/ 4860988 w 11269336"/>
              <a:gd name="connsiteY134-17210" fmla="*/ 2135698 h 2323145"/>
              <a:gd name="connsiteX135-17211" fmla="*/ 4765388 w 11269336"/>
              <a:gd name="connsiteY135-17212" fmla="*/ 2162525 h 2323145"/>
              <a:gd name="connsiteX136-17213" fmla="*/ 4745033 w 11269336"/>
              <a:gd name="connsiteY136-17214" fmla="*/ 2158859 h 2323145"/>
              <a:gd name="connsiteX137-17215" fmla="*/ 4741475 w 11269336"/>
              <a:gd name="connsiteY137-17216" fmla="*/ 2157998 h 2323145"/>
              <a:gd name="connsiteX138-17217" fmla="*/ 4728247 w 11269336"/>
              <a:gd name="connsiteY138-17218" fmla="*/ 2159526 h 2323145"/>
              <a:gd name="connsiteX139-17219" fmla="*/ 4723263 w 11269336"/>
              <a:gd name="connsiteY139-17220" fmla="*/ 2153742 h 2323145"/>
              <a:gd name="connsiteX140-17221" fmla="*/ 4593061 w 11269336"/>
              <a:gd name="connsiteY140-17222" fmla="*/ 2171597 h 2323145"/>
              <a:gd name="connsiteX141-17223" fmla="*/ 4405765 w 11269336"/>
              <a:gd name="connsiteY141-17224" fmla="*/ 2199902 h 2323145"/>
              <a:gd name="connsiteX142-17225" fmla="*/ 4401354 w 11269336"/>
              <a:gd name="connsiteY142-17226" fmla="*/ 2194745 h 2323145"/>
              <a:gd name="connsiteX143-17227" fmla="*/ 4366646 w 11269336"/>
              <a:gd name="connsiteY143-17228" fmla="*/ 2198564 h 2323145"/>
              <a:gd name="connsiteX144-17229" fmla="*/ 4354009 w 11269336"/>
              <a:gd name="connsiteY144-17230" fmla="*/ 2204984 h 2323145"/>
              <a:gd name="connsiteX145-17231" fmla="*/ 4348284 w 11269336"/>
              <a:gd name="connsiteY145-17232" fmla="*/ 2205270 h 2323145"/>
              <a:gd name="connsiteX146-17233" fmla="*/ 4333906 w 11269336"/>
              <a:gd name="connsiteY146-17234" fmla="*/ 2205251 h 2323145"/>
              <a:gd name="connsiteX147-17235" fmla="*/ 4308819 w 11269336"/>
              <a:gd name="connsiteY147-17236" fmla="*/ 2203822 h 2323145"/>
              <a:gd name="connsiteX148-17237" fmla="*/ 4301210 w 11269336"/>
              <a:gd name="connsiteY148-17238" fmla="*/ 2204456 h 2323145"/>
              <a:gd name="connsiteX149-17239" fmla="*/ 4283095 w 11269336"/>
              <a:gd name="connsiteY149-17240" fmla="*/ 2198177 h 2323145"/>
              <a:gd name="connsiteX150-17241" fmla="*/ 4250119 w 11269336"/>
              <a:gd name="connsiteY150-17242" fmla="*/ 2196342 h 2323145"/>
              <a:gd name="connsiteX151-17243" fmla="*/ 4189203 w 11269336"/>
              <a:gd name="connsiteY151-17244" fmla="*/ 2178994 h 2323145"/>
              <a:gd name="connsiteX152-17245" fmla="*/ 4154035 w 11269336"/>
              <a:gd name="connsiteY152-17246" fmla="*/ 2171950 h 2323145"/>
              <a:gd name="connsiteX153-17247" fmla="*/ 4129569 w 11269336"/>
              <a:gd name="connsiteY153-17248" fmla="*/ 2163850 h 2323145"/>
              <a:gd name="connsiteX154-17249" fmla="*/ 4061250 w 11269336"/>
              <a:gd name="connsiteY154-17250" fmla="*/ 2159236 h 2323145"/>
              <a:gd name="connsiteX155-17251" fmla="*/ 3945480 w 11269336"/>
              <a:gd name="connsiteY155-17252" fmla="*/ 2158279 h 2323145"/>
              <a:gd name="connsiteX156-17253" fmla="*/ 3921468 w 11269336"/>
              <a:gd name="connsiteY156-17254" fmla="*/ 2156588 h 2323145"/>
              <a:gd name="connsiteX157-17255" fmla="*/ 3903348 w 11269336"/>
              <a:gd name="connsiteY157-17256" fmla="*/ 2149220 h 2323145"/>
              <a:gd name="connsiteX158-17257" fmla="*/ 3901342 w 11269336"/>
              <a:gd name="connsiteY158-17258" fmla="*/ 2142355 h 2323145"/>
              <a:gd name="connsiteX159-17259" fmla="*/ 3888539 w 11269336"/>
              <a:gd name="connsiteY159-17260" fmla="*/ 2140476 h 2323145"/>
              <a:gd name="connsiteX160-17261" fmla="*/ 3885662 w 11269336"/>
              <a:gd name="connsiteY160-17262" fmla="*/ 2138740 h 2323145"/>
              <a:gd name="connsiteX161-17263" fmla="*/ 3868627 w 11269336"/>
              <a:gd name="connsiteY161-17264" fmla="*/ 2130023 h 2323145"/>
              <a:gd name="connsiteX162-17265" fmla="*/ 3819177 w 11269336"/>
              <a:gd name="connsiteY162-17266" fmla="*/ 2142111 h 2323145"/>
              <a:gd name="connsiteX163-17267" fmla="*/ 3769100 w 11269336"/>
              <a:gd name="connsiteY163-17268" fmla="*/ 2131731 h 2323145"/>
              <a:gd name="connsiteX164-17269" fmla="*/ 3562752 w 11269336"/>
              <a:gd name="connsiteY164-17270" fmla="*/ 2131785 h 2323145"/>
              <a:gd name="connsiteX165-17271" fmla="*/ 3541402 w 11269336"/>
              <a:gd name="connsiteY165-17272" fmla="*/ 2106821 h 2323145"/>
              <a:gd name="connsiteX166-17273" fmla="*/ 3365341 w 11269336"/>
              <a:gd name="connsiteY166-17274" fmla="*/ 2077638 h 2323145"/>
              <a:gd name="connsiteX167-17275" fmla="*/ 3170922 w 11269336"/>
              <a:gd name="connsiteY167-17276" fmla="*/ 2115957 h 2323145"/>
              <a:gd name="connsiteX168-17277" fmla="*/ 3156256 w 11269336"/>
              <a:gd name="connsiteY168-17278" fmla="*/ 2124773 h 2323145"/>
              <a:gd name="connsiteX169-17279" fmla="*/ 3140298 w 11269336"/>
              <a:gd name="connsiteY169-17280" fmla="*/ 2129182 h 2323145"/>
              <a:gd name="connsiteX170-17281" fmla="*/ 3138514 w 11269336"/>
              <a:gd name="connsiteY170-17282" fmla="*/ 2128069 h 2323145"/>
              <a:gd name="connsiteX171-17283" fmla="*/ 3120467 w 11269336"/>
              <a:gd name="connsiteY171-17284" fmla="*/ 2128281 h 2323145"/>
              <a:gd name="connsiteX172-17285" fmla="*/ 3116175 w 11269336"/>
              <a:gd name="connsiteY172-17286" fmla="*/ 2131633 h 2323145"/>
              <a:gd name="connsiteX173-17287" fmla="*/ 3103685 w 11269336"/>
              <a:gd name="connsiteY173-17288" fmla="*/ 2132814 h 2323145"/>
              <a:gd name="connsiteX174-17289" fmla="*/ 3078794 w 11269336"/>
              <a:gd name="connsiteY174-17290" fmla="*/ 2137935 h 2323145"/>
              <a:gd name="connsiteX175-17291" fmla="*/ 3074407 w 11269336"/>
              <a:gd name="connsiteY175-17292" fmla="*/ 2136274 h 2323145"/>
              <a:gd name="connsiteX176-17293" fmla="*/ 3037285 w 11269336"/>
              <a:gd name="connsiteY176-17294" fmla="*/ 2139919 h 2323145"/>
              <a:gd name="connsiteX177-17295" fmla="*/ 3036901 w 11269336"/>
              <a:gd name="connsiteY177-17296" fmla="*/ 2138726 h 2323145"/>
              <a:gd name="connsiteX178-17297" fmla="*/ 3026996 w 11269336"/>
              <a:gd name="connsiteY178-17298" fmla="*/ 2134322 h 2323145"/>
              <a:gd name="connsiteX179-17299" fmla="*/ 3007772 w 11269336"/>
              <a:gd name="connsiteY179-17300" fmla="*/ 2128742 h 2323145"/>
              <a:gd name="connsiteX180-17301" fmla="*/ 2965030 w 11269336"/>
              <a:gd name="connsiteY180-17302" fmla="*/ 2100494 h 2323145"/>
              <a:gd name="connsiteX181-17303" fmla="*/ 2926342 w 11269336"/>
              <a:gd name="connsiteY181-17304" fmla="*/ 2104155 h 2323145"/>
              <a:gd name="connsiteX182-17305" fmla="*/ 2918608 w 11269336"/>
              <a:gd name="connsiteY182-17306" fmla="*/ 2104215 h 2323145"/>
              <a:gd name="connsiteX183-17307" fmla="*/ 2918475 w 11269336"/>
              <a:gd name="connsiteY183-17308" fmla="*/ 2103937 h 2323145"/>
              <a:gd name="connsiteX184-17309" fmla="*/ 2910360 w 11269336"/>
              <a:gd name="connsiteY184-17310" fmla="*/ 2103444 h 2323145"/>
              <a:gd name="connsiteX185-17311" fmla="*/ 2904507 w 11269336"/>
              <a:gd name="connsiteY185-17312" fmla="*/ 2104326 h 2323145"/>
              <a:gd name="connsiteX186-17313" fmla="*/ 2889503 w 11269336"/>
              <a:gd name="connsiteY186-17314" fmla="*/ 2104443 h 2323145"/>
              <a:gd name="connsiteX187-17315" fmla="*/ 2884480 w 11269336"/>
              <a:gd name="connsiteY187-17316" fmla="*/ 2102626 h 2323145"/>
              <a:gd name="connsiteX188-17317" fmla="*/ 2882689 w 11269336"/>
              <a:gd name="connsiteY188-17318" fmla="*/ 2099228 h 2323145"/>
              <a:gd name="connsiteX189-17319" fmla="*/ 2881291 w 11269336"/>
              <a:gd name="connsiteY189-17320" fmla="*/ 2099618 h 2323145"/>
              <a:gd name="connsiteX190-17321" fmla="*/ 2853979 w 11269336"/>
              <a:gd name="connsiteY190-17322" fmla="*/ 2090388 h 2323145"/>
              <a:gd name="connsiteX191-17323" fmla="*/ 2791790 w 11269336"/>
              <a:gd name="connsiteY191-17324" fmla="*/ 2080332 h 2323145"/>
              <a:gd name="connsiteX192-17325" fmla="*/ 2755844 w 11269336"/>
              <a:gd name="connsiteY192-17326" fmla="*/ 2078874 h 2323145"/>
              <a:gd name="connsiteX193-17327" fmla="*/ 2657742 w 11269336"/>
              <a:gd name="connsiteY193-17328" fmla="*/ 2070179 h 2323145"/>
              <a:gd name="connsiteX194-17329" fmla="*/ 2559549 w 11269336"/>
              <a:gd name="connsiteY194-17330" fmla="*/ 2057873 h 2323145"/>
              <a:gd name="connsiteX195-17331" fmla="*/ 2512054 w 11269336"/>
              <a:gd name="connsiteY195-17332" fmla="*/ 2031671 h 2323145"/>
              <a:gd name="connsiteX196-17333" fmla="*/ 2506437 w 11269336"/>
              <a:gd name="connsiteY196-17334" fmla="*/ 2030918 h 2323145"/>
              <a:gd name="connsiteX197-17335" fmla="*/ 2491752 w 11269336"/>
              <a:gd name="connsiteY197-17336" fmla="*/ 2033906 h 2323145"/>
              <a:gd name="connsiteX198-17337" fmla="*/ 2486338 w 11269336"/>
              <a:gd name="connsiteY198-17338" fmla="*/ 2035862 h 2323145"/>
              <a:gd name="connsiteX199-17339" fmla="*/ 2478186 w 11269336"/>
              <a:gd name="connsiteY199-17340" fmla="*/ 2036953 h 2323145"/>
              <a:gd name="connsiteX200-17341" fmla="*/ 2477950 w 11269336"/>
              <a:gd name="connsiteY200-17342" fmla="*/ 2036715 h 2323145"/>
              <a:gd name="connsiteX201-17343" fmla="*/ 2470381 w 11269336"/>
              <a:gd name="connsiteY201-17344" fmla="*/ 2038256 h 2323145"/>
              <a:gd name="connsiteX202-17345" fmla="*/ 2433781 w 11269336"/>
              <a:gd name="connsiteY202-17346" fmla="*/ 2049140 h 2323145"/>
              <a:gd name="connsiteX203-17347" fmla="*/ 2381172 w 11269336"/>
              <a:gd name="connsiteY203-17348" fmla="*/ 2030645 h 2323145"/>
              <a:gd name="connsiteX204-17349" fmla="*/ 2360198 w 11269336"/>
              <a:gd name="connsiteY204-17350" fmla="*/ 2029059 h 2323145"/>
              <a:gd name="connsiteX205-17351" fmla="*/ 2348815 w 11269336"/>
              <a:gd name="connsiteY205-17352" fmla="*/ 2026798 h 2323145"/>
              <a:gd name="connsiteX206-17353" fmla="*/ 2347988 w 11269336"/>
              <a:gd name="connsiteY206-17354" fmla="*/ 2025745 h 2323145"/>
              <a:gd name="connsiteX207-17355" fmla="*/ 2312920 w 11269336"/>
              <a:gd name="connsiteY207-17356" fmla="*/ 2036311 h 2323145"/>
              <a:gd name="connsiteX208-17357" fmla="*/ 2307986 w 11269336"/>
              <a:gd name="connsiteY208-17358" fmla="*/ 2035583 h 2323145"/>
              <a:gd name="connsiteX209-17359" fmla="*/ 2285481 w 11269336"/>
              <a:gd name="connsiteY209-17360" fmla="*/ 2045197 h 2323145"/>
              <a:gd name="connsiteX210-17361" fmla="*/ 2273666 w 11269336"/>
              <a:gd name="connsiteY210-17362" fmla="*/ 2048710 h 2323145"/>
              <a:gd name="connsiteX211-17363" fmla="*/ 2270719 w 11269336"/>
              <a:gd name="connsiteY211-17364" fmla="*/ 2052702 h 2323145"/>
              <a:gd name="connsiteX212-17365" fmla="*/ 2253080 w 11269336"/>
              <a:gd name="connsiteY212-17366" fmla="*/ 2056363 h 2323145"/>
              <a:gd name="connsiteX213-17367" fmla="*/ 2250906 w 11269336"/>
              <a:gd name="connsiteY213-17368" fmla="*/ 2055654 h 2323145"/>
              <a:gd name="connsiteX214-17369" fmla="*/ 2236905 w 11269336"/>
              <a:gd name="connsiteY214-17370" fmla="*/ 2062882 h 2323145"/>
              <a:gd name="connsiteX215-17371" fmla="*/ 2225830 w 11269336"/>
              <a:gd name="connsiteY215-17372" fmla="*/ 2074027 h 2323145"/>
              <a:gd name="connsiteX216-17373" fmla="*/ 2073776 w 11269336"/>
              <a:gd name="connsiteY216-17374" fmla="*/ 2089244 h 2323145"/>
              <a:gd name="connsiteX217-17375" fmla="*/ 1948256 w 11269336"/>
              <a:gd name="connsiteY217-17376" fmla="*/ 2146616 h 2323145"/>
              <a:gd name="connsiteX218-17377" fmla="*/ 1865582 w 11269336"/>
              <a:gd name="connsiteY218-17378" fmla="*/ 2153738 h 2323145"/>
              <a:gd name="connsiteX219-17379" fmla="*/ 1835210 w 11269336"/>
              <a:gd name="connsiteY219-17380" fmla="*/ 2134244 h 2323145"/>
              <a:gd name="connsiteX220-17381" fmla="*/ 1632661 w 11269336"/>
              <a:gd name="connsiteY220-17382" fmla="*/ 2173882 h 2323145"/>
              <a:gd name="connsiteX221-17383" fmla="*/ 1579590 w 11269336"/>
              <a:gd name="connsiteY221-17384" fmla="*/ 2173680 h 2323145"/>
              <a:gd name="connsiteX222-17385" fmla="*/ 1535601 w 11269336"/>
              <a:gd name="connsiteY222-17386" fmla="*/ 2194590 h 2323145"/>
              <a:gd name="connsiteX223-17387" fmla="*/ 1515594 w 11269336"/>
              <a:gd name="connsiteY223-17388" fmla="*/ 2189622 h 2323145"/>
              <a:gd name="connsiteX224-17389" fmla="*/ 1512113 w 11269336"/>
              <a:gd name="connsiteY224-17390" fmla="*/ 2188534 h 2323145"/>
              <a:gd name="connsiteX225-17391" fmla="*/ 1498838 w 11269336"/>
              <a:gd name="connsiteY225-17392" fmla="*/ 2189213 h 2323145"/>
              <a:gd name="connsiteX226-17393" fmla="*/ 1494279 w 11269336"/>
              <a:gd name="connsiteY226-17394" fmla="*/ 2183112 h 2323145"/>
              <a:gd name="connsiteX227-17395" fmla="*/ 1473714 w 11269336"/>
              <a:gd name="connsiteY227-17396" fmla="*/ 2179625 h 2323145"/>
              <a:gd name="connsiteX228-17397" fmla="*/ 1449503 w 11269336"/>
              <a:gd name="connsiteY228-17398" fmla="*/ 2182633 h 2323145"/>
              <a:gd name="connsiteX229-17399" fmla="*/ 1266687 w 11269336"/>
              <a:gd name="connsiteY229-17400" fmla="*/ 2212688 h 2323145"/>
              <a:gd name="connsiteX230-17401" fmla="*/ 1239614 w 11269336"/>
              <a:gd name="connsiteY230-17402" fmla="*/ 2209727 h 2323145"/>
              <a:gd name="connsiteX231-17403" fmla="*/ 1202436 w 11269336"/>
              <a:gd name="connsiteY231-17404" fmla="*/ 2209817 h 2323145"/>
              <a:gd name="connsiteX232-17405" fmla="*/ 1136097 w 11269336"/>
              <a:gd name="connsiteY232-17406" fmla="*/ 2205112 h 2323145"/>
              <a:gd name="connsiteX233-17407" fmla="*/ 988232 w 11269336"/>
              <a:gd name="connsiteY233-17408" fmla="*/ 2235635 h 2323145"/>
              <a:gd name="connsiteX234-17409" fmla="*/ 981959 w 11269336"/>
              <a:gd name="connsiteY234-17410" fmla="*/ 2231607 h 2323145"/>
              <a:gd name="connsiteX235-17411" fmla="*/ 938600 w 11269336"/>
              <a:gd name="connsiteY235-17412" fmla="*/ 2238113 h 2323145"/>
              <a:gd name="connsiteX236-17413" fmla="*/ 791788 w 11269336"/>
              <a:gd name="connsiteY236-17414" fmla="*/ 2293224 h 2323145"/>
              <a:gd name="connsiteX237-17415" fmla="*/ 706914 w 11269336"/>
              <a:gd name="connsiteY237-17416" fmla="*/ 2305046 h 2323145"/>
              <a:gd name="connsiteX238-17417" fmla="*/ 675971 w 11269336"/>
              <a:gd name="connsiteY238-17418" fmla="*/ 2304030 h 2323145"/>
              <a:gd name="connsiteX239-17419" fmla="*/ 624180 w 11269336"/>
              <a:gd name="connsiteY239-17420" fmla="*/ 2302650 h 2323145"/>
              <a:gd name="connsiteX240-17421" fmla="*/ 583453 w 11269336"/>
              <a:gd name="connsiteY240-17422" fmla="*/ 2288788 h 2323145"/>
              <a:gd name="connsiteX241-17423" fmla="*/ 540946 w 11269336"/>
              <a:gd name="connsiteY241-17424" fmla="*/ 2292721 h 2323145"/>
              <a:gd name="connsiteX242-17425" fmla="*/ 533680 w 11269336"/>
              <a:gd name="connsiteY242-17426" fmla="*/ 2310233 h 2323145"/>
              <a:gd name="connsiteX243-17427" fmla="*/ 487366 w 11269336"/>
              <a:gd name="connsiteY243-17428" fmla="*/ 2309053 h 2323145"/>
              <a:gd name="connsiteX244-17429" fmla="*/ 416820 w 11269336"/>
              <a:gd name="connsiteY244-17430" fmla="*/ 2305443 h 2323145"/>
              <a:gd name="connsiteX245-17431" fmla="*/ 376805 w 11269336"/>
              <a:gd name="connsiteY245-17432" fmla="*/ 2307647 h 2323145"/>
              <a:gd name="connsiteX246-17433" fmla="*/ 266777 w 11269336"/>
              <a:gd name="connsiteY246-17434" fmla="*/ 2309012 h 2323145"/>
              <a:gd name="connsiteX247-17435" fmla="*/ 156013 w 11269336"/>
              <a:gd name="connsiteY247-17436" fmla="*/ 2306832 h 2323145"/>
              <a:gd name="connsiteX248-17437" fmla="*/ 87258 w 11269336"/>
              <a:gd name="connsiteY248-17438" fmla="*/ 2285511 h 2323145"/>
              <a:gd name="connsiteX249-17439" fmla="*/ 23798 w 11269336"/>
              <a:gd name="connsiteY249-17440" fmla="*/ 2281822 h 2323145"/>
              <a:gd name="connsiteX250-17441" fmla="*/ 0 w 11269336"/>
              <a:gd name="connsiteY250-17442" fmla="*/ 2285369 h 2323145"/>
              <a:gd name="connsiteX251-17443" fmla="*/ 0 w 11269336"/>
              <a:gd name="connsiteY251-17444" fmla="*/ 0 h 23231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143" y="connsiteY71-144"/>
              </a:cxn>
              <a:cxn ang="0">
                <a:pos x="connsiteX72-145" y="connsiteY72-146"/>
              </a:cxn>
              <a:cxn ang="0">
                <a:pos x="connsiteX73-147" y="connsiteY73-148"/>
              </a:cxn>
              <a:cxn ang="0">
                <a:pos x="connsiteX74-149" y="connsiteY74-150"/>
              </a:cxn>
              <a:cxn ang="0">
                <a:pos x="connsiteX75-151" y="connsiteY75-152"/>
              </a:cxn>
              <a:cxn ang="0">
                <a:pos x="connsiteX76-153" y="connsiteY76-154"/>
              </a:cxn>
              <a:cxn ang="0">
                <a:pos x="connsiteX77-155" y="connsiteY77-156"/>
              </a:cxn>
              <a:cxn ang="0">
                <a:pos x="connsiteX78-157" y="connsiteY78-158"/>
              </a:cxn>
              <a:cxn ang="0">
                <a:pos x="connsiteX79-159" y="connsiteY79-160"/>
              </a:cxn>
              <a:cxn ang="0">
                <a:pos x="connsiteX80-161" y="connsiteY80-162"/>
              </a:cxn>
              <a:cxn ang="0">
                <a:pos x="connsiteX81-163" y="connsiteY81-164"/>
              </a:cxn>
              <a:cxn ang="0">
                <a:pos x="connsiteX82-165" y="connsiteY82-166"/>
              </a:cxn>
              <a:cxn ang="0">
                <a:pos x="connsiteX83-167" y="connsiteY83-168"/>
              </a:cxn>
              <a:cxn ang="0">
                <a:pos x="connsiteX84-169" y="connsiteY84-170"/>
              </a:cxn>
              <a:cxn ang="0">
                <a:pos x="connsiteX85-171" y="connsiteY85-172"/>
              </a:cxn>
              <a:cxn ang="0">
                <a:pos x="connsiteX86-173" y="connsiteY86-174"/>
              </a:cxn>
              <a:cxn ang="0">
                <a:pos x="connsiteX87-175" y="connsiteY87-176"/>
              </a:cxn>
              <a:cxn ang="0">
                <a:pos x="connsiteX88-177" y="connsiteY88-178"/>
              </a:cxn>
              <a:cxn ang="0">
                <a:pos x="connsiteX89-179" y="connsiteY89-180"/>
              </a:cxn>
              <a:cxn ang="0">
                <a:pos x="connsiteX90-181" y="connsiteY90-182"/>
              </a:cxn>
              <a:cxn ang="0">
                <a:pos x="connsiteX91-183" y="connsiteY91-184"/>
              </a:cxn>
              <a:cxn ang="0">
                <a:pos x="connsiteX92-185" y="connsiteY92-186"/>
              </a:cxn>
              <a:cxn ang="0">
                <a:pos x="connsiteX93-187" y="connsiteY93-188"/>
              </a:cxn>
              <a:cxn ang="0">
                <a:pos x="connsiteX94-189" y="connsiteY94-190"/>
              </a:cxn>
              <a:cxn ang="0">
                <a:pos x="connsiteX95-191" y="connsiteY95-192"/>
              </a:cxn>
              <a:cxn ang="0">
                <a:pos x="connsiteX96-193" y="connsiteY96-194"/>
              </a:cxn>
              <a:cxn ang="0">
                <a:pos x="connsiteX97-195" y="connsiteY97-196"/>
              </a:cxn>
              <a:cxn ang="0">
                <a:pos x="connsiteX98-197" y="connsiteY98-198"/>
              </a:cxn>
              <a:cxn ang="0">
                <a:pos x="connsiteX99-199" y="connsiteY99-200"/>
              </a:cxn>
              <a:cxn ang="0">
                <a:pos x="connsiteX100-201" y="connsiteY100-202"/>
              </a:cxn>
              <a:cxn ang="0">
                <a:pos x="connsiteX101-203" y="connsiteY101-204"/>
              </a:cxn>
              <a:cxn ang="0">
                <a:pos x="connsiteX102-205" y="connsiteY102-206"/>
              </a:cxn>
              <a:cxn ang="0">
                <a:pos x="connsiteX103-207" y="connsiteY103-208"/>
              </a:cxn>
              <a:cxn ang="0">
                <a:pos x="connsiteX104-209" y="connsiteY104-210"/>
              </a:cxn>
              <a:cxn ang="0">
                <a:pos x="connsiteX105-211" y="connsiteY105-212"/>
              </a:cxn>
              <a:cxn ang="0">
                <a:pos x="connsiteX106-213" y="connsiteY106-214"/>
              </a:cxn>
              <a:cxn ang="0">
                <a:pos x="connsiteX107-215" y="connsiteY107-216"/>
              </a:cxn>
              <a:cxn ang="0">
                <a:pos x="connsiteX108-217" y="connsiteY108-218"/>
              </a:cxn>
              <a:cxn ang="0">
                <a:pos x="connsiteX109-219" y="connsiteY109-220"/>
              </a:cxn>
              <a:cxn ang="0">
                <a:pos x="connsiteX110-221" y="connsiteY110-222"/>
              </a:cxn>
              <a:cxn ang="0">
                <a:pos x="connsiteX111-223" y="connsiteY111-224"/>
              </a:cxn>
              <a:cxn ang="0">
                <a:pos x="connsiteX112-225" y="connsiteY112-226"/>
              </a:cxn>
              <a:cxn ang="0">
                <a:pos x="connsiteX113-227" y="connsiteY113-228"/>
              </a:cxn>
              <a:cxn ang="0">
                <a:pos x="connsiteX114-229" y="connsiteY114-230"/>
              </a:cxn>
              <a:cxn ang="0">
                <a:pos x="connsiteX115-231" y="connsiteY115-232"/>
              </a:cxn>
              <a:cxn ang="0">
                <a:pos x="connsiteX116-233" y="connsiteY116-234"/>
              </a:cxn>
              <a:cxn ang="0">
                <a:pos x="connsiteX117-235" y="connsiteY117-236"/>
              </a:cxn>
              <a:cxn ang="0">
                <a:pos x="connsiteX118-237" y="connsiteY118-238"/>
              </a:cxn>
              <a:cxn ang="0">
                <a:pos x="connsiteX119-239" y="connsiteY119-240"/>
              </a:cxn>
              <a:cxn ang="0">
                <a:pos x="connsiteX120-241" y="connsiteY120-242"/>
              </a:cxn>
              <a:cxn ang="0">
                <a:pos x="connsiteX121-243" y="connsiteY121-244"/>
              </a:cxn>
              <a:cxn ang="0">
                <a:pos x="connsiteX122-245" y="connsiteY122-246"/>
              </a:cxn>
              <a:cxn ang="0">
                <a:pos x="connsiteX123-247" y="connsiteY123-248"/>
              </a:cxn>
              <a:cxn ang="0">
                <a:pos x="connsiteX124-249" y="connsiteY124-250"/>
              </a:cxn>
              <a:cxn ang="0">
                <a:pos x="connsiteX125-251" y="connsiteY125-252"/>
              </a:cxn>
              <a:cxn ang="0">
                <a:pos x="connsiteX126-253" y="connsiteY126-254"/>
              </a:cxn>
              <a:cxn ang="0">
                <a:pos x="connsiteX127-255" y="connsiteY127-256"/>
              </a:cxn>
              <a:cxn ang="0">
                <a:pos x="connsiteX128-257" y="connsiteY128-258"/>
              </a:cxn>
              <a:cxn ang="0">
                <a:pos x="connsiteX129-259" y="connsiteY129-260"/>
              </a:cxn>
              <a:cxn ang="0">
                <a:pos x="connsiteX130-261" y="connsiteY130-262"/>
              </a:cxn>
              <a:cxn ang="0">
                <a:pos x="connsiteX131-263" y="connsiteY131-264"/>
              </a:cxn>
              <a:cxn ang="0">
                <a:pos x="connsiteX132-265" y="connsiteY132-266"/>
              </a:cxn>
              <a:cxn ang="0">
                <a:pos x="connsiteX133-267" y="connsiteY133-268"/>
              </a:cxn>
              <a:cxn ang="0">
                <a:pos x="connsiteX134-269" y="connsiteY134-270"/>
              </a:cxn>
              <a:cxn ang="0">
                <a:pos x="connsiteX135-271" y="connsiteY135-272"/>
              </a:cxn>
              <a:cxn ang="0">
                <a:pos x="connsiteX136-273" y="connsiteY136-274"/>
              </a:cxn>
              <a:cxn ang="0">
                <a:pos x="connsiteX137-275" y="connsiteY137-276"/>
              </a:cxn>
              <a:cxn ang="0">
                <a:pos x="connsiteX138-277" y="connsiteY138-278"/>
              </a:cxn>
              <a:cxn ang="0">
                <a:pos x="connsiteX139-279" y="connsiteY139-280"/>
              </a:cxn>
              <a:cxn ang="0">
                <a:pos x="connsiteX140-281" y="connsiteY140-282"/>
              </a:cxn>
              <a:cxn ang="0">
                <a:pos x="connsiteX141-283" y="connsiteY141-284"/>
              </a:cxn>
              <a:cxn ang="0">
                <a:pos x="connsiteX142-285" y="connsiteY142-286"/>
              </a:cxn>
              <a:cxn ang="0">
                <a:pos x="connsiteX143-287" y="connsiteY143-288"/>
              </a:cxn>
              <a:cxn ang="0">
                <a:pos x="connsiteX144-289" y="connsiteY144-290"/>
              </a:cxn>
              <a:cxn ang="0">
                <a:pos x="connsiteX145-291" y="connsiteY145-292"/>
              </a:cxn>
              <a:cxn ang="0">
                <a:pos x="connsiteX146-293" y="connsiteY146-294"/>
              </a:cxn>
              <a:cxn ang="0">
                <a:pos x="connsiteX147-295" y="connsiteY147-296"/>
              </a:cxn>
              <a:cxn ang="0">
                <a:pos x="connsiteX148-297" y="connsiteY148-298"/>
              </a:cxn>
              <a:cxn ang="0">
                <a:pos x="connsiteX149-299" y="connsiteY149-300"/>
              </a:cxn>
              <a:cxn ang="0">
                <a:pos x="connsiteX150-301" y="connsiteY150-302"/>
              </a:cxn>
              <a:cxn ang="0">
                <a:pos x="connsiteX151-303" y="connsiteY151-304"/>
              </a:cxn>
              <a:cxn ang="0">
                <a:pos x="connsiteX152-305" y="connsiteY152-306"/>
              </a:cxn>
              <a:cxn ang="0">
                <a:pos x="connsiteX153-307" y="connsiteY153-308"/>
              </a:cxn>
              <a:cxn ang="0">
                <a:pos x="connsiteX154-309" y="connsiteY154-310"/>
              </a:cxn>
              <a:cxn ang="0">
                <a:pos x="connsiteX155-311" y="connsiteY155-312"/>
              </a:cxn>
              <a:cxn ang="0">
                <a:pos x="connsiteX156-313" y="connsiteY156-314"/>
              </a:cxn>
              <a:cxn ang="0">
                <a:pos x="connsiteX157-315" y="connsiteY157-316"/>
              </a:cxn>
              <a:cxn ang="0">
                <a:pos x="connsiteX158-317" y="connsiteY158-318"/>
              </a:cxn>
              <a:cxn ang="0">
                <a:pos x="connsiteX159-319" y="connsiteY159-320"/>
              </a:cxn>
              <a:cxn ang="0">
                <a:pos x="connsiteX160-321" y="connsiteY160-322"/>
              </a:cxn>
              <a:cxn ang="0">
                <a:pos x="connsiteX161-323" y="connsiteY161-324"/>
              </a:cxn>
              <a:cxn ang="0">
                <a:pos x="connsiteX162-325" y="connsiteY162-326"/>
              </a:cxn>
              <a:cxn ang="0">
                <a:pos x="connsiteX163-327" y="connsiteY163-328"/>
              </a:cxn>
              <a:cxn ang="0">
                <a:pos x="connsiteX164-329" y="connsiteY164-330"/>
              </a:cxn>
              <a:cxn ang="0">
                <a:pos x="connsiteX165-331" y="connsiteY165-332"/>
              </a:cxn>
              <a:cxn ang="0">
                <a:pos x="connsiteX166-333" y="connsiteY166-334"/>
              </a:cxn>
              <a:cxn ang="0">
                <a:pos x="connsiteX167-335" y="connsiteY167-336"/>
              </a:cxn>
              <a:cxn ang="0">
                <a:pos x="connsiteX168-337" y="connsiteY168-338"/>
              </a:cxn>
              <a:cxn ang="0">
                <a:pos x="connsiteX169-339" y="connsiteY169-340"/>
              </a:cxn>
              <a:cxn ang="0">
                <a:pos x="connsiteX170-341" y="connsiteY170-342"/>
              </a:cxn>
              <a:cxn ang="0">
                <a:pos x="connsiteX171-343" y="connsiteY171-344"/>
              </a:cxn>
              <a:cxn ang="0">
                <a:pos x="connsiteX172-345" y="connsiteY172-346"/>
              </a:cxn>
              <a:cxn ang="0">
                <a:pos x="connsiteX173-347" y="connsiteY173-348"/>
              </a:cxn>
              <a:cxn ang="0">
                <a:pos x="connsiteX174-349" y="connsiteY174-350"/>
              </a:cxn>
              <a:cxn ang="0">
                <a:pos x="connsiteX175-351" y="connsiteY175-352"/>
              </a:cxn>
              <a:cxn ang="0">
                <a:pos x="connsiteX176-353" y="connsiteY176-354"/>
              </a:cxn>
              <a:cxn ang="0">
                <a:pos x="connsiteX177-355" y="connsiteY177-356"/>
              </a:cxn>
              <a:cxn ang="0">
                <a:pos x="connsiteX178-357" y="connsiteY178-358"/>
              </a:cxn>
              <a:cxn ang="0">
                <a:pos x="connsiteX179-359" y="connsiteY179-360"/>
              </a:cxn>
              <a:cxn ang="0">
                <a:pos x="connsiteX180-361" y="connsiteY180-362"/>
              </a:cxn>
              <a:cxn ang="0">
                <a:pos x="connsiteX181-363" y="connsiteY181-364"/>
              </a:cxn>
              <a:cxn ang="0">
                <a:pos x="connsiteX182-365" y="connsiteY182-366"/>
              </a:cxn>
              <a:cxn ang="0">
                <a:pos x="connsiteX183-367" y="connsiteY183-368"/>
              </a:cxn>
              <a:cxn ang="0">
                <a:pos x="connsiteX184-369" y="connsiteY184-370"/>
              </a:cxn>
              <a:cxn ang="0">
                <a:pos x="connsiteX185-371" y="connsiteY185-372"/>
              </a:cxn>
              <a:cxn ang="0">
                <a:pos x="connsiteX186-373" y="connsiteY186-374"/>
              </a:cxn>
              <a:cxn ang="0">
                <a:pos x="connsiteX187-375" y="connsiteY187-376"/>
              </a:cxn>
              <a:cxn ang="0">
                <a:pos x="connsiteX188-377" y="connsiteY188-378"/>
              </a:cxn>
              <a:cxn ang="0">
                <a:pos x="connsiteX189-379" y="connsiteY189-380"/>
              </a:cxn>
              <a:cxn ang="0">
                <a:pos x="connsiteX190-381" y="connsiteY190-382"/>
              </a:cxn>
              <a:cxn ang="0">
                <a:pos x="connsiteX191-383" y="connsiteY191-384"/>
              </a:cxn>
              <a:cxn ang="0">
                <a:pos x="connsiteX192-385" y="connsiteY192-386"/>
              </a:cxn>
              <a:cxn ang="0">
                <a:pos x="connsiteX193-387" y="connsiteY193-388"/>
              </a:cxn>
              <a:cxn ang="0">
                <a:pos x="connsiteX194-389" y="connsiteY194-390"/>
              </a:cxn>
              <a:cxn ang="0">
                <a:pos x="connsiteX195-391" y="connsiteY195-392"/>
              </a:cxn>
              <a:cxn ang="0">
                <a:pos x="connsiteX196-393" y="connsiteY196-394"/>
              </a:cxn>
              <a:cxn ang="0">
                <a:pos x="connsiteX197-395" y="connsiteY197-396"/>
              </a:cxn>
              <a:cxn ang="0">
                <a:pos x="connsiteX198-397" y="connsiteY198-398"/>
              </a:cxn>
              <a:cxn ang="0">
                <a:pos x="connsiteX199-399" y="connsiteY199-400"/>
              </a:cxn>
              <a:cxn ang="0">
                <a:pos x="connsiteX200-401" y="connsiteY200-402"/>
              </a:cxn>
              <a:cxn ang="0">
                <a:pos x="connsiteX201-403" y="connsiteY201-404"/>
              </a:cxn>
              <a:cxn ang="0">
                <a:pos x="connsiteX202-405" y="connsiteY202-406"/>
              </a:cxn>
              <a:cxn ang="0">
                <a:pos x="connsiteX203-407" y="connsiteY203-408"/>
              </a:cxn>
              <a:cxn ang="0">
                <a:pos x="connsiteX204-409" y="connsiteY204-410"/>
              </a:cxn>
              <a:cxn ang="0">
                <a:pos x="connsiteX205-411" y="connsiteY205-412"/>
              </a:cxn>
              <a:cxn ang="0">
                <a:pos x="connsiteX206-413" y="connsiteY206-414"/>
              </a:cxn>
              <a:cxn ang="0">
                <a:pos x="connsiteX207-415" y="connsiteY207-416"/>
              </a:cxn>
              <a:cxn ang="0">
                <a:pos x="connsiteX208-417" y="connsiteY208-418"/>
              </a:cxn>
              <a:cxn ang="0">
                <a:pos x="connsiteX209-419" y="connsiteY209-420"/>
              </a:cxn>
              <a:cxn ang="0">
                <a:pos x="connsiteX210-421" y="connsiteY210-422"/>
              </a:cxn>
              <a:cxn ang="0">
                <a:pos x="connsiteX211-423" y="connsiteY211-424"/>
              </a:cxn>
              <a:cxn ang="0">
                <a:pos x="connsiteX212-425" y="connsiteY212-426"/>
              </a:cxn>
              <a:cxn ang="0">
                <a:pos x="connsiteX213-427" y="connsiteY213-428"/>
              </a:cxn>
              <a:cxn ang="0">
                <a:pos x="connsiteX214-429" y="connsiteY214-430"/>
              </a:cxn>
              <a:cxn ang="0">
                <a:pos x="connsiteX215-431" y="connsiteY215-432"/>
              </a:cxn>
              <a:cxn ang="0">
                <a:pos x="connsiteX216-433" y="connsiteY216-434"/>
              </a:cxn>
              <a:cxn ang="0">
                <a:pos x="connsiteX217-435" y="connsiteY217-436"/>
              </a:cxn>
              <a:cxn ang="0">
                <a:pos x="connsiteX218-437" y="connsiteY218-438"/>
              </a:cxn>
              <a:cxn ang="0">
                <a:pos x="connsiteX219-439" y="connsiteY219-440"/>
              </a:cxn>
              <a:cxn ang="0">
                <a:pos x="connsiteX220-441" y="connsiteY220-442"/>
              </a:cxn>
              <a:cxn ang="0">
                <a:pos x="connsiteX221-443" y="connsiteY221-444"/>
              </a:cxn>
              <a:cxn ang="0">
                <a:pos x="connsiteX222-445" y="connsiteY222-446"/>
              </a:cxn>
              <a:cxn ang="0">
                <a:pos x="connsiteX223-447" y="connsiteY223-448"/>
              </a:cxn>
              <a:cxn ang="0">
                <a:pos x="connsiteX224-449" y="connsiteY224-450"/>
              </a:cxn>
              <a:cxn ang="0">
                <a:pos x="connsiteX225-451" y="connsiteY225-452"/>
              </a:cxn>
              <a:cxn ang="0">
                <a:pos x="connsiteX226-453" y="connsiteY226-454"/>
              </a:cxn>
              <a:cxn ang="0">
                <a:pos x="connsiteX227-455" y="connsiteY227-456"/>
              </a:cxn>
              <a:cxn ang="0">
                <a:pos x="connsiteX228-457" y="connsiteY228-458"/>
              </a:cxn>
              <a:cxn ang="0">
                <a:pos x="connsiteX229-459" y="connsiteY229-460"/>
              </a:cxn>
              <a:cxn ang="0">
                <a:pos x="connsiteX230-461" y="connsiteY230-462"/>
              </a:cxn>
              <a:cxn ang="0">
                <a:pos x="connsiteX231-463" y="connsiteY231-464"/>
              </a:cxn>
              <a:cxn ang="0">
                <a:pos x="connsiteX232-465" y="connsiteY232-466"/>
              </a:cxn>
              <a:cxn ang="0">
                <a:pos x="connsiteX233-467" y="connsiteY233-468"/>
              </a:cxn>
              <a:cxn ang="0">
                <a:pos x="connsiteX234-469" y="connsiteY234-470"/>
              </a:cxn>
              <a:cxn ang="0">
                <a:pos x="connsiteX235-471" y="connsiteY235-472"/>
              </a:cxn>
              <a:cxn ang="0">
                <a:pos x="connsiteX236-473" y="connsiteY236-474"/>
              </a:cxn>
              <a:cxn ang="0">
                <a:pos x="connsiteX237-475" y="connsiteY237-476"/>
              </a:cxn>
              <a:cxn ang="0">
                <a:pos x="connsiteX238-477" y="connsiteY238-478"/>
              </a:cxn>
              <a:cxn ang="0">
                <a:pos x="connsiteX239-479" y="connsiteY239-480"/>
              </a:cxn>
              <a:cxn ang="0">
                <a:pos x="connsiteX240-481" y="connsiteY240-482"/>
              </a:cxn>
              <a:cxn ang="0">
                <a:pos x="connsiteX241-483" y="connsiteY241-484"/>
              </a:cxn>
              <a:cxn ang="0">
                <a:pos x="connsiteX242-485" y="connsiteY242-486"/>
              </a:cxn>
              <a:cxn ang="0">
                <a:pos x="connsiteX243-487" y="connsiteY243-488"/>
              </a:cxn>
              <a:cxn ang="0">
                <a:pos x="connsiteX244-489" y="connsiteY244-490"/>
              </a:cxn>
              <a:cxn ang="0">
                <a:pos x="connsiteX245-491" y="connsiteY245-492"/>
              </a:cxn>
              <a:cxn ang="0">
                <a:pos x="connsiteX246-493" y="connsiteY246-494"/>
              </a:cxn>
              <a:cxn ang="0">
                <a:pos x="connsiteX247-495" y="connsiteY247-496"/>
              </a:cxn>
              <a:cxn ang="0">
                <a:pos x="connsiteX248-497" y="connsiteY248-498"/>
              </a:cxn>
              <a:cxn ang="0">
                <a:pos x="connsiteX249-499" y="connsiteY249-500"/>
              </a:cxn>
              <a:cxn ang="0">
                <a:pos x="connsiteX250-501" y="connsiteY250-502"/>
              </a:cxn>
              <a:cxn ang="0">
                <a:pos x="connsiteX251-503" y="connsiteY251-504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孤立森林预测结果</a:t>
            </a:r>
            <a:endParaRPr lang="zh-CN" altLang="en-US" sz="3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33" y="2215958"/>
            <a:ext cx="2745995" cy="336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14"/>
          <p:cNvSpPr txBox="1"/>
          <p:nvPr/>
        </p:nvSpPr>
        <p:spPr>
          <a:xfrm>
            <a:off x="8158946" y="3679793"/>
            <a:ext cx="4033054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90204" pitchFamily="34" charset="0"/>
              <a:buChar char="•"/>
            </a:pPr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总数：</a:t>
            </a:r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5819</a:t>
            </a:r>
            <a:endParaRPr kumimoji="1"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预测正常：</a:t>
            </a:r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5154</a:t>
            </a:r>
            <a:endParaRPr kumimoji="1"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kumimoji="1"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预测异常：</a:t>
            </a:r>
            <a:r>
              <a:rPr kumimoji="1"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665</a:t>
            </a:r>
            <a:endParaRPr kumimoji="1"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kumimoji="1"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预测异常占比：</a:t>
            </a:r>
            <a:r>
              <a:rPr kumimoji="1"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8%</a:t>
            </a:r>
            <a:endParaRPr kumimoji="1" lang="zh-CN" altLang="en-US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5992836"/>
            <a:ext cx="12192000" cy="8651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zh-CN" altLang="en-US" sz="3200" b="1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能够进一步降低异常率？</a:t>
            </a:r>
            <a:r>
              <a:rPr kumimoji="1" lang="en-US" altLang="zh-CN" sz="3200" b="1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kumimoji="1" lang="zh-CN" altLang="en-US" sz="3200" b="1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刻画正常值的特征</a:t>
            </a:r>
            <a:endParaRPr kumimoji="1" lang="zh-CN" altLang="en-US" sz="3200" b="1" dirty="0">
              <a:solidFill>
                <a:schemeClr val="accent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7" name="图片 16" descr="文本&#10;&#10;中度可信度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05"/>
          <a:stretch>
            <a:fillRect/>
          </a:stretch>
        </p:blipFill>
        <p:spPr>
          <a:xfrm>
            <a:off x="2898691" y="1630422"/>
            <a:ext cx="4050063" cy="218347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812261" y="1553322"/>
            <a:ext cx="4457154" cy="4200364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014922" y="3679793"/>
            <a:ext cx="42544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90204" pitchFamily="34" charset="0"/>
              <a:buChar char="•"/>
            </a:pPr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总数：</a:t>
            </a:r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11077</a:t>
            </a:r>
            <a:endParaRPr kumimoji="1"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预测正常：</a:t>
            </a:r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9118</a:t>
            </a:r>
            <a:endParaRPr kumimoji="1"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kumimoji="1"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预测异常：</a:t>
            </a:r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1959</a:t>
            </a:r>
            <a:endParaRPr kumimoji="1"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kumimoji="1"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预测异常占比：</a:t>
            </a:r>
            <a:r>
              <a:rPr kumimoji="1"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17.7%</a:t>
            </a:r>
            <a:endParaRPr kumimoji="1" lang="zh-CN" altLang="en-US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37428" y="1133261"/>
            <a:ext cx="1856935" cy="46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截至上周</a:t>
            </a:r>
            <a:endParaRPr kumimoji="1"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505079" y="1561564"/>
            <a:ext cx="4457154" cy="42003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028434" y="1184617"/>
            <a:ext cx="1856935" cy="4616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截至本周</a:t>
            </a:r>
            <a:endParaRPr kumimoji="1"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5894363" y="1108436"/>
            <a:ext cx="3134071" cy="49646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723904" y="105499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提升显著</a:t>
            </a:r>
            <a:endParaRPr kumimoji="1" lang="zh-CN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 rot="10800000">
            <a:off x="6302105" y="1014511"/>
            <a:ext cx="435412" cy="62630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485" y="1701800"/>
            <a:ext cx="4279900" cy="140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DBSCAN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DBSCAN</a:t>
            </a:r>
            <a:r>
              <a:rPr lang="zh-CN" altLang="en-US" dirty="0"/>
              <a:t>参数选择</a:t>
            </a:r>
            <a:endParaRPr lang="zh-CN" altLang="en-US" dirty="0"/>
          </a:p>
        </p:txBody>
      </p:sp>
      <p:pic>
        <p:nvPicPr>
          <p:cNvPr id="7" name="图片 6" descr="图表, 直方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597" y="2250250"/>
            <a:ext cx="6685121" cy="431494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824605" y="5652135"/>
            <a:ext cx="958850" cy="525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kumimoji="1" lang="zh-CN" altLang="en-US" dirty="0"/>
          </a:p>
        </p:txBody>
      </p:sp>
      <p:cxnSp>
        <p:nvCxnSpPr>
          <p:cNvPr id="13" name="直线箭头连接符 12"/>
          <p:cNvCxnSpPr>
            <a:endCxn id="7" idx="3"/>
          </p:cNvCxnSpPr>
          <p:nvPr/>
        </p:nvCxnSpPr>
        <p:spPr>
          <a:xfrm flipV="1">
            <a:off x="4783455" y="4408170"/>
            <a:ext cx="3942715" cy="12439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725718" y="4065563"/>
            <a:ext cx="143115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eps=0.26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3bc111f5-8e4a-4acc-a22f-8f39986a0fb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1483</Words>
  <Application>WPS 演示</Application>
  <PresentationFormat>宽屏</PresentationFormat>
  <Paragraphs>237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方正书宋_GBK</vt:lpstr>
      <vt:lpstr>Wingdings</vt:lpstr>
      <vt:lpstr>微软雅黑</vt:lpstr>
      <vt:lpstr>汉仪旗黑</vt:lpstr>
      <vt:lpstr>微软雅黑</vt:lpstr>
      <vt:lpstr>Microsoft YaHei</vt:lpstr>
      <vt:lpstr>宋体</vt:lpstr>
      <vt:lpstr>Calibri</vt:lpstr>
      <vt:lpstr>Helvetica Neue</vt:lpstr>
      <vt:lpstr>宋体</vt:lpstr>
      <vt:lpstr>Arial Unicode MS</vt:lpstr>
      <vt:lpstr>汉仪书宋二KW</vt:lpstr>
      <vt:lpstr>等线</vt:lpstr>
      <vt:lpstr>汉仪中等线KW</vt:lpstr>
      <vt:lpstr>Office 主题</vt:lpstr>
      <vt:lpstr>购票行为异常检测 · 阶段汇报</vt:lpstr>
      <vt:lpstr>特征工程</vt:lpstr>
      <vt:lpstr>特征工程（上周）</vt:lpstr>
      <vt:lpstr>特征工程（上周）</vt:lpstr>
      <vt:lpstr>异常检测——刻画异常值的特征</vt:lpstr>
      <vt:lpstr>孤立森林</vt:lpstr>
      <vt:lpstr>孤立森林</vt:lpstr>
      <vt:lpstr>孤立森林预测结果</vt:lpstr>
      <vt:lpstr>DBSCAN</vt:lpstr>
      <vt:lpstr>DBSCAN</vt:lpstr>
      <vt:lpstr>异常乘客特征</vt:lpstr>
      <vt:lpstr>后续工作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taolei</cp:lastModifiedBy>
  <cp:revision>39</cp:revision>
  <dcterms:created xsi:type="dcterms:W3CDTF">2021-07-09T16:11:17Z</dcterms:created>
  <dcterms:modified xsi:type="dcterms:W3CDTF">2021-07-09T16:11:17Z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2052-3.6.2.5883</vt:lpwstr>
  </property>
</Properties>
</file>