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82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7155" autoAdjust="0"/>
  </p:normalViewPr>
  <p:slideViewPr>
    <p:cSldViewPr>
      <p:cViewPr varScale="1">
        <p:scale>
          <a:sx n="80" d="100"/>
          <a:sy n="80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CECF2-76C7-48FB-98DE-0AFC46555B73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6C119CA4-307B-4EDF-8396-44DB71D8A7AF}">
      <dgm:prSet phldrT="[Text]"/>
      <dgm:spPr/>
      <dgm:t>
        <a:bodyPr/>
        <a:lstStyle/>
        <a:p>
          <a:r>
            <a:rPr lang="en-GB" dirty="0" smtClean="0"/>
            <a:t>Data Types</a:t>
          </a:r>
          <a:endParaRPr lang="en-GB" dirty="0"/>
        </a:p>
      </dgm:t>
    </dgm:pt>
    <dgm:pt modelId="{94A194CC-9C2F-4DFF-9513-927989E1453C}" type="parTrans" cxnId="{438DEBB0-37AB-4E0D-8072-D49AB83DA057}">
      <dgm:prSet/>
      <dgm:spPr/>
      <dgm:t>
        <a:bodyPr/>
        <a:lstStyle/>
        <a:p>
          <a:endParaRPr lang="en-GB"/>
        </a:p>
      </dgm:t>
    </dgm:pt>
    <dgm:pt modelId="{DF5744F3-882A-4011-83F7-F8CD3D8DD8E3}" type="sibTrans" cxnId="{438DEBB0-37AB-4E0D-8072-D49AB83DA057}">
      <dgm:prSet/>
      <dgm:spPr/>
      <dgm:t>
        <a:bodyPr/>
        <a:lstStyle/>
        <a:p>
          <a:endParaRPr lang="en-GB"/>
        </a:p>
      </dgm:t>
    </dgm:pt>
    <dgm:pt modelId="{B160D67F-CCEA-4530-A59A-D040A53A824D}">
      <dgm:prSet phldrT="[Text]"/>
      <dgm:spPr/>
      <dgm:t>
        <a:bodyPr/>
        <a:lstStyle/>
        <a:p>
          <a:r>
            <a:rPr lang="en-GB" dirty="0" smtClean="0"/>
            <a:t>Numeric String</a:t>
          </a:r>
          <a:endParaRPr lang="en-GB" dirty="0"/>
        </a:p>
      </dgm:t>
    </dgm:pt>
    <dgm:pt modelId="{3A676003-7C2B-4C1D-B839-582EF33D9930}" type="parTrans" cxnId="{EF130FF9-F27B-43E0-989D-8736444E6231}">
      <dgm:prSet/>
      <dgm:spPr/>
      <dgm:t>
        <a:bodyPr/>
        <a:lstStyle/>
        <a:p>
          <a:endParaRPr lang="en-GB"/>
        </a:p>
      </dgm:t>
    </dgm:pt>
    <dgm:pt modelId="{51463C84-AEE2-4F18-936F-558FBB03393C}" type="sibTrans" cxnId="{EF130FF9-F27B-43E0-989D-8736444E6231}">
      <dgm:prSet/>
      <dgm:spPr/>
      <dgm:t>
        <a:bodyPr/>
        <a:lstStyle/>
        <a:p>
          <a:endParaRPr lang="en-GB"/>
        </a:p>
      </dgm:t>
    </dgm:pt>
    <dgm:pt modelId="{BE12431A-419D-46EF-B0B0-192019E6915A}">
      <dgm:prSet phldrT="[Text]"/>
      <dgm:spPr/>
      <dgm:t>
        <a:bodyPr/>
        <a:lstStyle/>
        <a:p>
          <a:r>
            <a:rPr lang="en-GB" dirty="0" smtClean="0"/>
            <a:t>Math</a:t>
          </a:r>
          <a:endParaRPr lang="en-GB" dirty="0"/>
        </a:p>
      </dgm:t>
    </dgm:pt>
    <dgm:pt modelId="{5B276E93-E1FA-466D-87C7-78DE3FDECCBF}" type="parTrans" cxnId="{F304ED26-0316-4EAC-B306-DC8480DF9691}">
      <dgm:prSet/>
      <dgm:spPr/>
      <dgm:t>
        <a:bodyPr/>
        <a:lstStyle/>
        <a:p>
          <a:endParaRPr lang="en-GB"/>
        </a:p>
      </dgm:t>
    </dgm:pt>
    <dgm:pt modelId="{EA72DDF7-66A9-4D17-A7FC-C660AFDCE217}" type="sibTrans" cxnId="{F304ED26-0316-4EAC-B306-DC8480DF9691}">
      <dgm:prSet/>
      <dgm:spPr/>
      <dgm:t>
        <a:bodyPr/>
        <a:lstStyle/>
        <a:p>
          <a:endParaRPr lang="en-GB"/>
        </a:p>
      </dgm:t>
    </dgm:pt>
    <dgm:pt modelId="{C906A473-8333-415C-866C-F50188D15E6C}">
      <dgm:prSet/>
      <dgm:spPr/>
      <dgm:t>
        <a:bodyPr/>
        <a:lstStyle/>
        <a:p>
          <a:r>
            <a:rPr lang="en-GB" dirty="0" smtClean="0"/>
            <a:t>Combining Columns</a:t>
          </a:r>
          <a:endParaRPr lang="en-GB" dirty="0"/>
        </a:p>
      </dgm:t>
    </dgm:pt>
    <dgm:pt modelId="{019A1BD1-ECB7-4219-BE3F-2B2D3E74CD6D}" type="parTrans" cxnId="{28CC080B-EDBF-425E-B8F9-A69CADD0A18A}">
      <dgm:prSet/>
      <dgm:spPr/>
      <dgm:t>
        <a:bodyPr/>
        <a:lstStyle/>
        <a:p>
          <a:endParaRPr lang="en-GB"/>
        </a:p>
      </dgm:t>
    </dgm:pt>
    <dgm:pt modelId="{EC648DC6-16AA-4719-84B4-A858A2A3BC5F}" type="sibTrans" cxnId="{28CC080B-EDBF-425E-B8F9-A69CADD0A18A}">
      <dgm:prSet/>
      <dgm:spPr/>
      <dgm:t>
        <a:bodyPr/>
        <a:lstStyle/>
        <a:p>
          <a:endParaRPr lang="en-GB"/>
        </a:p>
      </dgm:t>
    </dgm:pt>
    <dgm:pt modelId="{80A6BDAC-5D2E-4B79-9390-ED1D713528B1}">
      <dgm:prSet/>
      <dgm:spPr/>
      <dgm:t>
        <a:bodyPr/>
        <a:lstStyle/>
        <a:p>
          <a:r>
            <a:rPr lang="en-GB" dirty="0" smtClean="0"/>
            <a:t>Smart Logic</a:t>
          </a:r>
          <a:endParaRPr lang="en-GB" dirty="0"/>
        </a:p>
      </dgm:t>
    </dgm:pt>
    <dgm:pt modelId="{D3BDB27E-9583-468D-9AD2-3DFB431FB94F}" type="parTrans" cxnId="{EFB74E37-5667-4100-A632-66B4FBD9C6AF}">
      <dgm:prSet/>
      <dgm:spPr/>
      <dgm:t>
        <a:bodyPr/>
        <a:lstStyle/>
        <a:p>
          <a:endParaRPr lang="en-GB"/>
        </a:p>
      </dgm:t>
    </dgm:pt>
    <dgm:pt modelId="{B45EBDCE-436E-4382-A306-5CD235F6AE45}" type="sibTrans" cxnId="{EFB74E37-5667-4100-A632-66B4FBD9C6AF}">
      <dgm:prSet/>
      <dgm:spPr/>
      <dgm:t>
        <a:bodyPr/>
        <a:lstStyle/>
        <a:p>
          <a:endParaRPr lang="en-GB"/>
        </a:p>
      </dgm:t>
    </dgm:pt>
    <dgm:pt modelId="{CF276079-BFD9-4D96-A28B-25466FC731B0}" type="pres">
      <dgm:prSet presAssocID="{2E8CECF2-76C7-48FB-98DE-0AFC46555B73}" presName="outerComposite" presStyleCnt="0">
        <dgm:presLayoutVars>
          <dgm:chMax val="5"/>
          <dgm:dir/>
          <dgm:resizeHandles val="exact"/>
        </dgm:presLayoutVars>
      </dgm:prSet>
      <dgm:spPr/>
    </dgm:pt>
    <dgm:pt modelId="{9F583B4A-144A-4FCF-93A7-2C980975F86F}" type="pres">
      <dgm:prSet presAssocID="{2E8CECF2-76C7-48FB-98DE-0AFC46555B73}" presName="dummyMaxCanvas" presStyleCnt="0">
        <dgm:presLayoutVars/>
      </dgm:prSet>
      <dgm:spPr/>
    </dgm:pt>
    <dgm:pt modelId="{0C5EF856-7E5F-43A2-837D-81C094C2468A}" type="pres">
      <dgm:prSet presAssocID="{2E8CECF2-76C7-48FB-98DE-0AFC46555B73}" presName="FiveNodes_1" presStyleLbl="node1" presStyleIdx="0" presStyleCnt="5">
        <dgm:presLayoutVars>
          <dgm:bulletEnabled val="1"/>
        </dgm:presLayoutVars>
      </dgm:prSet>
      <dgm:spPr/>
    </dgm:pt>
    <dgm:pt modelId="{975BC656-4FDF-487B-A61A-45E847060261}" type="pres">
      <dgm:prSet presAssocID="{2E8CECF2-76C7-48FB-98DE-0AFC46555B73}" presName="FiveNodes_2" presStyleLbl="node1" presStyleIdx="1" presStyleCnt="5">
        <dgm:presLayoutVars>
          <dgm:bulletEnabled val="1"/>
        </dgm:presLayoutVars>
      </dgm:prSet>
      <dgm:spPr/>
    </dgm:pt>
    <dgm:pt modelId="{5400A694-2225-4E4B-A24F-35DB1E4220B3}" type="pres">
      <dgm:prSet presAssocID="{2E8CECF2-76C7-48FB-98DE-0AFC46555B73}" presName="FiveNodes_3" presStyleLbl="node1" presStyleIdx="2" presStyleCnt="5">
        <dgm:presLayoutVars>
          <dgm:bulletEnabled val="1"/>
        </dgm:presLayoutVars>
      </dgm:prSet>
      <dgm:spPr/>
    </dgm:pt>
    <dgm:pt modelId="{E5D5E35C-88B8-4F89-86BA-34FA106EC66B}" type="pres">
      <dgm:prSet presAssocID="{2E8CECF2-76C7-48FB-98DE-0AFC46555B73}" presName="FiveNodes_4" presStyleLbl="node1" presStyleIdx="3" presStyleCnt="5">
        <dgm:presLayoutVars>
          <dgm:bulletEnabled val="1"/>
        </dgm:presLayoutVars>
      </dgm:prSet>
      <dgm:spPr/>
    </dgm:pt>
    <dgm:pt modelId="{0D5E1D67-6B57-412A-A47D-2A9695A79899}" type="pres">
      <dgm:prSet presAssocID="{2E8CECF2-76C7-48FB-98DE-0AFC46555B73}" presName="FiveNodes_5" presStyleLbl="node1" presStyleIdx="4" presStyleCnt="5">
        <dgm:presLayoutVars>
          <dgm:bulletEnabled val="1"/>
        </dgm:presLayoutVars>
      </dgm:prSet>
      <dgm:spPr/>
    </dgm:pt>
    <dgm:pt modelId="{2C5C0686-7A2F-4871-8894-53D2330FDC40}" type="pres">
      <dgm:prSet presAssocID="{2E8CECF2-76C7-48FB-98DE-0AFC46555B73}" presName="FiveConn_1-2" presStyleLbl="fgAccFollowNode1" presStyleIdx="0" presStyleCnt="4">
        <dgm:presLayoutVars>
          <dgm:bulletEnabled val="1"/>
        </dgm:presLayoutVars>
      </dgm:prSet>
      <dgm:spPr/>
    </dgm:pt>
    <dgm:pt modelId="{BF4F4578-7D70-44C0-BE86-C0AF110B6CFF}" type="pres">
      <dgm:prSet presAssocID="{2E8CECF2-76C7-48FB-98DE-0AFC46555B73}" presName="FiveConn_2-3" presStyleLbl="fgAccFollowNode1" presStyleIdx="1" presStyleCnt="4">
        <dgm:presLayoutVars>
          <dgm:bulletEnabled val="1"/>
        </dgm:presLayoutVars>
      </dgm:prSet>
      <dgm:spPr/>
    </dgm:pt>
    <dgm:pt modelId="{FB1E2A9C-55C6-4D37-942D-EF69F63E4744}" type="pres">
      <dgm:prSet presAssocID="{2E8CECF2-76C7-48FB-98DE-0AFC46555B73}" presName="FiveConn_3-4" presStyleLbl="fgAccFollowNode1" presStyleIdx="2" presStyleCnt="4">
        <dgm:presLayoutVars>
          <dgm:bulletEnabled val="1"/>
        </dgm:presLayoutVars>
      </dgm:prSet>
      <dgm:spPr/>
    </dgm:pt>
    <dgm:pt modelId="{0C47749E-A815-4C83-AC35-FF9BAAC665BC}" type="pres">
      <dgm:prSet presAssocID="{2E8CECF2-76C7-48FB-98DE-0AFC46555B73}" presName="FiveConn_4-5" presStyleLbl="fgAccFollowNode1" presStyleIdx="3" presStyleCnt="4">
        <dgm:presLayoutVars>
          <dgm:bulletEnabled val="1"/>
        </dgm:presLayoutVars>
      </dgm:prSet>
      <dgm:spPr/>
    </dgm:pt>
    <dgm:pt modelId="{66FED308-8ECC-4018-B5A2-2164AF3E8128}" type="pres">
      <dgm:prSet presAssocID="{2E8CECF2-76C7-48FB-98DE-0AFC46555B73}" presName="FiveNodes_1_text" presStyleLbl="node1" presStyleIdx="4" presStyleCnt="5">
        <dgm:presLayoutVars>
          <dgm:bulletEnabled val="1"/>
        </dgm:presLayoutVars>
      </dgm:prSet>
      <dgm:spPr/>
    </dgm:pt>
    <dgm:pt modelId="{FFFB201D-18A6-47E3-BD77-9985CDDF99EC}" type="pres">
      <dgm:prSet presAssocID="{2E8CECF2-76C7-48FB-98DE-0AFC46555B73}" presName="FiveNodes_2_text" presStyleLbl="node1" presStyleIdx="4" presStyleCnt="5">
        <dgm:presLayoutVars>
          <dgm:bulletEnabled val="1"/>
        </dgm:presLayoutVars>
      </dgm:prSet>
      <dgm:spPr/>
    </dgm:pt>
    <dgm:pt modelId="{0DE5620C-3346-44A6-8516-2DC20BD88429}" type="pres">
      <dgm:prSet presAssocID="{2E8CECF2-76C7-48FB-98DE-0AFC46555B73}" presName="FiveNodes_3_text" presStyleLbl="node1" presStyleIdx="4" presStyleCnt="5">
        <dgm:presLayoutVars>
          <dgm:bulletEnabled val="1"/>
        </dgm:presLayoutVars>
      </dgm:prSet>
      <dgm:spPr/>
    </dgm:pt>
    <dgm:pt modelId="{C2DC39C6-68FC-4837-9BE4-24DC352CE3E5}" type="pres">
      <dgm:prSet presAssocID="{2E8CECF2-76C7-48FB-98DE-0AFC46555B73}" presName="FiveNodes_4_text" presStyleLbl="node1" presStyleIdx="4" presStyleCnt="5">
        <dgm:presLayoutVars>
          <dgm:bulletEnabled val="1"/>
        </dgm:presLayoutVars>
      </dgm:prSet>
      <dgm:spPr/>
    </dgm:pt>
    <dgm:pt modelId="{1C3EB57B-9A68-4177-A9EE-2B979C3CC321}" type="pres">
      <dgm:prSet presAssocID="{2E8CECF2-76C7-48FB-98DE-0AFC46555B7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FB74E37-5667-4100-A632-66B4FBD9C6AF}" srcId="{2E8CECF2-76C7-48FB-98DE-0AFC46555B73}" destId="{80A6BDAC-5D2E-4B79-9390-ED1D713528B1}" srcOrd="3" destOrd="0" parTransId="{D3BDB27E-9583-468D-9AD2-3DFB431FB94F}" sibTransId="{B45EBDCE-436E-4382-A306-5CD235F6AE45}"/>
    <dgm:cxn modelId="{F89AE919-09C3-4B17-881C-B40F8A6F78E5}" type="presOf" srcId="{80A6BDAC-5D2E-4B79-9390-ED1D713528B1}" destId="{C2DC39C6-68FC-4837-9BE4-24DC352CE3E5}" srcOrd="1" destOrd="0" presId="urn:microsoft.com/office/officeart/2005/8/layout/vProcess5"/>
    <dgm:cxn modelId="{01207249-97E2-4772-9A85-9244C69A62EE}" type="presOf" srcId="{C906A473-8333-415C-866C-F50188D15E6C}" destId="{0DE5620C-3346-44A6-8516-2DC20BD88429}" srcOrd="1" destOrd="0" presId="urn:microsoft.com/office/officeart/2005/8/layout/vProcess5"/>
    <dgm:cxn modelId="{F304ED26-0316-4EAC-B306-DC8480DF9691}" srcId="{2E8CECF2-76C7-48FB-98DE-0AFC46555B73}" destId="{BE12431A-419D-46EF-B0B0-192019E6915A}" srcOrd="4" destOrd="0" parTransId="{5B276E93-E1FA-466D-87C7-78DE3FDECCBF}" sibTransId="{EA72DDF7-66A9-4D17-A7FC-C660AFDCE217}"/>
    <dgm:cxn modelId="{7493C2A1-6F62-4136-A6F7-C868DBC4A3AA}" type="presOf" srcId="{B160D67F-CCEA-4530-A59A-D040A53A824D}" destId="{975BC656-4FDF-487B-A61A-45E847060261}" srcOrd="0" destOrd="0" presId="urn:microsoft.com/office/officeart/2005/8/layout/vProcess5"/>
    <dgm:cxn modelId="{28722EA1-5C55-4600-8E26-95318F444DB1}" type="presOf" srcId="{2E8CECF2-76C7-48FB-98DE-0AFC46555B73}" destId="{CF276079-BFD9-4D96-A28B-25466FC731B0}" srcOrd="0" destOrd="0" presId="urn:microsoft.com/office/officeart/2005/8/layout/vProcess5"/>
    <dgm:cxn modelId="{438DEBB0-37AB-4E0D-8072-D49AB83DA057}" srcId="{2E8CECF2-76C7-48FB-98DE-0AFC46555B73}" destId="{6C119CA4-307B-4EDF-8396-44DB71D8A7AF}" srcOrd="0" destOrd="0" parTransId="{94A194CC-9C2F-4DFF-9513-927989E1453C}" sibTransId="{DF5744F3-882A-4011-83F7-F8CD3D8DD8E3}"/>
    <dgm:cxn modelId="{6327FBDD-943A-46AE-A6A1-A4B8C1EECDC7}" type="presOf" srcId="{6C119CA4-307B-4EDF-8396-44DB71D8A7AF}" destId="{0C5EF856-7E5F-43A2-837D-81C094C2468A}" srcOrd="0" destOrd="0" presId="urn:microsoft.com/office/officeart/2005/8/layout/vProcess5"/>
    <dgm:cxn modelId="{28CC080B-EDBF-425E-B8F9-A69CADD0A18A}" srcId="{2E8CECF2-76C7-48FB-98DE-0AFC46555B73}" destId="{C906A473-8333-415C-866C-F50188D15E6C}" srcOrd="2" destOrd="0" parTransId="{019A1BD1-ECB7-4219-BE3F-2B2D3E74CD6D}" sibTransId="{EC648DC6-16AA-4719-84B4-A858A2A3BC5F}"/>
    <dgm:cxn modelId="{60A33E11-F701-445D-ADB3-ABC0CABAB04F}" type="presOf" srcId="{B45EBDCE-436E-4382-A306-5CD235F6AE45}" destId="{0C47749E-A815-4C83-AC35-FF9BAAC665BC}" srcOrd="0" destOrd="0" presId="urn:microsoft.com/office/officeart/2005/8/layout/vProcess5"/>
    <dgm:cxn modelId="{8127F384-7555-4793-8F48-B416DB6CDD4D}" type="presOf" srcId="{80A6BDAC-5D2E-4B79-9390-ED1D713528B1}" destId="{E5D5E35C-88B8-4F89-86BA-34FA106EC66B}" srcOrd="0" destOrd="0" presId="urn:microsoft.com/office/officeart/2005/8/layout/vProcess5"/>
    <dgm:cxn modelId="{5D942F50-F1F8-4BD2-830E-E2FF82F49261}" type="presOf" srcId="{6C119CA4-307B-4EDF-8396-44DB71D8A7AF}" destId="{66FED308-8ECC-4018-B5A2-2164AF3E8128}" srcOrd="1" destOrd="0" presId="urn:microsoft.com/office/officeart/2005/8/layout/vProcess5"/>
    <dgm:cxn modelId="{1F0FECA5-F0D2-4622-AF22-F03270792193}" type="presOf" srcId="{B160D67F-CCEA-4530-A59A-D040A53A824D}" destId="{FFFB201D-18A6-47E3-BD77-9985CDDF99EC}" srcOrd="1" destOrd="0" presId="urn:microsoft.com/office/officeart/2005/8/layout/vProcess5"/>
    <dgm:cxn modelId="{A923263B-90A9-4389-BA9A-DFC12F74A47D}" type="presOf" srcId="{BE12431A-419D-46EF-B0B0-192019E6915A}" destId="{0D5E1D67-6B57-412A-A47D-2A9695A79899}" srcOrd="0" destOrd="0" presId="urn:microsoft.com/office/officeart/2005/8/layout/vProcess5"/>
    <dgm:cxn modelId="{5CBC5E25-6BAB-4A8D-A833-94A9CC6AAD2B}" type="presOf" srcId="{BE12431A-419D-46EF-B0B0-192019E6915A}" destId="{1C3EB57B-9A68-4177-A9EE-2B979C3CC321}" srcOrd="1" destOrd="0" presId="urn:microsoft.com/office/officeart/2005/8/layout/vProcess5"/>
    <dgm:cxn modelId="{EF130FF9-F27B-43E0-989D-8736444E6231}" srcId="{2E8CECF2-76C7-48FB-98DE-0AFC46555B73}" destId="{B160D67F-CCEA-4530-A59A-D040A53A824D}" srcOrd="1" destOrd="0" parTransId="{3A676003-7C2B-4C1D-B839-582EF33D9930}" sibTransId="{51463C84-AEE2-4F18-936F-558FBB03393C}"/>
    <dgm:cxn modelId="{8CDE02F0-8D3B-469D-AB80-1F58B8F0C946}" type="presOf" srcId="{C906A473-8333-415C-866C-F50188D15E6C}" destId="{5400A694-2225-4E4B-A24F-35DB1E4220B3}" srcOrd="0" destOrd="0" presId="urn:microsoft.com/office/officeart/2005/8/layout/vProcess5"/>
    <dgm:cxn modelId="{DDBCB2F0-35B0-49AC-81FC-38B8FB826FFA}" type="presOf" srcId="{51463C84-AEE2-4F18-936F-558FBB03393C}" destId="{BF4F4578-7D70-44C0-BE86-C0AF110B6CFF}" srcOrd="0" destOrd="0" presId="urn:microsoft.com/office/officeart/2005/8/layout/vProcess5"/>
    <dgm:cxn modelId="{9CDB419E-90C2-42E6-9A02-7660FE56EBA5}" type="presOf" srcId="{EC648DC6-16AA-4719-84B4-A858A2A3BC5F}" destId="{FB1E2A9C-55C6-4D37-942D-EF69F63E4744}" srcOrd="0" destOrd="0" presId="urn:microsoft.com/office/officeart/2005/8/layout/vProcess5"/>
    <dgm:cxn modelId="{766D37C9-B380-493C-8F0D-6F35C1506C16}" type="presOf" srcId="{DF5744F3-882A-4011-83F7-F8CD3D8DD8E3}" destId="{2C5C0686-7A2F-4871-8894-53D2330FDC40}" srcOrd="0" destOrd="0" presId="urn:microsoft.com/office/officeart/2005/8/layout/vProcess5"/>
    <dgm:cxn modelId="{60F44014-F75F-40AB-90E9-4F8D3C928977}" type="presParOf" srcId="{CF276079-BFD9-4D96-A28B-25466FC731B0}" destId="{9F583B4A-144A-4FCF-93A7-2C980975F86F}" srcOrd="0" destOrd="0" presId="urn:microsoft.com/office/officeart/2005/8/layout/vProcess5"/>
    <dgm:cxn modelId="{73954FC9-B865-479A-8F24-CFBC0D76384D}" type="presParOf" srcId="{CF276079-BFD9-4D96-A28B-25466FC731B0}" destId="{0C5EF856-7E5F-43A2-837D-81C094C2468A}" srcOrd="1" destOrd="0" presId="urn:microsoft.com/office/officeart/2005/8/layout/vProcess5"/>
    <dgm:cxn modelId="{EFE61DE0-B8DF-4531-B1DA-AB3906DFC9C6}" type="presParOf" srcId="{CF276079-BFD9-4D96-A28B-25466FC731B0}" destId="{975BC656-4FDF-487B-A61A-45E847060261}" srcOrd="2" destOrd="0" presId="urn:microsoft.com/office/officeart/2005/8/layout/vProcess5"/>
    <dgm:cxn modelId="{D320F2BF-D3D9-45DC-A64F-112B7A663CEB}" type="presParOf" srcId="{CF276079-BFD9-4D96-A28B-25466FC731B0}" destId="{5400A694-2225-4E4B-A24F-35DB1E4220B3}" srcOrd="3" destOrd="0" presId="urn:microsoft.com/office/officeart/2005/8/layout/vProcess5"/>
    <dgm:cxn modelId="{F821D5AF-D2C3-49D1-ADF3-F15C16B1F7C9}" type="presParOf" srcId="{CF276079-BFD9-4D96-A28B-25466FC731B0}" destId="{E5D5E35C-88B8-4F89-86BA-34FA106EC66B}" srcOrd="4" destOrd="0" presId="urn:microsoft.com/office/officeart/2005/8/layout/vProcess5"/>
    <dgm:cxn modelId="{4E0DB20F-247F-4E72-917A-E373A93CE234}" type="presParOf" srcId="{CF276079-BFD9-4D96-A28B-25466FC731B0}" destId="{0D5E1D67-6B57-412A-A47D-2A9695A79899}" srcOrd="5" destOrd="0" presId="urn:microsoft.com/office/officeart/2005/8/layout/vProcess5"/>
    <dgm:cxn modelId="{EEE569EE-74DC-4422-B855-26BC205DF4E1}" type="presParOf" srcId="{CF276079-BFD9-4D96-A28B-25466FC731B0}" destId="{2C5C0686-7A2F-4871-8894-53D2330FDC40}" srcOrd="6" destOrd="0" presId="urn:microsoft.com/office/officeart/2005/8/layout/vProcess5"/>
    <dgm:cxn modelId="{E7D7A609-25A2-4030-85B6-C66C2E3A1AF5}" type="presParOf" srcId="{CF276079-BFD9-4D96-A28B-25466FC731B0}" destId="{BF4F4578-7D70-44C0-BE86-C0AF110B6CFF}" srcOrd="7" destOrd="0" presId="urn:microsoft.com/office/officeart/2005/8/layout/vProcess5"/>
    <dgm:cxn modelId="{AF366493-75C3-4D50-92AC-11E8C8A24602}" type="presParOf" srcId="{CF276079-BFD9-4D96-A28B-25466FC731B0}" destId="{FB1E2A9C-55C6-4D37-942D-EF69F63E4744}" srcOrd="8" destOrd="0" presId="urn:microsoft.com/office/officeart/2005/8/layout/vProcess5"/>
    <dgm:cxn modelId="{0378DDC3-5C0C-403E-903A-9BD85CE52D9E}" type="presParOf" srcId="{CF276079-BFD9-4D96-A28B-25466FC731B0}" destId="{0C47749E-A815-4C83-AC35-FF9BAAC665BC}" srcOrd="9" destOrd="0" presId="urn:microsoft.com/office/officeart/2005/8/layout/vProcess5"/>
    <dgm:cxn modelId="{242A073A-27BC-4BEE-8B6D-AE18277043D1}" type="presParOf" srcId="{CF276079-BFD9-4D96-A28B-25466FC731B0}" destId="{66FED308-8ECC-4018-B5A2-2164AF3E8128}" srcOrd="10" destOrd="0" presId="urn:microsoft.com/office/officeart/2005/8/layout/vProcess5"/>
    <dgm:cxn modelId="{A31674C5-8379-47C4-9282-E1012A2BC042}" type="presParOf" srcId="{CF276079-BFD9-4D96-A28B-25466FC731B0}" destId="{FFFB201D-18A6-47E3-BD77-9985CDDF99EC}" srcOrd="11" destOrd="0" presId="urn:microsoft.com/office/officeart/2005/8/layout/vProcess5"/>
    <dgm:cxn modelId="{A22076B3-249C-41C0-8B51-5E358B7F2060}" type="presParOf" srcId="{CF276079-BFD9-4D96-A28B-25466FC731B0}" destId="{0DE5620C-3346-44A6-8516-2DC20BD88429}" srcOrd="12" destOrd="0" presId="urn:microsoft.com/office/officeart/2005/8/layout/vProcess5"/>
    <dgm:cxn modelId="{FF1277D7-CCDA-496D-A650-8DD911248133}" type="presParOf" srcId="{CF276079-BFD9-4D96-A28B-25466FC731B0}" destId="{C2DC39C6-68FC-4837-9BE4-24DC352CE3E5}" srcOrd="13" destOrd="0" presId="urn:microsoft.com/office/officeart/2005/8/layout/vProcess5"/>
    <dgm:cxn modelId="{4AF441C2-835E-4476-B0A0-547A9191348B}" type="presParOf" srcId="{CF276079-BFD9-4D96-A28B-25466FC731B0}" destId="{1C3EB57B-9A68-4177-A9EE-2B979C3CC32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EF856-7E5F-43A2-837D-81C094C2468A}">
      <dsp:nvSpPr>
        <dsp:cNvPr id="0" name=""/>
        <dsp:cNvSpPr/>
      </dsp:nvSpPr>
      <dsp:spPr>
        <a:xfrm>
          <a:off x="0" y="0"/>
          <a:ext cx="4693920" cy="829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Data Types</a:t>
          </a:r>
          <a:endParaRPr lang="en-GB" sz="3000" kern="1200" dirty="0"/>
        </a:p>
      </dsp:txBody>
      <dsp:txXfrm>
        <a:off x="24296" y="24296"/>
        <a:ext cx="3701735" cy="780940"/>
      </dsp:txXfrm>
    </dsp:sp>
    <dsp:sp modelId="{975BC656-4FDF-487B-A61A-45E847060261}">
      <dsp:nvSpPr>
        <dsp:cNvPr id="0" name=""/>
        <dsp:cNvSpPr/>
      </dsp:nvSpPr>
      <dsp:spPr>
        <a:xfrm>
          <a:off x="350520" y="944744"/>
          <a:ext cx="4693920" cy="829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Numeric String</a:t>
          </a:r>
          <a:endParaRPr lang="en-GB" sz="3000" kern="1200" dirty="0"/>
        </a:p>
      </dsp:txBody>
      <dsp:txXfrm>
        <a:off x="374816" y="969040"/>
        <a:ext cx="3755612" cy="780940"/>
      </dsp:txXfrm>
    </dsp:sp>
    <dsp:sp modelId="{5400A694-2225-4E4B-A24F-35DB1E4220B3}">
      <dsp:nvSpPr>
        <dsp:cNvPr id="0" name=""/>
        <dsp:cNvSpPr/>
      </dsp:nvSpPr>
      <dsp:spPr>
        <a:xfrm>
          <a:off x="701039" y="1889489"/>
          <a:ext cx="4693920" cy="829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Combining Columns</a:t>
          </a:r>
          <a:endParaRPr lang="en-GB" sz="3000" kern="1200" dirty="0"/>
        </a:p>
      </dsp:txBody>
      <dsp:txXfrm>
        <a:off x="725335" y="1913785"/>
        <a:ext cx="3755612" cy="780940"/>
      </dsp:txXfrm>
    </dsp:sp>
    <dsp:sp modelId="{E5D5E35C-88B8-4F89-86BA-34FA106EC66B}">
      <dsp:nvSpPr>
        <dsp:cNvPr id="0" name=""/>
        <dsp:cNvSpPr/>
      </dsp:nvSpPr>
      <dsp:spPr>
        <a:xfrm>
          <a:off x="1051559" y="2834234"/>
          <a:ext cx="4693920" cy="829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Smart Logic</a:t>
          </a:r>
          <a:endParaRPr lang="en-GB" sz="3000" kern="1200" dirty="0"/>
        </a:p>
      </dsp:txBody>
      <dsp:txXfrm>
        <a:off x="1075855" y="2858530"/>
        <a:ext cx="3755612" cy="780940"/>
      </dsp:txXfrm>
    </dsp:sp>
    <dsp:sp modelId="{0D5E1D67-6B57-412A-A47D-2A9695A79899}">
      <dsp:nvSpPr>
        <dsp:cNvPr id="0" name=""/>
        <dsp:cNvSpPr/>
      </dsp:nvSpPr>
      <dsp:spPr>
        <a:xfrm>
          <a:off x="1402079" y="3778979"/>
          <a:ext cx="4693920" cy="829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Math</a:t>
          </a:r>
          <a:endParaRPr lang="en-GB" sz="3000" kern="1200" dirty="0"/>
        </a:p>
      </dsp:txBody>
      <dsp:txXfrm>
        <a:off x="1426375" y="3803275"/>
        <a:ext cx="3755612" cy="780940"/>
      </dsp:txXfrm>
    </dsp:sp>
    <dsp:sp modelId="{2C5C0686-7A2F-4871-8894-53D2330FDC40}">
      <dsp:nvSpPr>
        <dsp:cNvPr id="0" name=""/>
        <dsp:cNvSpPr/>
      </dsp:nvSpPr>
      <dsp:spPr>
        <a:xfrm>
          <a:off x="4154724" y="606019"/>
          <a:ext cx="539195" cy="539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276043" y="606019"/>
        <a:ext cx="296557" cy="405744"/>
      </dsp:txXfrm>
    </dsp:sp>
    <dsp:sp modelId="{BF4F4578-7D70-44C0-BE86-C0AF110B6CFF}">
      <dsp:nvSpPr>
        <dsp:cNvPr id="0" name=""/>
        <dsp:cNvSpPr/>
      </dsp:nvSpPr>
      <dsp:spPr>
        <a:xfrm>
          <a:off x="4505244" y="1550764"/>
          <a:ext cx="539195" cy="539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626563" y="1550764"/>
        <a:ext cx="296557" cy="405744"/>
      </dsp:txXfrm>
    </dsp:sp>
    <dsp:sp modelId="{FB1E2A9C-55C6-4D37-942D-EF69F63E4744}">
      <dsp:nvSpPr>
        <dsp:cNvPr id="0" name=""/>
        <dsp:cNvSpPr/>
      </dsp:nvSpPr>
      <dsp:spPr>
        <a:xfrm>
          <a:off x="4855764" y="2481683"/>
          <a:ext cx="539195" cy="539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977083" y="2481683"/>
        <a:ext cx="296557" cy="405744"/>
      </dsp:txXfrm>
    </dsp:sp>
    <dsp:sp modelId="{0C47749E-A815-4C83-AC35-FF9BAAC665BC}">
      <dsp:nvSpPr>
        <dsp:cNvPr id="0" name=""/>
        <dsp:cNvSpPr/>
      </dsp:nvSpPr>
      <dsp:spPr>
        <a:xfrm>
          <a:off x="5206284" y="3435645"/>
          <a:ext cx="539195" cy="539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5327603" y="3435645"/>
        <a:ext cx="296557" cy="40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11/11/2017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3" y="1988839"/>
            <a:ext cx="6781800" cy="611485"/>
          </a:xfrm>
        </p:spPr>
        <p:txBody>
          <a:bodyPr/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sở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3049588"/>
            <a:ext cx="6918201" cy="109949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Mệnh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WHERE </a:t>
            </a:r>
          </a:p>
          <a:p>
            <a:pPr algn="ctr"/>
            <a:r>
              <a:rPr lang="en-GB" b="1" dirty="0" smtClean="0"/>
              <a:t>Obfuscated Conditions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4171812"/>
            <a:ext cx="3847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000" dirty="0" err="1" smtClean="0"/>
              <a:t>Nhóm</a:t>
            </a:r>
            <a:r>
              <a:rPr lang="en-GB" sz="2000" dirty="0" smtClean="0"/>
              <a:t> </a:t>
            </a:r>
            <a:r>
              <a:rPr lang="en-GB" sz="2000" dirty="0" err="1" smtClean="0"/>
              <a:t>sinh</a:t>
            </a:r>
            <a:r>
              <a:rPr lang="en-GB" sz="2000" dirty="0" smtClean="0"/>
              <a:t> </a:t>
            </a:r>
            <a:r>
              <a:rPr lang="en-GB" sz="2000" dirty="0" err="1" smtClean="0"/>
              <a:t>viên</a:t>
            </a:r>
            <a:r>
              <a:rPr lang="en-GB" sz="2000" dirty="0" smtClean="0"/>
              <a:t> </a:t>
            </a:r>
            <a:r>
              <a:rPr lang="en-GB" sz="2000" dirty="0" err="1" smtClean="0"/>
              <a:t>thực</a:t>
            </a:r>
            <a:r>
              <a:rPr lang="en-GB" sz="2000" dirty="0" smtClean="0"/>
              <a:t> </a:t>
            </a:r>
            <a:r>
              <a:rPr lang="en-GB" sz="2000" dirty="0" err="1" smtClean="0"/>
              <a:t>hiện</a:t>
            </a:r>
            <a:r>
              <a:rPr lang="en-GB" sz="2000" dirty="0" smtClean="0"/>
              <a:t>: N_05</a:t>
            </a:r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4941168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52340"/>
              </p:ext>
            </p:extLst>
          </p:nvPr>
        </p:nvGraphicFramePr>
        <p:xfrm>
          <a:off x="1763688" y="4594654"/>
          <a:ext cx="511256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284"/>
                <a:gridCol w="2556284"/>
              </a:tblGrid>
              <a:tr h="30659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Tống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Thị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Hông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20141867</a:t>
                      </a:r>
                      <a:endParaRPr lang="en-GB" sz="1800" dirty="0"/>
                    </a:p>
                  </a:txBody>
                  <a:tcPr/>
                </a:tc>
              </a:tr>
              <a:tr h="306593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Trần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Đình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Huy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20142001</a:t>
                      </a:r>
                      <a:endParaRPr lang="en-GB" sz="1800" dirty="0"/>
                    </a:p>
                  </a:txBody>
                  <a:tcPr/>
                </a:tc>
              </a:tr>
              <a:tr h="306593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Nguyễn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Đức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Thắng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20144121</a:t>
                      </a:r>
                      <a:endParaRPr lang="en-GB" sz="1800" dirty="0"/>
                    </a:p>
                  </a:txBody>
                  <a:tcPr/>
                </a:tc>
              </a:tr>
              <a:tr h="306593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Lê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Thị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Nga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20143121</a:t>
                      </a:r>
                      <a:endParaRPr lang="en-GB" sz="1800" dirty="0"/>
                    </a:p>
                  </a:txBody>
                  <a:tcPr/>
                </a:tc>
              </a:tr>
              <a:tr h="306593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Lê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Thành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Lợi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20142729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8889" y="648866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dirty="0" err="1" smtClean="0"/>
              <a:t>Giảng</a:t>
            </a:r>
            <a:r>
              <a:rPr lang="en-GB" sz="1800" dirty="0" smtClean="0"/>
              <a:t> </a:t>
            </a:r>
            <a:r>
              <a:rPr lang="en-GB" sz="1800" dirty="0" err="1" smtClean="0"/>
              <a:t>viên</a:t>
            </a:r>
            <a:r>
              <a:rPr lang="en-GB" sz="1800" dirty="0" smtClean="0"/>
              <a:t> </a:t>
            </a:r>
            <a:r>
              <a:rPr lang="en-GB" sz="1800" dirty="0" err="1" smtClean="0"/>
              <a:t>hướng</a:t>
            </a:r>
            <a:r>
              <a:rPr lang="en-GB" sz="1800" dirty="0" smtClean="0"/>
              <a:t> </a:t>
            </a:r>
            <a:r>
              <a:rPr lang="en-GB" sz="1800" dirty="0" err="1" smtClean="0"/>
              <a:t>dẫn</a:t>
            </a:r>
            <a:r>
              <a:rPr lang="en-GB" sz="1800" dirty="0" smtClean="0"/>
              <a:t>: </a:t>
            </a:r>
            <a:r>
              <a:rPr lang="en-GB" sz="1800" b="1" dirty="0" smtClean="0"/>
              <a:t>TS. </a:t>
            </a:r>
            <a:r>
              <a:rPr lang="en-GB" sz="1800" b="1" dirty="0" err="1" smtClean="0"/>
              <a:t>Trần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Việt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Trung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introductions.</a:t>
            </a:r>
          </a:p>
          <a:p>
            <a:r>
              <a:rPr lang="en-US" dirty="0"/>
              <a:t>Define and then confirm prospect’s objectives.</a:t>
            </a:r>
          </a:p>
          <a:p>
            <a:r>
              <a:rPr lang="en-US" dirty="0"/>
              <a:t>Define your objectives.</a:t>
            </a:r>
          </a:p>
          <a:p>
            <a:r>
              <a:rPr lang="en-US" dirty="0"/>
              <a:t>Review business need.</a:t>
            </a:r>
          </a:p>
          <a:p>
            <a:r>
              <a:rPr lang="en-US" dirty="0"/>
              <a:t>Identify contributing factors.</a:t>
            </a:r>
          </a:p>
          <a:p>
            <a:r>
              <a:rPr lang="en-US" dirty="0"/>
              <a:t>Present possible solutions.</a:t>
            </a:r>
          </a:p>
          <a:p>
            <a:r>
              <a:rPr lang="en-US" dirty="0"/>
              <a:t>Reach consensus </a:t>
            </a:r>
            <a:br>
              <a:rPr lang="en-US" dirty="0"/>
            </a:br>
            <a:r>
              <a:rPr lang="en-US" dirty="0"/>
              <a:t>(fit, no fit, investigate further).</a:t>
            </a: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Postcall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 summary e-mail message or letter </a:t>
            </a:r>
            <a:br>
              <a:rPr lang="en-US" dirty="0"/>
            </a:br>
            <a:r>
              <a:rPr lang="en-US" dirty="0"/>
              <a:t>to prospect, and then follow up with a </a:t>
            </a:r>
            <a:br>
              <a:rPr lang="en-US" dirty="0"/>
            </a:br>
            <a:r>
              <a:rPr lang="en-US" dirty="0"/>
              <a:t>phone call.</a:t>
            </a:r>
          </a:p>
          <a:p>
            <a:pPr lvl="1"/>
            <a:r>
              <a:rPr lang="en-US" dirty="0"/>
              <a:t>Thank prospect for meeting.</a:t>
            </a:r>
          </a:p>
          <a:p>
            <a:pPr lvl="1"/>
            <a:r>
              <a:rPr lang="en-US" dirty="0"/>
              <a:t>Recap meeting.</a:t>
            </a:r>
          </a:p>
          <a:p>
            <a:pPr lvl="1"/>
            <a:r>
              <a:rPr lang="en-US" dirty="0"/>
              <a:t>Review agreed-upon next steps.</a:t>
            </a:r>
          </a:p>
          <a:p>
            <a:pPr lvl="1"/>
            <a:r>
              <a:rPr lang="en-US" dirty="0"/>
              <a:t>State future intentions.</a:t>
            </a:r>
          </a:p>
          <a:p>
            <a:r>
              <a:rPr lang="en-US" dirty="0"/>
              <a:t>Notify appropriate internal resources (for example, engineer) for next-step assistance.</a:t>
            </a:r>
          </a:p>
          <a:p>
            <a:r>
              <a:rPr lang="en-US" dirty="0"/>
              <a:t>Update account file or system.</a:t>
            </a:r>
          </a:p>
          <a:p>
            <a:r>
              <a:rPr lang="en-US" dirty="0"/>
              <a:t>Update pipeline account data.</a:t>
            </a: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appropriate documents.</a:t>
            </a:r>
          </a:p>
          <a:p>
            <a:r>
              <a:rPr lang="en-US" dirty="0"/>
              <a:t>Review documents with prospect.</a:t>
            </a:r>
          </a:p>
        </p:txBody>
      </p:sp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1EC1F-BCEB-45FA-970D-948326BC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final documents.</a:t>
            </a:r>
          </a:p>
          <a:p>
            <a:r>
              <a:rPr lang="en-US" dirty="0"/>
              <a:t>Present proposal.</a:t>
            </a:r>
          </a:p>
          <a:p>
            <a:r>
              <a:rPr lang="en-US" dirty="0"/>
              <a:t>Request the sale.</a:t>
            </a:r>
          </a:p>
        </p:txBody>
      </p:sp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documents.</a:t>
            </a:r>
          </a:p>
          <a:p>
            <a:r>
              <a:rPr lang="en-US" dirty="0"/>
              <a:t>Close the sale.</a:t>
            </a:r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4229418"/>
              </p:ext>
            </p:extLst>
          </p:nvPr>
        </p:nvGraphicFramePr>
        <p:xfrm>
          <a:off x="1828800" y="1988840"/>
          <a:ext cx="60960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706816" cy="5040560"/>
          </a:xfrm>
        </p:spPr>
        <p:txBody>
          <a:bodyPr/>
          <a:lstStyle/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Dùng</a:t>
            </a:r>
            <a:r>
              <a:rPr lang="en-US" sz="2400" dirty="0" smtClean="0"/>
              <a:t> TRUNC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qua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67381"/>
              </p:ext>
            </p:extLst>
          </p:nvPr>
        </p:nvGraphicFramePr>
        <p:xfrm>
          <a:off x="1043608" y="2780928"/>
          <a:ext cx="6768752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…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FROM sales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WHERE TRUNC (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sale_date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 TRUNC (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INTERVAL ‘1’ DAY)</a:t>
                      </a:r>
                      <a:endParaRPr lang="en-GB" sz="1600" b="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1357" y="4200740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err="1" smtClean="0"/>
              <a:t>Không</a:t>
            </a:r>
            <a:r>
              <a:rPr lang="en-GB" sz="2400" dirty="0" smtClean="0"/>
              <a:t> </a:t>
            </a:r>
            <a:r>
              <a:rPr lang="en-GB" sz="2400" dirty="0" err="1" smtClean="0"/>
              <a:t>dùng</a:t>
            </a:r>
            <a:r>
              <a:rPr lang="en-GB" sz="2400" dirty="0" smtClean="0"/>
              <a:t>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index </a:t>
            </a:r>
            <a:r>
              <a:rPr lang="en-GB" sz="2400" dirty="0" err="1" smtClean="0"/>
              <a:t>trên</a:t>
            </a:r>
            <a:r>
              <a:rPr lang="en-GB" sz="2400" dirty="0" smtClean="0"/>
              <a:t> </a:t>
            </a:r>
            <a:r>
              <a:rPr lang="en-GB" sz="2400" dirty="0" err="1" smtClean="0"/>
              <a:t>sale_date</a:t>
            </a:r>
            <a:endParaRPr lang="en-GB" sz="24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032989" y="4330504"/>
            <a:ext cx="618368" cy="202138"/>
          </a:xfrm>
          <a:prstGeom prst="rightArrow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GB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17339"/>
              </p:ext>
            </p:extLst>
          </p:nvPr>
        </p:nvGraphicFramePr>
        <p:xfrm>
          <a:off x="1032445" y="5412441"/>
          <a:ext cx="6779915" cy="72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779915"/>
              </a:tblGrid>
              <a:tr h="72008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INDEX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index_name</a:t>
                      </a:r>
                      <a:endParaRPr lang="en-GB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ON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(TRUNC (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sale_date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028" y="4741709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 err="1" smtClean="0"/>
              <a:t>Giải</a:t>
            </a:r>
            <a:r>
              <a:rPr lang="en-GB" sz="2400" dirty="0" smtClean="0"/>
              <a:t> </a:t>
            </a:r>
            <a:r>
              <a:rPr lang="en-GB" sz="2400" dirty="0" err="1" smtClean="0"/>
              <a:t>pháp</a:t>
            </a:r>
            <a:r>
              <a:rPr lang="en-GB" sz="2400" dirty="0" smtClean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function-based index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7706816" cy="5040560"/>
          </a:xfrm>
        </p:spPr>
        <p:txBody>
          <a:bodyPr/>
          <a:lstStyle/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date </a:t>
            </a:r>
            <a:r>
              <a:rPr lang="en-US" sz="2400" dirty="0" err="1" smtClean="0"/>
              <a:t>rõ</a:t>
            </a:r>
            <a:r>
              <a:rPr lang="en-US" sz="2400" dirty="0" smtClean="0"/>
              <a:t> rang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MySQL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113"/>
              </p:ext>
            </p:extLst>
          </p:nvPr>
        </p:nvGraphicFramePr>
        <p:xfrm>
          <a:off x="965910" y="3233224"/>
          <a:ext cx="6768752" cy="1066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…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FROM sales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DATE_FORMAT (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sale_date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‘%Y-%M’)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= DATE_FORMAT (now()      , ‘%Y-%M’)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13298" y="4334068"/>
            <a:ext cx="559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GB" sz="2400" dirty="0" err="1" smtClean="0"/>
              <a:t>Không</a:t>
            </a:r>
            <a:r>
              <a:rPr lang="en-GB" sz="2400" dirty="0" smtClean="0"/>
              <a:t> </a:t>
            </a:r>
            <a:r>
              <a:rPr lang="en-GB" sz="2400" dirty="0" err="1" smtClean="0"/>
              <a:t>dùng</a:t>
            </a:r>
            <a:r>
              <a:rPr lang="en-GB" sz="2400" dirty="0" smtClean="0"/>
              <a:t>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</a:t>
            </a:r>
            <a:r>
              <a:rPr lang="en-GB" sz="2400" dirty="0"/>
              <a:t>function-based index</a:t>
            </a:r>
            <a:endParaRPr lang="en-GB" sz="24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49650" y="4519460"/>
            <a:ext cx="618368" cy="202138"/>
          </a:xfrm>
          <a:prstGeom prst="rightArrow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GB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64781"/>
              </p:ext>
            </p:extLst>
          </p:nvPr>
        </p:nvGraphicFramePr>
        <p:xfrm>
          <a:off x="966799" y="5610162"/>
          <a:ext cx="6779915" cy="1066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779915"/>
              </a:tblGrid>
              <a:tr h="974987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…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FROM sales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sale_date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quarter_begin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(?)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AND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quarter_end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(?)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8275" y="4779165"/>
            <a:ext cx="771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dirty="0" err="1" smtClean="0"/>
              <a:t>Giải</a:t>
            </a:r>
            <a:r>
              <a:rPr lang="en-GB" sz="2400" dirty="0" smtClean="0"/>
              <a:t> </a:t>
            </a:r>
            <a:r>
              <a:rPr lang="en-GB" sz="2400" dirty="0" err="1" smtClean="0"/>
              <a:t>pháp</a:t>
            </a:r>
            <a:r>
              <a:rPr lang="en-GB" sz="2400" dirty="0" smtClean="0"/>
              <a:t>: </a:t>
            </a:r>
            <a:r>
              <a:rPr lang="en-GB" sz="2400" dirty="0" err="1" smtClean="0"/>
              <a:t>sử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 </a:t>
            </a:r>
            <a:r>
              <a:rPr lang="en-GB" sz="2400" dirty="0" err="1" smtClean="0"/>
              <a:t>phạm</a:t>
            </a:r>
            <a:r>
              <a:rPr lang="en-GB" sz="2400" dirty="0" smtClean="0"/>
              <a:t> vi </a:t>
            </a:r>
            <a:r>
              <a:rPr lang="en-GB" sz="2400" dirty="0" err="1" smtClean="0"/>
              <a:t>điều</a:t>
            </a:r>
            <a:r>
              <a:rPr lang="en-GB" sz="2400" dirty="0" smtClean="0"/>
              <a:t> </a:t>
            </a:r>
            <a:r>
              <a:rPr lang="en-GB" sz="2400" dirty="0" err="1" smtClean="0"/>
              <a:t>kiện</a:t>
            </a:r>
            <a:r>
              <a:rPr lang="en-GB" sz="2400" dirty="0" smtClean="0"/>
              <a:t> (</a:t>
            </a:r>
            <a:r>
              <a:rPr lang="en-GB" sz="2400" dirty="0" err="1" smtClean="0"/>
              <a:t>áp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 </a:t>
            </a:r>
            <a:r>
              <a:rPr lang="en-GB" sz="2400" dirty="0" err="1" smtClean="0"/>
              <a:t>cho</a:t>
            </a:r>
            <a:r>
              <a:rPr lang="en-GB" sz="2400" dirty="0" smtClean="0"/>
              <a:t> </a:t>
            </a:r>
            <a:r>
              <a:rPr lang="en-GB" sz="2400" dirty="0" err="1" smtClean="0"/>
              <a:t>tất</a:t>
            </a:r>
            <a:r>
              <a:rPr lang="en-GB" sz="2400" dirty="0" smtClean="0"/>
              <a:t> </a:t>
            </a:r>
            <a:r>
              <a:rPr lang="en-GB" sz="2400" dirty="0" err="1" smtClean="0"/>
              <a:t>cả</a:t>
            </a:r>
            <a:r>
              <a:rPr lang="en-GB" sz="2400" dirty="0" smtClean="0"/>
              <a:t> </a:t>
            </a:r>
            <a:r>
              <a:rPr lang="en-GB" sz="2400" dirty="0" err="1" smtClean="0"/>
              <a:t>cơ</a:t>
            </a:r>
            <a:r>
              <a:rPr lang="en-GB" sz="2400" dirty="0" smtClean="0"/>
              <a:t> </a:t>
            </a:r>
            <a:r>
              <a:rPr lang="en-GB" sz="2400" dirty="0" err="1" smtClean="0"/>
              <a:t>sở</a:t>
            </a:r>
            <a:r>
              <a:rPr lang="en-GB" sz="2400" dirty="0" smtClean="0"/>
              <a:t> </a:t>
            </a:r>
            <a:r>
              <a:rPr lang="en-GB" sz="2400" dirty="0" err="1" smtClean="0"/>
              <a:t>dữ</a:t>
            </a:r>
            <a:r>
              <a:rPr lang="en-GB" sz="2400" dirty="0" smtClean="0"/>
              <a:t> </a:t>
            </a:r>
            <a:r>
              <a:rPr lang="en-GB" sz="2400" dirty="0" err="1" smtClean="0"/>
              <a:t>liệu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72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  <a:p>
            <a:pPr lvl="1"/>
            <a:r>
              <a:rPr lang="en-US" dirty="0"/>
              <a:t>Our market space and our profile</a:t>
            </a:r>
          </a:p>
          <a:p>
            <a:r>
              <a:rPr lang="en-US" dirty="0"/>
              <a:t>What are our core values?</a:t>
            </a:r>
          </a:p>
          <a:p>
            <a:pPr lvl="1"/>
            <a:r>
              <a:rPr lang="en-US" dirty="0"/>
              <a:t>Our mission statement</a:t>
            </a:r>
          </a:p>
          <a:p>
            <a:r>
              <a:rPr lang="en-US" dirty="0"/>
              <a:t>What do we do?</a:t>
            </a:r>
          </a:p>
          <a:p>
            <a:pPr lvl="1"/>
            <a:r>
              <a:rPr lang="en-US" dirty="0"/>
              <a:t>Our products and services</a:t>
            </a:r>
          </a:p>
          <a:p>
            <a:r>
              <a:rPr lang="en-US" dirty="0"/>
              <a:t>What do we bring to the table?</a:t>
            </a:r>
          </a:p>
          <a:p>
            <a:pPr lvl="1"/>
            <a:r>
              <a:rPr lang="en-US" dirty="0"/>
              <a:t>Our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our competitors?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do they bring to the table?</a:t>
            </a:r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Prospecting and lead generation</a:t>
            </a:r>
          </a:p>
          <a:p>
            <a:r>
              <a:rPr lang="en-US" dirty="0"/>
              <a:t>Planning sales calls</a:t>
            </a:r>
          </a:p>
          <a:p>
            <a:r>
              <a:rPr lang="en-US" dirty="0"/>
              <a:t>Meetings</a:t>
            </a:r>
          </a:p>
          <a:p>
            <a:r>
              <a:rPr lang="en-US" dirty="0"/>
              <a:t>Postcall follow-up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Sign-off</a:t>
            </a: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Prospecting and lead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current customer base.</a:t>
            </a:r>
          </a:p>
          <a:p>
            <a:r>
              <a:rPr lang="en-US" dirty="0"/>
              <a:t>Identify and rank prospects.</a:t>
            </a:r>
          </a:p>
          <a:p>
            <a:r>
              <a:rPr lang="en-US" dirty="0"/>
              <a:t>Schedule sales calls.</a:t>
            </a: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sales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prospect company.</a:t>
            </a:r>
          </a:p>
          <a:p>
            <a:r>
              <a:rPr lang="en-US" dirty="0"/>
              <a:t>Identify audience.</a:t>
            </a:r>
          </a:p>
          <a:p>
            <a:r>
              <a:rPr lang="en-US" dirty="0"/>
              <a:t>Define presales support (for example, engineers).</a:t>
            </a:r>
          </a:p>
          <a:p>
            <a:r>
              <a:rPr lang="en-US" dirty="0"/>
              <a:t>Plan meeting agenda.</a:t>
            </a:r>
          </a:p>
          <a:p>
            <a:r>
              <a:rPr lang="en-US" dirty="0"/>
              <a:t>Call and confirm meeting ahead of time.</a:t>
            </a:r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33</TotalTime>
  <Words>424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Sales training presentation</vt:lpstr>
      <vt:lpstr>Thiết kế và quản trị cơ sở dữ liệu</vt:lpstr>
      <vt:lpstr>Nội dung chính</vt:lpstr>
      <vt:lpstr>Data Types</vt:lpstr>
      <vt:lpstr>Data Types</vt:lpstr>
      <vt:lpstr>Company message</vt:lpstr>
      <vt:lpstr>Competitors</vt:lpstr>
      <vt:lpstr>Sales process</vt:lpstr>
      <vt:lpstr>Prospecting and lead generation</vt:lpstr>
      <vt:lpstr>Planning sales calls</vt:lpstr>
      <vt:lpstr>Meetings</vt:lpstr>
      <vt:lpstr>Postcall follow-up</vt:lpstr>
      <vt:lpstr>Documentation</vt:lpstr>
      <vt:lpstr>Presentation</vt:lpstr>
      <vt:lpstr>Sign-off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quản trị cơ sở dữ liệu</dc:title>
  <dc:creator>Hồng Tống</dc:creator>
  <cp:lastModifiedBy>Hồng Tống</cp:lastModifiedBy>
  <cp:revision>5</cp:revision>
  <dcterms:created xsi:type="dcterms:W3CDTF">2017-11-10T22:50:30Z</dcterms:created>
  <dcterms:modified xsi:type="dcterms:W3CDTF">2017-11-10T23:23:41Z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