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</a:p>
          <a:p>
            <a:r>
              <a:rPr lang="en-US" dirty="0"/>
              <a:t>(concurrency 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(Execution 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phẩn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/>
              <a:t> </a:t>
            </a:r>
            <a:r>
              <a:rPr lang="en-US" dirty="0" smtClean="0"/>
              <a:t> do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(resubmitted) 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smtClean="0"/>
              <a:t>cam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do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(The Transaction Chopping Problem)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Cho: </a:t>
            </a:r>
            <a:r>
              <a:rPr lang="en-US" dirty="0" err="1" smtClean="0"/>
              <a:t>Tập</a:t>
            </a:r>
            <a:r>
              <a:rPr lang="en-US" dirty="0" smtClean="0"/>
              <a:t> A = {T</a:t>
            </a:r>
            <a:r>
              <a:rPr lang="en-US" baseline="-25000" dirty="0" smtClean="0"/>
              <a:t>1,</a:t>
            </a:r>
            <a:r>
              <a:rPr lang="en-US" dirty="0" smtClean="0"/>
              <a:t> T</a:t>
            </a:r>
            <a:r>
              <a:rPr lang="en-US" baseline="-25000" dirty="0" smtClean="0"/>
              <a:t>2,</a:t>
            </a:r>
            <a:r>
              <a:rPr lang="en-US" dirty="0" smtClean="0"/>
              <a:t> …, </a:t>
            </a:r>
            <a:r>
              <a:rPr lang="en-US" dirty="0" err="1" smtClean="0"/>
              <a:t>T</a:t>
            </a:r>
            <a:r>
              <a:rPr lang="en-US" baseline="-25000" dirty="0" err="1"/>
              <a:t>n</a:t>
            </a:r>
            <a:r>
              <a:rPr lang="en-US" dirty="0" smtClean="0"/>
              <a:t>} </a:t>
            </a:r>
            <a:r>
              <a:rPr lang="en-US" dirty="0" err="1" smtClean="0"/>
              <a:t>của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 (Theo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)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Các</a:t>
            </a:r>
            <a:r>
              <a:rPr lang="en-US" dirty="0" smtClean="0"/>
              <a:t> chia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” (</a:t>
            </a:r>
            <a:r>
              <a:rPr lang="en-US" dirty="0" err="1"/>
              <a:t>serializable</a:t>
            </a:r>
            <a:r>
              <a:rPr lang="en-US" dirty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4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</a:t>
            </a:r>
            <a:br>
              <a:rPr lang="en-US" dirty="0" smtClean="0"/>
            </a:br>
            <a:r>
              <a:rPr lang="en-US" dirty="0"/>
              <a:t>(Chopping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Cạnh</a:t>
            </a:r>
            <a:r>
              <a:rPr lang="en-US" dirty="0" smtClean="0"/>
              <a:t>-C: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 smtClean="0"/>
          </a:p>
          <a:p>
            <a:pPr lvl="1"/>
            <a:r>
              <a:rPr lang="en-US" dirty="0" err="1" smtClean="0"/>
              <a:t>Cạnh</a:t>
            </a:r>
            <a:r>
              <a:rPr lang="en-US" dirty="0" smtClean="0"/>
              <a:t>-S: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: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p </a:t>
            </a:r>
            <a:r>
              <a:rPr lang="en-US" dirty="0" err="1" smtClean="0"/>
              <a:t>và</a:t>
            </a:r>
            <a:r>
              <a:rPr lang="en-US" dirty="0" smtClean="0"/>
              <a:t> p’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và</a:t>
            </a:r>
            <a:r>
              <a:rPr lang="en-US" dirty="0" smtClean="0"/>
              <a:t> p’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Cả</a:t>
            </a:r>
            <a:r>
              <a:rPr lang="en-US" dirty="0" smtClean="0"/>
              <a:t> p </a:t>
            </a:r>
            <a:r>
              <a:rPr lang="en-US" dirty="0" err="1" smtClean="0"/>
              <a:t>và</a:t>
            </a:r>
            <a:r>
              <a:rPr lang="en-US" dirty="0" smtClean="0"/>
              <a:t> p’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p </a:t>
            </a:r>
            <a:r>
              <a:rPr lang="en-US" dirty="0" err="1" smtClean="0"/>
              <a:t>và</a:t>
            </a:r>
            <a:r>
              <a:rPr lang="en-US" dirty="0" smtClean="0"/>
              <a:t> p’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và</a:t>
            </a:r>
            <a:r>
              <a:rPr lang="en-US" dirty="0" smtClean="0"/>
              <a:t> p’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1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smtClean="0"/>
              <a:t>chia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T</a:t>
            </a:r>
            <a:r>
              <a:rPr lang="en-US" baseline="-25000" dirty="0" smtClean="0"/>
              <a:t>1,</a:t>
            </a:r>
            <a:r>
              <a:rPr lang="en-US" dirty="0" smtClean="0"/>
              <a:t> T</a:t>
            </a:r>
            <a:r>
              <a:rPr lang="en-US" baseline="-25000" dirty="0" smtClean="0"/>
              <a:t>2,</a:t>
            </a:r>
            <a:r>
              <a:rPr lang="en-US" dirty="0" smtClean="0"/>
              <a:t> …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chia T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: T</a:t>
            </a:r>
            <a:r>
              <a:rPr lang="en-US" baseline="-25000" dirty="0" smtClean="0"/>
              <a:t>i1</a:t>
            </a:r>
            <a:r>
              <a:rPr lang="en-US" dirty="0" smtClean="0"/>
              <a:t> , T</a:t>
            </a:r>
            <a:r>
              <a:rPr lang="en-US" baseline="-25000" dirty="0" smtClean="0"/>
              <a:t>i2</a:t>
            </a:r>
            <a:r>
              <a:rPr lang="en-US" dirty="0" smtClean="0"/>
              <a:t> ,…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  <a:r>
              <a:rPr lang="fr-FR" dirty="0"/>
              <a:t>(T1 : R (x ), R (y ), W (y ) </a:t>
            </a:r>
            <a:r>
              <a:rPr lang="fr-FR" dirty="0" err="1" smtClean="0"/>
              <a:t>được</a:t>
            </a:r>
            <a:r>
              <a:rPr lang="fr-FR" dirty="0" smtClean="0"/>
              <a:t> chia </a:t>
            </a:r>
            <a:r>
              <a:rPr lang="fr-FR" dirty="0" err="1" smtClean="0"/>
              <a:t>thành</a:t>
            </a:r>
            <a:r>
              <a:rPr lang="fr-FR" dirty="0" smtClean="0"/>
              <a:t> T11</a:t>
            </a:r>
            <a:r>
              <a:rPr lang="fr-FR" dirty="0"/>
              <a:t>, T12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T11 : R (x )</a:t>
            </a:r>
          </a:p>
          <a:p>
            <a:pPr lvl="1"/>
            <a:r>
              <a:rPr lang="fr-FR" dirty="0"/>
              <a:t>T12 : R (y ), W (y )</a:t>
            </a:r>
          </a:p>
          <a:p>
            <a:pPr lvl="1"/>
            <a:r>
              <a:rPr lang="fr-FR" dirty="0"/>
              <a:t>T2 : R (x ), W (x )</a:t>
            </a:r>
          </a:p>
          <a:p>
            <a:pPr lvl="1"/>
            <a:r>
              <a:rPr lang="fr-FR" dirty="0"/>
              <a:t>T3 : R (y ), W (y )</a:t>
            </a:r>
            <a:endParaRPr lang="en-US" dirty="0" smtClean="0"/>
          </a:p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T11 </a:t>
            </a:r>
            <a:r>
              <a:rPr lang="en-US" dirty="0" err="1" smtClean="0"/>
              <a:t>và</a:t>
            </a:r>
            <a:r>
              <a:rPr lang="en-US" dirty="0" smtClean="0"/>
              <a:t> T2 (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x)</a:t>
            </a:r>
          </a:p>
          <a:p>
            <a:pPr lvl="1"/>
            <a:r>
              <a:rPr lang="en-US" dirty="0" smtClean="0"/>
              <a:t>T12 </a:t>
            </a:r>
            <a:r>
              <a:rPr lang="en-US" dirty="0" err="1" smtClean="0"/>
              <a:t>và</a:t>
            </a:r>
            <a:r>
              <a:rPr lang="en-US" dirty="0" smtClean="0"/>
              <a:t> T3 (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y)</a:t>
            </a:r>
          </a:p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T11 </a:t>
            </a:r>
            <a:r>
              <a:rPr lang="en-US" dirty="0" err="1" smtClean="0"/>
              <a:t>và</a:t>
            </a:r>
            <a:r>
              <a:rPr lang="en-US" dirty="0" smtClean="0"/>
              <a:t> T22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(Rollback Safe)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</a:t>
            </a:r>
            <a:r>
              <a:rPr lang="en-US" baseline="-25000" dirty="0" smtClean="0"/>
              <a:t>2.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(roll back)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!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(rollback </a:t>
            </a:r>
            <a:r>
              <a:rPr lang="en-US" dirty="0"/>
              <a:t>save)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chia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(Correct Chopping)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/>
              <a:t>(rollback save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-SC (SC-cycles)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chia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-SC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-SC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T,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khác</a:t>
            </a:r>
            <a:r>
              <a:rPr lang="en-US" dirty="0" smtClean="0"/>
              <a:t> T) </a:t>
            </a:r>
            <a:r>
              <a:rPr lang="en-US" dirty="0" err="1" smtClean="0"/>
              <a:t>bị</a:t>
            </a:r>
            <a:r>
              <a:rPr lang="en-US" dirty="0" smtClean="0"/>
              <a:t> chia.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riêng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(Private Chopping)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riêng</a:t>
            </a:r>
            <a:r>
              <a:rPr lang="en-US" dirty="0"/>
              <a:t> (Private chopping</a:t>
            </a:r>
            <a:r>
              <a:rPr lang="en-US" dirty="0" smtClean="0"/>
              <a:t>): Cho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T</a:t>
            </a:r>
            <a:r>
              <a:rPr lang="en-US" baseline="-25000" dirty="0" smtClean="0"/>
              <a:t>1</a:t>
            </a:r>
            <a:r>
              <a:rPr lang="en-US" dirty="0" smtClean="0"/>
              <a:t> , T</a:t>
            </a:r>
            <a:r>
              <a:rPr lang="en-US" baseline="-25000" dirty="0" smtClean="0"/>
              <a:t>2</a:t>
            </a:r>
            <a:r>
              <a:rPr lang="en-US" dirty="0" smtClean="0"/>
              <a:t> 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/>
              <a:t> </a:t>
            </a:r>
            <a:r>
              <a:rPr lang="en-US" dirty="0" smtClean="0"/>
              <a:t> . T</a:t>
            </a:r>
            <a:r>
              <a:rPr lang="en-US" baseline="-25000" dirty="0" smtClean="0"/>
              <a:t>i1</a:t>
            </a:r>
            <a:r>
              <a:rPr lang="en-US" dirty="0" smtClean="0"/>
              <a:t> , T</a:t>
            </a:r>
            <a:r>
              <a:rPr lang="en-US" baseline="-25000" dirty="0" smtClean="0"/>
              <a:t>i2</a:t>
            </a:r>
            <a:r>
              <a:rPr lang="en-US" dirty="0" smtClean="0"/>
              <a:t> , 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ik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-SC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nốt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{T</a:t>
            </a:r>
            <a:r>
              <a:rPr lang="en-US" baseline="-25000" dirty="0" smtClean="0"/>
              <a:t>1</a:t>
            </a:r>
            <a:r>
              <a:rPr lang="en-US" dirty="0" smtClean="0"/>
              <a:t>,…, T</a:t>
            </a:r>
            <a:r>
              <a:rPr lang="en-US" baseline="-25000" dirty="0" smtClean="0"/>
              <a:t>i1</a:t>
            </a:r>
            <a:r>
              <a:rPr lang="en-US" dirty="0" smtClean="0"/>
              <a:t> ,…,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ik</a:t>
            </a:r>
            <a:r>
              <a:rPr lang="en-US" baseline="-25000" dirty="0"/>
              <a:t> </a:t>
            </a:r>
            <a:r>
              <a:rPr lang="en-US" dirty="0" smtClean="0"/>
              <a:t>,…,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riêng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private(T</a:t>
            </a:r>
            <a:r>
              <a:rPr lang="en-US" baseline="-25000" dirty="0" smtClean="0"/>
              <a:t>1</a:t>
            </a:r>
            <a:r>
              <a:rPr lang="en-US" dirty="0"/>
              <a:t>), </a:t>
            </a:r>
            <a:r>
              <a:rPr lang="en-US" dirty="0" smtClean="0"/>
              <a:t>private(T</a:t>
            </a:r>
            <a:r>
              <a:rPr lang="en-US" baseline="-25000" dirty="0" smtClean="0"/>
              <a:t>2</a:t>
            </a:r>
            <a:r>
              <a:rPr lang="en-US" dirty="0" smtClean="0"/>
              <a:t>),…, private(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bạch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private(T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5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/>
              <a:t> chia</a:t>
            </a:r>
            <a:br>
              <a:rPr lang="en-US" dirty="0"/>
            </a:br>
            <a:r>
              <a:rPr lang="en-US" dirty="0"/>
              <a:t>(Chopping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-S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R/W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R(x) </a:t>
            </a:r>
            <a:r>
              <a:rPr lang="en-US" dirty="0" err="1" smtClean="0"/>
              <a:t>hoặc</a:t>
            </a:r>
            <a:r>
              <a:rPr lang="en-US" dirty="0" smtClean="0"/>
              <a:t> W(x)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-C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-S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-SC.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smtClean="0"/>
              <a:t>chia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: (Rx = R (x ), </a:t>
            </a:r>
            <a:r>
              <a:rPr lang="en-US" dirty="0" err="1"/>
              <a:t>Wx</a:t>
            </a:r>
            <a:r>
              <a:rPr lang="en-US" dirty="0"/>
              <a:t> = W (x </a:t>
            </a:r>
            <a:r>
              <a:rPr lang="en-US" dirty="0" smtClean="0"/>
              <a:t>))</a:t>
            </a:r>
          </a:p>
          <a:p>
            <a:pPr lvl="1"/>
            <a:r>
              <a:rPr lang="fr-FR" dirty="0"/>
              <a:t>T1 : </a:t>
            </a:r>
            <a:r>
              <a:rPr lang="fr-FR" dirty="0" err="1"/>
              <a:t>Rx</a:t>
            </a:r>
            <a:r>
              <a:rPr lang="fr-FR" dirty="0"/>
              <a:t> , </a:t>
            </a:r>
            <a:r>
              <a:rPr lang="fr-FR" dirty="0" err="1"/>
              <a:t>Wx</a:t>
            </a:r>
            <a:r>
              <a:rPr lang="fr-FR" dirty="0"/>
              <a:t>, </a:t>
            </a:r>
            <a:r>
              <a:rPr lang="fr-FR" dirty="0" err="1"/>
              <a:t>Ry</a:t>
            </a:r>
            <a:r>
              <a:rPr lang="fr-FR" dirty="0"/>
              <a:t> , </a:t>
            </a:r>
            <a:r>
              <a:rPr lang="fr-FR" dirty="0" err="1"/>
              <a:t>Wy</a:t>
            </a:r>
            <a:endParaRPr lang="fr-FR" dirty="0"/>
          </a:p>
          <a:p>
            <a:pPr lvl="1"/>
            <a:r>
              <a:rPr lang="fr-FR" dirty="0"/>
              <a:t>T2 : </a:t>
            </a:r>
            <a:r>
              <a:rPr lang="fr-FR" dirty="0" err="1"/>
              <a:t>Rx</a:t>
            </a:r>
            <a:r>
              <a:rPr lang="fr-FR" dirty="0"/>
              <a:t> , </a:t>
            </a:r>
            <a:r>
              <a:rPr lang="fr-FR" dirty="0" err="1"/>
              <a:t>Wx</a:t>
            </a:r>
            <a:endParaRPr lang="fr-FR" dirty="0"/>
          </a:p>
          <a:p>
            <a:pPr lvl="1"/>
            <a:r>
              <a:rPr lang="fr-FR" dirty="0"/>
              <a:t>T3 : </a:t>
            </a:r>
            <a:r>
              <a:rPr lang="fr-FR" dirty="0" err="1"/>
              <a:t>Ry</a:t>
            </a:r>
            <a:r>
              <a:rPr lang="fr-FR" dirty="0"/>
              <a:t> , </a:t>
            </a:r>
            <a:r>
              <a:rPr lang="fr-FR" dirty="0" err="1"/>
              <a:t>Rz</a:t>
            </a:r>
            <a:r>
              <a:rPr lang="fr-FR" dirty="0"/>
              <a:t> , </a:t>
            </a:r>
            <a:r>
              <a:rPr lang="fr-FR" dirty="0" err="1"/>
              <a:t>Wy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x:T</a:t>
            </a:r>
            <a:r>
              <a:rPr lang="en-US" baseline="-25000" dirty="0" smtClean="0"/>
              <a:t>1</a:t>
            </a:r>
            <a:r>
              <a:rPr lang="en-US" dirty="0" smtClean="0"/>
              <a:t> ,T</a:t>
            </a:r>
            <a:r>
              <a:rPr lang="en-US" baseline="-25000" dirty="0" smtClean="0"/>
              <a:t>2</a:t>
            </a:r>
            <a:r>
              <a:rPr lang="en-US" dirty="0" smtClean="0"/>
              <a:t> ; y:T</a:t>
            </a:r>
            <a:r>
              <a:rPr lang="en-US" baseline="-25000" dirty="0" smtClean="0"/>
              <a:t>1</a:t>
            </a:r>
            <a:r>
              <a:rPr lang="en-US" dirty="0" smtClean="0"/>
              <a:t> , T</a:t>
            </a:r>
            <a:r>
              <a:rPr lang="en-US" baseline="-25000" dirty="0" smtClean="0"/>
              <a:t>3</a:t>
            </a:r>
            <a:r>
              <a:rPr lang="en-US" dirty="0"/>
              <a:t> ; z: </a:t>
            </a:r>
            <a:r>
              <a:rPr lang="en-US" dirty="0" smtClean="0"/>
              <a:t>∅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-C:</a:t>
            </a:r>
          </a:p>
          <a:p>
            <a:pPr lvl="1"/>
            <a:r>
              <a:rPr lang="en-US" dirty="0"/>
              <a:t>T1: Rx − T2.Wx, </a:t>
            </a:r>
            <a:r>
              <a:rPr lang="en-US" dirty="0" err="1"/>
              <a:t>Wx</a:t>
            </a:r>
            <a:r>
              <a:rPr lang="en-US" dirty="0"/>
              <a:t> − T2.Wx, </a:t>
            </a:r>
            <a:r>
              <a:rPr lang="en-US" dirty="0" err="1"/>
              <a:t>Ry</a:t>
            </a:r>
            <a:r>
              <a:rPr lang="en-US" dirty="0"/>
              <a:t> − T3.Wy , </a:t>
            </a:r>
            <a:r>
              <a:rPr lang="en-US" dirty="0" err="1"/>
              <a:t>Wy</a:t>
            </a:r>
            <a:r>
              <a:rPr lang="en-US" dirty="0"/>
              <a:t> − T3.Wy</a:t>
            </a:r>
          </a:p>
          <a:p>
            <a:pPr lvl="1"/>
            <a:r>
              <a:rPr lang="en-US" dirty="0"/>
              <a:t>T2: Rx − T1.Wx (</a:t>
            </a:r>
            <a:r>
              <a:rPr lang="en-US" dirty="0" err="1"/>
              <a:t>Wx</a:t>
            </a:r>
            <a:r>
              <a:rPr lang="en-US" dirty="0"/>
              <a:t> − T1.Wx: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T1)</a:t>
            </a:r>
          </a:p>
          <a:p>
            <a:pPr lvl="1"/>
            <a:r>
              <a:rPr lang="en-US" dirty="0"/>
              <a:t>T3: </a:t>
            </a:r>
            <a:r>
              <a:rPr lang="en-US" dirty="0" err="1"/>
              <a:t>Ry</a:t>
            </a:r>
            <a:r>
              <a:rPr lang="en-US" dirty="0"/>
              <a:t> − T1.Wy (</a:t>
            </a:r>
            <a:r>
              <a:rPr lang="en-US" dirty="0" err="1"/>
              <a:t>Wy</a:t>
            </a:r>
            <a:r>
              <a:rPr lang="en-US" dirty="0"/>
              <a:t> − T1.Wy 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T1)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-S: </a:t>
            </a:r>
            <a:r>
              <a:rPr lang="fr-FR" dirty="0"/>
              <a:t>T1: </a:t>
            </a:r>
            <a:r>
              <a:rPr lang="fr-FR" dirty="0" err="1"/>
              <a:t>Rx</a:t>
            </a:r>
            <a:r>
              <a:rPr lang="fr-FR" dirty="0"/>
              <a:t> − </a:t>
            </a:r>
            <a:r>
              <a:rPr lang="fr-FR" dirty="0" err="1"/>
              <a:t>Wx</a:t>
            </a:r>
            <a:r>
              <a:rPr lang="fr-FR" dirty="0"/>
              <a:t>, </a:t>
            </a:r>
            <a:r>
              <a:rPr lang="fr-FR" dirty="0" err="1"/>
              <a:t>Ry</a:t>
            </a:r>
            <a:r>
              <a:rPr lang="fr-FR" dirty="0"/>
              <a:t> − </a:t>
            </a:r>
            <a:r>
              <a:rPr lang="fr-FR" dirty="0" err="1"/>
              <a:t>Wy</a:t>
            </a:r>
            <a:r>
              <a:rPr lang="fr-FR" dirty="0"/>
              <a:t> ; T2: </a:t>
            </a:r>
            <a:r>
              <a:rPr lang="fr-FR" dirty="0" err="1"/>
              <a:t>Rx</a:t>
            </a:r>
            <a:r>
              <a:rPr lang="fr-FR" dirty="0"/>
              <a:t> − </a:t>
            </a:r>
            <a:r>
              <a:rPr lang="fr-FR" dirty="0" err="1"/>
              <a:t>Wx</a:t>
            </a:r>
            <a:r>
              <a:rPr lang="fr-FR" dirty="0" smtClean="0"/>
              <a:t>; </a:t>
            </a:r>
            <a:r>
              <a:rPr lang="pl-PL" dirty="0"/>
              <a:t>T3: Ry − Rz , Rz − </a:t>
            </a:r>
            <a:r>
              <a:rPr lang="pl-PL" dirty="0" smtClean="0"/>
              <a:t>Wy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T11 : </a:t>
            </a:r>
            <a:r>
              <a:rPr lang="fr-FR" dirty="0" err="1"/>
              <a:t>Rx</a:t>
            </a:r>
            <a:r>
              <a:rPr lang="fr-FR" dirty="0"/>
              <a:t> , </a:t>
            </a:r>
            <a:r>
              <a:rPr lang="fr-FR" dirty="0" err="1"/>
              <a:t>Wx</a:t>
            </a:r>
            <a:r>
              <a:rPr lang="fr-FR" dirty="0"/>
              <a:t>; T12 : </a:t>
            </a:r>
            <a:r>
              <a:rPr lang="fr-FR" dirty="0" err="1"/>
              <a:t>Ry</a:t>
            </a:r>
            <a:r>
              <a:rPr lang="fr-FR" dirty="0"/>
              <a:t> , </a:t>
            </a:r>
            <a:r>
              <a:rPr lang="fr-FR" dirty="0" err="1"/>
              <a:t>Wy</a:t>
            </a:r>
            <a:endParaRPr lang="fr-FR" dirty="0"/>
          </a:p>
          <a:p>
            <a:pPr lvl="1"/>
            <a:r>
              <a:rPr lang="fr-FR" dirty="0"/>
              <a:t>T2 : </a:t>
            </a:r>
            <a:r>
              <a:rPr lang="fr-FR" dirty="0" err="1"/>
              <a:t>Rx</a:t>
            </a:r>
            <a:r>
              <a:rPr lang="fr-FR" dirty="0"/>
              <a:t> , </a:t>
            </a:r>
            <a:r>
              <a:rPr lang="fr-FR" dirty="0" err="1"/>
              <a:t>Wx</a:t>
            </a:r>
            <a:endParaRPr lang="fr-FR" dirty="0"/>
          </a:p>
          <a:p>
            <a:pPr lvl="1"/>
            <a:r>
              <a:rPr lang="fr-FR" dirty="0"/>
              <a:t>T3 : </a:t>
            </a:r>
            <a:r>
              <a:rPr lang="fr-FR" dirty="0" err="1"/>
              <a:t>Ry</a:t>
            </a:r>
            <a:r>
              <a:rPr lang="fr-FR" dirty="0"/>
              <a:t> , </a:t>
            </a:r>
            <a:r>
              <a:rPr lang="fr-FR" dirty="0" err="1"/>
              <a:t>Rz</a:t>
            </a:r>
            <a:r>
              <a:rPr lang="fr-FR" dirty="0"/>
              <a:t> , </a:t>
            </a:r>
            <a:r>
              <a:rPr lang="fr-FR" dirty="0" err="1"/>
              <a:t>Wy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4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(Reordering Transactions)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pl-PL" dirty="0"/>
              <a:t>R (y ), R (z ), W (y ← y + z 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pl-PL" dirty="0" smtClean="0"/>
              <a:t>R </a:t>
            </a:r>
            <a:r>
              <a:rPr lang="pl-PL" dirty="0"/>
              <a:t>(z ), R (y ), W (y ← y + z 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dổi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Xét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 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z</a:t>
            </a:r>
            <a:r>
              <a:rPr lang="en-US" dirty="0" smtClean="0"/>
              <a:t> 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y+z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y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’ </a:t>
            </a:r>
            <a:r>
              <a:rPr lang="en-US" baseline="30000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z</a:t>
            </a:r>
            <a:r>
              <a:rPr lang="en-US" dirty="0" smtClean="0"/>
              <a:t> 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 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chia: T’</a:t>
            </a:r>
            <a:r>
              <a:rPr lang="en-US" baseline="-25000" dirty="0" smtClean="0"/>
              <a:t>31</a:t>
            </a:r>
            <a:r>
              <a:rPr lang="en-US" dirty="0" smtClean="0"/>
              <a:t> 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z</a:t>
            </a:r>
            <a:r>
              <a:rPr lang="en-US" dirty="0" smtClean="0"/>
              <a:t> , T’</a:t>
            </a:r>
            <a:r>
              <a:rPr lang="en-US" baseline="-25000" dirty="0" smtClean="0"/>
              <a:t>32</a:t>
            </a:r>
            <a:r>
              <a:rPr lang="en-US" dirty="0" smtClean="0"/>
              <a:t> 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 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 smtClean="0"/>
          </a:p>
          <a:p>
            <a:pPr lvl="1"/>
            <a:r>
              <a:rPr lang="en-US" dirty="0" smtClean="0"/>
              <a:t>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(Transaction Chopping)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3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(Chopping Long Transactions)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log (logging)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(Transaction chopping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Chia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(Transaction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(Piece of transaction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T: </a:t>
            </a:r>
            <a:r>
              <a:rPr lang="pt-BR" dirty="0"/>
              <a:t>R (A), R (B ), W (A</a:t>
            </a:r>
            <a:r>
              <a:rPr lang="pt-BR" dirty="0" smtClean="0"/>
              <a:t>)</a:t>
            </a:r>
          </a:p>
          <a:p>
            <a:pPr lvl="1"/>
            <a:r>
              <a:rPr lang="en-US" dirty="0"/>
              <a:t>R (A) </a:t>
            </a:r>
            <a:r>
              <a:rPr lang="en-US" dirty="0" err="1" smtClean="0"/>
              <a:t>và</a:t>
            </a:r>
            <a:r>
              <a:rPr lang="en-US" dirty="0" smtClean="0"/>
              <a:t> R </a:t>
            </a:r>
            <a:r>
              <a:rPr lang="en-US" dirty="0"/>
              <a:t>(A), R (B 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</a:p>
          <a:p>
            <a:pPr lvl="1"/>
            <a:r>
              <a:rPr lang="en-US" dirty="0"/>
              <a:t>R (A), W (A)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 smtClean="0"/>
              <a:t>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smtClean="0"/>
              <a:t>chia (Chopping):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T: </a:t>
            </a:r>
            <a:r>
              <a:rPr lang="pt-BR" dirty="0"/>
              <a:t>R (A), R (B ), W (A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T1:</a:t>
            </a:r>
            <a:r>
              <a:rPr lang="en-US" dirty="0"/>
              <a:t>R (A), R (B ) and T2 : W (A)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đêm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blob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blob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blob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1: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 smtClean="0"/>
          </a:p>
          <a:p>
            <a:pPr lvl="1"/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T1 </a:t>
            </a:r>
            <a:r>
              <a:rPr lang="en-US" dirty="0" err="1" smtClean="0"/>
              <a:t>hoặc</a:t>
            </a:r>
            <a:r>
              <a:rPr lang="en-US" dirty="0" smtClean="0"/>
              <a:t> T2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(commit)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(T’):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endParaRPr lang="en-US" dirty="0" smtClean="0"/>
          </a:p>
          <a:p>
            <a:r>
              <a:rPr lang="en-US" dirty="0" smtClean="0"/>
              <a:t>Chia: T’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smtClean="0"/>
              <a:t>CSDL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T’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2)!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hi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(chopping)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</a:t>
            </a:r>
            <a:br>
              <a:rPr lang="en-US" dirty="0" smtClean="0"/>
            </a:br>
            <a:r>
              <a:rPr lang="en-US" dirty="0"/>
              <a:t>(Formal Chopping Approach)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/>
              <a:t>chia (Chopping graph</a:t>
            </a:r>
            <a:r>
              <a:rPr lang="en-US" dirty="0" smtClean="0"/>
              <a:t>): </a:t>
            </a:r>
            <a:r>
              <a:rPr lang="en-US" dirty="0" err="1" smtClean="0"/>
              <a:t>Các</a:t>
            </a:r>
            <a:r>
              <a:rPr lang="en-US" dirty="0" smtClean="0"/>
              <a:t> chia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(Assumptions for Transaction Chopping)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endParaRPr lang="en-US" dirty="0" smtClean="0"/>
          </a:p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(Rollbacks</a:t>
            </a:r>
            <a:r>
              <a:rPr lang="en-US" dirty="0" smtClean="0"/>
              <a:t>):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x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 (reentrant</a:t>
            </a:r>
            <a:r>
              <a:rPr lang="en-US" dirty="0" smtClean="0"/>
              <a:t>),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do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3254</TotalTime>
  <Words>2160</Words>
  <Application>Microsoft Office PowerPoint</Application>
  <PresentationFormat>A4 Paper (210x297 mm)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Bitstream Vera Sans</vt:lpstr>
      <vt:lpstr>Calibri</vt:lpstr>
      <vt:lpstr>Helvetica Neue</vt:lpstr>
      <vt:lpstr>theme-bkhn</vt:lpstr>
      <vt:lpstr>Quản trị cơ sở dữ liệu và Tối ưu hiệu năng</vt:lpstr>
      <vt:lpstr>Danh mục</vt:lpstr>
      <vt:lpstr>Phân chia giao dịch dài (Chopping Long Transactions)</vt:lpstr>
      <vt:lpstr>Thuật ngữ</vt:lpstr>
      <vt:lpstr>Chia giao dịch dài – Ví dụ 1</vt:lpstr>
      <vt:lpstr>Chia các giao dịch dài – Ví dụ 1</vt:lpstr>
      <vt:lpstr>Chia các giao dịch dài – Ví dụ 2</vt:lpstr>
      <vt:lpstr>Hình thức tiếp cận phân chia (Formal Chopping Approach)</vt:lpstr>
      <vt:lpstr>Giả thiết cho phân chia giao dịch (Assumptions for Transaction Chopping) </vt:lpstr>
      <vt:lpstr>Luật thực hiện (Execution Rules)</vt:lpstr>
      <vt:lpstr>Bài toán phân chia giao dịch (The Transaction Chopping Problem)</vt:lpstr>
      <vt:lpstr>Đồ thị phân chia (Chopping Graph)</vt:lpstr>
      <vt:lpstr>Đồ thị phân chia – ví dụ</vt:lpstr>
      <vt:lpstr>Chống Hủy giao dịch (Rollback Safe)</vt:lpstr>
      <vt:lpstr>Phân chia chính xác (Correct Chopping)</vt:lpstr>
      <vt:lpstr>Phân chia riêng (Private Chopping)</vt:lpstr>
      <vt:lpstr>Thuật toán phân chia (Chopping Algorithm)</vt:lpstr>
      <vt:lpstr>Thuật toán phân chia – Ví dụ</vt:lpstr>
      <vt:lpstr>Sắp xếp lại giao dịch (Reordering Transactions)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113</cp:revision>
  <dcterms:created xsi:type="dcterms:W3CDTF">2015-01-20T11:31:59Z</dcterms:created>
  <dcterms:modified xsi:type="dcterms:W3CDTF">2015-01-26T17:18:46Z</dcterms:modified>
</cp:coreProperties>
</file>