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nghìn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nghìn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20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15 </a:t>
            </a:r>
            <a:r>
              <a:rPr lang="en-US" dirty="0" err="1" smtClean="0"/>
              <a:t>đến</a:t>
            </a:r>
            <a:r>
              <a:rPr lang="en-US" dirty="0" smtClean="0"/>
              <a:t> 30 </a:t>
            </a:r>
            <a:r>
              <a:rPr lang="en-US" dirty="0" err="1" smtClean="0"/>
              <a:t>giây</a:t>
            </a:r>
            <a:r>
              <a:rPr lang="en-US" dirty="0" smtClean="0"/>
              <a:t>, </a:t>
            </a:r>
            <a:r>
              <a:rPr lang="en-US" dirty="0" err="1" smtClean="0"/>
              <a:t>bết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/>
              <a:t> (deadlock</a:t>
            </a:r>
            <a:r>
              <a:rPr lang="en-US" dirty="0" smtClean="0"/>
              <a:t>)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69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kém</a:t>
            </a:r>
            <a:r>
              <a:rPr lang="en-US" dirty="0" smtClean="0"/>
              <a:t>. 2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thoáng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/>
              <a:t> (insert traffic</a:t>
            </a:r>
            <a:r>
              <a:rPr lang="en-US" dirty="0" smtClean="0"/>
              <a:t>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dàn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nhau,nhưng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(clustering index</a:t>
            </a:r>
            <a:r>
              <a:rPr lang="en-US" dirty="0" smtClean="0"/>
              <a:t>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key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(non-sequential key</a:t>
            </a:r>
            <a:r>
              <a:rPr lang="en-US" dirty="0" smtClean="0"/>
              <a:t>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do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SQL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5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CSLD </a:t>
            </a:r>
            <a:r>
              <a:rPr lang="en-US" dirty="0" err="1" smtClean="0"/>
              <a:t>có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đắt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5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loạt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Nều</a:t>
            </a:r>
            <a:r>
              <a:rPr lang="en-US" dirty="0" smtClean="0"/>
              <a:t> 1/20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(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).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5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1,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2, </a:t>
            </a:r>
            <a:r>
              <a:rPr lang="en-US" dirty="0" err="1" smtClean="0"/>
              <a:t>và</a:t>
            </a:r>
            <a:r>
              <a:rPr lang="en-US" dirty="0" smtClean="0"/>
              <a:t> file log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2.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Ổ </a:t>
            </a:r>
            <a:r>
              <a:rPr lang="en-US" dirty="0" err="1" smtClean="0"/>
              <a:t>đĩa</a:t>
            </a:r>
            <a:r>
              <a:rPr lang="en-US" dirty="0" smtClean="0"/>
              <a:t> 2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(I/O rate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1.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file log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3. File log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CSDL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/>
              <a:t> CSDL (database dump</a:t>
            </a:r>
            <a:r>
              <a:rPr lang="en-US" dirty="0" smtClean="0"/>
              <a:t>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(tape)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truyến</a:t>
            </a:r>
            <a:r>
              <a:rPr lang="en-US" dirty="0"/>
              <a:t> (online window</a:t>
            </a:r>
            <a:r>
              <a:rPr lang="en-US" dirty="0" smtClean="0"/>
              <a:t>).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DDL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62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/>
              <a:t> (global counter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mail.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(large insert traffic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bước</a:t>
            </a:r>
            <a:r>
              <a:rPr lang="en-US" dirty="0" smtClean="0"/>
              <a:t> 2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3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/>
              <a:t> (lock contention</a:t>
            </a:r>
            <a:r>
              <a:rPr lang="en-US" dirty="0" smtClean="0"/>
              <a:t>),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/>
              <a:t> (special counter facility</a:t>
            </a:r>
            <a:r>
              <a:rPr lang="en-US" dirty="0" smtClean="0"/>
              <a:t>),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/>
              <a:t> (sequences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Oracle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(identity attributes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SQL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/>
              <a:t> minh (The business intelligence department</a:t>
            </a:r>
            <a:r>
              <a:rPr lang="en-US" dirty="0" smtClean="0"/>
              <a:t>)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9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CSDL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(marketing)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25 </a:t>
            </a:r>
            <a:r>
              <a:rPr lang="en-US" dirty="0" err="1" smtClean="0"/>
              <a:t>phòng</a:t>
            </a:r>
            <a:r>
              <a:rPr lang="en-US" dirty="0" smtClean="0"/>
              <a:t> ban…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131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210</TotalTime>
  <Words>1216</Words>
  <Application>Microsoft Office PowerPoint</Application>
  <PresentationFormat>A4 Paper (210x297 mm)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Bitstream Vera Sans</vt:lpstr>
      <vt:lpstr>Calibri</vt:lpstr>
      <vt:lpstr>Helvetica Neue</vt:lpstr>
      <vt:lpstr>theme-bkhn</vt:lpstr>
      <vt:lpstr>Quản trị cơ sở dữ liệu và Tối ưu hiệu năng</vt:lpstr>
      <vt:lpstr>Bài tập 1</vt:lpstr>
      <vt:lpstr>Bài tập 1</vt:lpstr>
      <vt:lpstr>Bài tập 2</vt:lpstr>
      <vt:lpstr>Bài tập 2</vt:lpstr>
      <vt:lpstr>Bài tập 3</vt:lpstr>
      <vt:lpstr>Bài tập 3</vt:lpstr>
      <vt:lpstr>Bài tập 4</vt:lpstr>
      <vt:lpstr>Bài tập 4</vt:lpstr>
      <vt:lpstr>Bài tập 5</vt:lpstr>
      <vt:lpstr>Bài tập 5</vt:lpstr>
      <vt:lpstr>Bài tập 6</vt:lpstr>
      <vt:lpstr>Bài tập 6</vt:lpstr>
      <vt:lpstr>Bài tập 7</vt:lpstr>
      <vt:lpstr>Bài tập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27</cp:revision>
  <dcterms:created xsi:type="dcterms:W3CDTF">2015-01-20T11:36:53Z</dcterms:created>
  <dcterms:modified xsi:type="dcterms:W3CDTF">2015-01-26T20:53:55Z</dcterms:modified>
</cp:coreProperties>
</file>