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916832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3640" y="44626"/>
            <a:ext cx="1063503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3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907574" y="990608"/>
            <a:ext cx="4082563" cy="4519613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15097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-74613"/>
            <a:ext cx="6858000" cy="760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85803" y="990608"/>
            <a:ext cx="4081097" cy="451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907574" y="990602"/>
            <a:ext cx="4082563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907574" y="3325813"/>
            <a:ext cx="4082563" cy="218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001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6704"/>
            <a:ext cx="9144000" cy="548680"/>
          </a:xfrm>
          <a:prstGeom prst="rect">
            <a:avLst/>
          </a:prstGeom>
          <a:solidFill>
            <a:srgbClr val="E43C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82" y="6237312"/>
            <a:ext cx="348677" cy="5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4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1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1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051" y="53752"/>
            <a:ext cx="87738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1" y="1412777"/>
            <a:ext cx="8773898" cy="471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19/01/15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76092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76092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76092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76092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414" y="2820394"/>
            <a:ext cx="6619244" cy="86142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Hóa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60425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globally; Fix locally</a:t>
            </a:r>
          </a:p>
          <a:p>
            <a:pPr marL="860425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457200">
              <a:buFont typeface="+mj-lt"/>
              <a:buAutoNum type="arabicPeriod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457200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for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8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globally; Fix locally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globally: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locally: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5613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(local thinking)</a:t>
            </a:r>
          </a:p>
          <a:p>
            <a:pPr marL="1376363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6363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thinking: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7129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29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29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6363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33463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9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globally; Fix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4572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1%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60425" indent="-45720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460375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60425" indent="-460375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(think globally)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(Fix locally)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7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chai”?</a:t>
            </a:r>
          </a:p>
          <a:p>
            <a:pPr marL="74612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612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chai”: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60425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fix</a:t>
            </a:r>
          </a:p>
          <a:p>
            <a:pPr marL="403225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</a:t>
            </a:r>
          </a:p>
          <a:p>
            <a:pPr marL="403225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8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30238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A={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},{d},{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</a:p>
          <a:p>
            <a:pPr marL="630238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630238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30238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30238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2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VD1: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chi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chi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khoản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nhánh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phụ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VD2: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trống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chưa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luồng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gồm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luồng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luồng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xong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logic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đều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lớn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nhỏ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dung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xử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xuống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còn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1/n 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tài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nguyên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chiếm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86" y="177555"/>
            <a:ext cx="7282268" cy="64451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VD3: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 and short “online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transaction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(transaction: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260475">
              <a:buFont typeface="Wingdings" panose="05000000000000000000" pitchFamily="2" charset="2"/>
              <a:buChar char="q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(VD: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DB)</a:t>
            </a:r>
          </a:p>
          <a:p>
            <a:pPr marL="1260475">
              <a:buFont typeface="Wingdings" panose="05000000000000000000" pitchFamily="2" charset="2"/>
              <a:buChar char="q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 and online transaction:</a:t>
            </a:r>
          </a:p>
          <a:p>
            <a:pPr marL="1260475">
              <a:buFont typeface="Wingdings" panose="05000000000000000000" pitchFamily="2" charset="2"/>
              <a:buChar char="q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transaction (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0475">
              <a:buFont typeface="Wingdings" panose="05000000000000000000" pitchFamily="2" charset="2"/>
              <a:buChar char="q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transaction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60475">
              <a:buFont typeface="Wingdings" panose="05000000000000000000" pitchFamily="2" charset="2"/>
              <a:buChar char="q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 transaction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60475">
              <a:buFont typeface="Wingdings" panose="05000000000000000000" pitchFamily="2" charset="2"/>
              <a:buChar char="q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transaction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 transaction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63">
              <a:buFont typeface="Wingdings" panose="05000000000000000000" pitchFamily="2" charset="2"/>
              <a:buChar char="è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hoặc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98563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long transaction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ít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online transaction</a:t>
            </a:r>
          </a:p>
          <a:p>
            <a:pPr marL="1198563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long transaction (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ngoài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trên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cứng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riêng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198563"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Sắp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tự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long transaction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gây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transaction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6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chai:</a:t>
            </a:r>
          </a:p>
          <a:p>
            <a:pPr marL="630238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(fix locally)</a:t>
            </a:r>
          </a:p>
          <a:p>
            <a:pPr marL="630238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5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thọ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  <a:tabLst>
                <a:tab pos="684213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  <a:tabLst>
                <a:tab pos="684213" algn="l"/>
              </a:tabLs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  <a:tabLst>
                <a:tab pos="684213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64 KB (128 sectors)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512 bytes (1sectors)</a:t>
            </a:r>
          </a:p>
          <a:p>
            <a:pPr marL="684213">
              <a:buFont typeface="Arial" panose="020B0604020202020204" pitchFamily="34" charset="0"/>
              <a:buChar char="•"/>
              <a:tabLst>
                <a:tab pos="684213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1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 indent="-338138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 indent="-338138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1 byte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1KB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1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859" y="1299241"/>
            <a:ext cx="6619244" cy="4657177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0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10000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nhưng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5613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VD: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bởi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form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hỏi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5613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4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C++, Java, …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1030288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pool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lặp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lặp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SELECT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lần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8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muốn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1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4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4213">
              <a:buFont typeface="Wingdings" panose="05000000000000000000" pitchFamily="2" charset="2"/>
              <a:buChar char="è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client: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vòng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6837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837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>
              <a:buFont typeface="Wingdings" panose="05000000000000000000" pitchFamily="2" charset="2"/>
              <a:buChar char="è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server: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hoạt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6837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xảy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684213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9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12863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2863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 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312863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7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213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INSERT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muốn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sẵn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TỐI ƯU CSDL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2675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30188" algn="l"/>
              </a:tabLs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2675">
              <a:buFont typeface="Arial" panose="020B0604020202020204" pitchFamily="34" charset="0"/>
              <a:buChar char="•"/>
              <a:tabLst>
                <a:tab pos="230188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chai,…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8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94" y="1653424"/>
            <a:ext cx="6709906" cy="419548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R 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&gt;5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99" y="2556770"/>
            <a:ext cx="3336776" cy="40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6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42875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465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CSDL(DMPT)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CSDL(DS)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B-tree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DBPT: B-tree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DBPT: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DBPT: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-346075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3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)”</a:t>
            </a: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AVG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19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98513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2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-bkh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theme-bkhn.thmx</Template>
  <TotalTime>1089</TotalTime>
  <Words>2650</Words>
  <Application>Microsoft Macintosh PowerPoint</Application>
  <PresentationFormat>On-screen Show (4:3)</PresentationFormat>
  <Paragraphs>226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theme-bkhn</vt:lpstr>
      <vt:lpstr>PowerPoint Presentation</vt:lpstr>
      <vt:lpstr>PowerPoint Presentation</vt:lpstr>
      <vt:lpstr>GIỚI THIỆU VỀ TỐI ƯU CSDL 1. Thế nào là tối ưu CSDL</vt:lpstr>
      <vt:lpstr>Tại sao tối ưu CSDL lại khó?</vt:lpstr>
      <vt:lpstr>PowerPoint Presentation</vt:lpstr>
      <vt:lpstr>Điều kiện tiên quyết</vt:lpstr>
      <vt:lpstr>Sự khác nhau giữa học phần thiết kế và quản trị CSDL(DMPT) và học phần CSDL(DS)</vt:lpstr>
      <vt:lpstr>Tối ưu trong lý thuyết và thực nghiệm</vt:lpstr>
      <vt:lpstr>Tối ưu trong lý thuyết và thực nghiệm</vt:lpstr>
      <vt:lpstr>PowerPoint Presentation</vt:lpstr>
      <vt:lpstr>Think globally; Fix locally</vt:lpstr>
      <vt:lpstr>Think globally; Fix locally</vt:lpstr>
      <vt:lpstr>Phân vùng những nơi bị thắt nút cổ chai</vt:lpstr>
      <vt:lpstr>Các chiến lược phân vùng</vt:lpstr>
      <vt:lpstr>PowerPoint Presentation</vt:lpstr>
      <vt:lpstr>PowerPoint Presentation</vt:lpstr>
      <vt:lpstr>Phân vùng những nơi bị thắt nút cổ chai</vt:lpstr>
      <vt:lpstr>Khởi tạo với chi phí cao, tiến hành với chi phí thấp</vt:lpstr>
      <vt:lpstr>PowerPoint Presentation</vt:lpstr>
      <vt:lpstr>PowerPoint Presentation</vt:lpstr>
      <vt:lpstr>PowerPoint Presentation</vt:lpstr>
      <vt:lpstr>PowerPoint Presentation</vt:lpstr>
      <vt:lpstr>Hiểu rõ hoạt động của server </vt:lpstr>
      <vt:lpstr>PowerPoint Presentation</vt:lpstr>
      <vt:lpstr>PowerPoint Presentation</vt:lpstr>
      <vt:lpstr>Cân bằng giữa chi phí và hiệu quả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</dc:creator>
  <cp:lastModifiedBy>Viet Trung Tran</cp:lastModifiedBy>
  <cp:revision>211</cp:revision>
  <dcterms:created xsi:type="dcterms:W3CDTF">2015-01-14T02:44:54Z</dcterms:created>
  <dcterms:modified xsi:type="dcterms:W3CDTF">2015-01-19T14:57:09Z</dcterms:modified>
</cp:coreProperties>
</file>