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83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916832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03/02/15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3640" y="44626"/>
            <a:ext cx="1063503" cy="171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2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03/02/15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5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03/02/15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41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-74613"/>
            <a:ext cx="68580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85803" y="990608"/>
            <a:ext cx="4081097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4907574" y="990608"/>
            <a:ext cx="4082563" cy="4519613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62219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-74613"/>
            <a:ext cx="68580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85803" y="990608"/>
            <a:ext cx="4081097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907574" y="990602"/>
            <a:ext cx="4082563" cy="2182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907574" y="3325813"/>
            <a:ext cx="4082563" cy="218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99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03/02/15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6704"/>
            <a:ext cx="9144000" cy="548680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782" y="6237312"/>
            <a:ext cx="348677" cy="5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4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03/02/15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3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03/02/15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0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03/02/15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2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03/02/15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7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03/02/15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03/02/15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1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03/02/15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9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051" y="53752"/>
            <a:ext cx="87738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051" y="1412777"/>
            <a:ext cx="8773898" cy="471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03/02/15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0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76092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76092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76092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6414" y="2820394"/>
            <a:ext cx="6619244" cy="2168856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3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algn="ctr"/>
            <a:r>
              <a:rPr 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Course: Database 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unning</a:t>
            </a:r>
            <a:endParaRPr lang="en-US" sz="28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Viet-Trung Tran</a:t>
            </a:r>
          </a:p>
          <a:p>
            <a:r>
              <a:rPr lang="en-US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is.hust.edu.vn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/~</a:t>
            </a:r>
            <a:r>
              <a:rPr lang="en-US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trungtv</a:t>
            </a:r>
            <a:endParaRPr lang="en-US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626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015" y="357810"/>
            <a:ext cx="7295585" cy="554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57" y="775253"/>
            <a:ext cx="6694004" cy="538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8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417444"/>
            <a:ext cx="7491569" cy="583095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33463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0663" indent="-45720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0663" indent="-457200">
              <a:buFont typeface="Wingdings" panose="05000000000000000000" pitchFamily="2" charset="2"/>
              <a:buChar char="à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1889125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89125" indent="-4572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889125" indent="-4572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69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5" y="417444"/>
            <a:ext cx="7476659" cy="58309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95325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marL="974725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74725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tốn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kém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hạn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4178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5" y="417444"/>
            <a:ext cx="7446842" cy="58309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rẻ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đắt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tỉa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heuristics: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CSDL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heuristics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rẻ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tỉa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 heuristic: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ránh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Descartes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84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896" y="278297"/>
            <a:ext cx="8110331" cy="5847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020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435007"/>
            <a:ext cx="6709906" cy="5813393"/>
          </a:xfrm>
        </p:spPr>
        <p:txBody>
          <a:bodyPr>
            <a:normAutofit/>
          </a:bodyPr>
          <a:lstStyle/>
          <a:p>
            <a:pPr marL="60325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25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 indent="-45720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 indent="-45720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8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686" y="177555"/>
            <a:ext cx="7282268" cy="6445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4463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78296"/>
            <a:ext cx="7491569" cy="5970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DISTINCT</a:t>
            </a: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</a:t>
            </a: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</a:t>
            </a: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65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1" y="457201"/>
            <a:ext cx="8773898" cy="5668967"/>
          </a:xfrm>
        </p:spPr>
        <p:txBody>
          <a:bodyPr>
            <a:normAutofit/>
          </a:bodyPr>
          <a:lstStyle/>
          <a:p>
            <a:pPr marL="341313" indent="0">
              <a:buNone/>
              <a:tabLst>
                <a:tab pos="684213" algn="l"/>
              </a:tabLst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</a:t>
            </a:r>
          </a:p>
          <a:p>
            <a:pPr marL="341313" indent="0">
              <a:buNone/>
              <a:tabLst>
                <a:tab pos="684213" algn="l"/>
              </a:tabLst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626" y="766021"/>
            <a:ext cx="6082748" cy="505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1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892" y="417443"/>
            <a:ext cx="7812155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DISTINCT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thiết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35013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Ssnum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Employee,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Employee</a:t>
            </a:r>
          </a:p>
          <a:p>
            <a:pPr marL="735013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ý: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ssnum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này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91" y="1834909"/>
            <a:ext cx="4474356" cy="132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19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</a:t>
            </a:r>
            <a:r>
              <a:rPr lang="en-US" dirty="0" err="1" smtClean="0"/>
              <a:t>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32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3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3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3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3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3200" dirty="0" smtClean="0">
              <a:solidFill>
                <a:srgbClr val="1F49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3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3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3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93788" indent="-5143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</a:p>
          <a:p>
            <a:pPr marL="1093788" indent="-5143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schema</a:t>
            </a:r>
          </a:p>
          <a:p>
            <a:pPr marL="1093788" indent="-5143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transaction</a:t>
            </a:r>
          </a:p>
          <a:p>
            <a:pPr marL="3175" algn="just"/>
            <a:r>
              <a:rPr lang="en-US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endParaRPr lang="en-US" sz="3200" dirty="0" smtClean="0">
              <a:solidFill>
                <a:srgbClr val="1F49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1F49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0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318053"/>
            <a:ext cx="7506477" cy="5930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lồng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tương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quan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lồng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“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”: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thuộc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ngoài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4572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thê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dẫn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-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mỗi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nếu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họ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ở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Techdept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-  Index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Employee.dept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1093788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Tìm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employee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mỗi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dept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Techdept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093788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index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Employee.dept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671" y="2232237"/>
            <a:ext cx="3982103" cy="9085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879" y="5196472"/>
            <a:ext cx="3092083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5" y="417444"/>
            <a:ext cx="7476659" cy="5830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74725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4725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thắt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chai</a:t>
            </a:r>
          </a:p>
          <a:p>
            <a:pPr marL="974725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74725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4725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ORDER BY,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88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074" y="218660"/>
            <a:ext cx="7871792" cy="6003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40000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Index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dept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669" y="991515"/>
            <a:ext cx="2377269" cy="2149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551" y="4583250"/>
            <a:ext cx="3244238" cy="159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15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1" y="457201"/>
            <a:ext cx="8773898" cy="56689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Join: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</a:t>
            </a:r>
          </a:p>
          <a:p>
            <a:pPr marL="517525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7525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7525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1825" indent="-457200">
              <a:buFont typeface="Wingdings" panose="05000000000000000000" pitchFamily="2" charset="2"/>
              <a:buChar char="à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Join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2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phép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merge join</a:t>
            </a:r>
          </a:p>
          <a:p>
            <a:pPr marL="631825" indent="-457200">
              <a:buFont typeface="Wingdings" panose="05000000000000000000" pitchFamily="2" charset="2"/>
              <a:buChar char="à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đẳng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đẳng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928" y="1722064"/>
            <a:ext cx="4404106" cy="11309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928" y="3291684"/>
            <a:ext cx="4496501" cy="113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45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805" y="238540"/>
            <a:ext cx="8155057" cy="6009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HAVING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95325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employee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phóng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95325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498" y="1981980"/>
            <a:ext cx="3435013" cy="11049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928" y="4634788"/>
            <a:ext cx="3749816" cy="124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99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435" y="377688"/>
            <a:ext cx="7633252" cy="5685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61" y="1854894"/>
            <a:ext cx="3810198" cy="420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7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337931"/>
            <a:ext cx="7536294" cy="59104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452354786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join):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88" y="1908939"/>
            <a:ext cx="2344553" cy="9336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83" y="3151599"/>
            <a:ext cx="3002721" cy="1092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596" y="4996892"/>
            <a:ext cx="2263337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8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1" y="496957"/>
            <a:ext cx="8773898" cy="5629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 smtClean="0"/>
              <a:t>Đặc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thù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hệ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thống</a:t>
            </a:r>
            <a:r>
              <a:rPr lang="en-US" sz="4000" b="1" dirty="0" smtClean="0"/>
              <a:t>: index </a:t>
            </a:r>
            <a:r>
              <a:rPr lang="en-US" sz="4000" b="1" dirty="0" err="1" smtClean="0"/>
              <a:t>và</a:t>
            </a:r>
            <a:r>
              <a:rPr lang="en-US" sz="4000" b="1" dirty="0" smtClean="0"/>
              <a:t> OR</a:t>
            </a:r>
          </a:p>
          <a:p>
            <a:pPr marL="636588">
              <a:buFont typeface="Wingdings" panose="05000000000000000000" pitchFamily="2" charset="2"/>
              <a:buChar char="Ø"/>
            </a:pPr>
            <a:r>
              <a:rPr lang="en-US" sz="2800" dirty="0" err="1" smtClean="0"/>
              <a:t>Vài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bao</a:t>
            </a:r>
            <a:r>
              <a:rPr lang="en-US" sz="2800" dirty="0" smtClean="0"/>
              <a:t> </a:t>
            </a:r>
            <a:r>
              <a:rPr lang="en-US" sz="2800" dirty="0" err="1" smtClean="0"/>
              <a:t>giờ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index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điều</a:t>
            </a:r>
            <a:r>
              <a:rPr lang="en-US" sz="2800" dirty="0" smtClean="0"/>
              <a:t> </a:t>
            </a:r>
            <a:r>
              <a:rPr lang="en-US" sz="2800" dirty="0" err="1" smtClean="0"/>
              <a:t>kiện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OR-connected</a:t>
            </a:r>
          </a:p>
          <a:p>
            <a:pPr marL="636588">
              <a:buFont typeface="Wingdings" panose="05000000000000000000" pitchFamily="2" charset="2"/>
              <a:buChar char="Ø"/>
            </a:pPr>
            <a:r>
              <a:rPr lang="en-US" sz="2800" dirty="0" smtClean="0"/>
              <a:t>VD: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tên</a:t>
            </a:r>
            <a:r>
              <a:rPr lang="en-US" sz="2800" dirty="0" smtClean="0"/>
              <a:t> Smith </a:t>
            </a:r>
            <a:r>
              <a:rPr lang="en-US" sz="2800" dirty="0" err="1" smtClean="0"/>
              <a:t>hoặc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phòng</a:t>
            </a:r>
            <a:r>
              <a:rPr lang="en-US" sz="2800" dirty="0" smtClean="0"/>
              <a:t> </a:t>
            </a:r>
            <a:r>
              <a:rPr lang="en-US" sz="2800" dirty="0" err="1" smtClean="0"/>
              <a:t>thu</a:t>
            </a:r>
            <a:r>
              <a:rPr lang="en-US" sz="2800" dirty="0" smtClean="0"/>
              <a:t> </a:t>
            </a:r>
            <a:r>
              <a:rPr lang="en-US" sz="2800" dirty="0" err="1" smtClean="0"/>
              <a:t>mua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653" y="2714410"/>
            <a:ext cx="3280694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11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1" y="278297"/>
            <a:ext cx="8773898" cy="5847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 smtClean="0"/>
              <a:t>Đặc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thù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hệ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thống</a:t>
            </a:r>
            <a:r>
              <a:rPr lang="en-US" sz="4000" b="1" dirty="0" smtClean="0"/>
              <a:t>: Order </a:t>
            </a:r>
            <a:r>
              <a:rPr lang="en-US" sz="4000" b="1" dirty="0" err="1" smtClean="0"/>
              <a:t>trong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mệnh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đề</a:t>
            </a:r>
            <a:r>
              <a:rPr lang="en-US" sz="4000" b="1" dirty="0" smtClean="0"/>
              <a:t> FROM</a:t>
            </a:r>
          </a:p>
          <a:p>
            <a:pPr marL="735013">
              <a:buFont typeface="Wingdings" panose="05000000000000000000" pitchFamily="2" charset="2"/>
              <a:buChar char="Ø"/>
            </a:pPr>
            <a:r>
              <a:rPr lang="en-US" sz="2800" dirty="0" smtClean="0"/>
              <a:t>Order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mệnh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FROM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thích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endParaRPr lang="en-US" sz="2800" dirty="0" smtClean="0"/>
          </a:p>
          <a:p>
            <a:pPr marL="735013">
              <a:buFont typeface="Wingdings" panose="05000000000000000000" pitchFamily="2" charset="2"/>
              <a:buChar char="Ø"/>
            </a:pPr>
            <a:r>
              <a:rPr lang="en-US" sz="2800" dirty="0" err="1" smtClean="0"/>
              <a:t>Tuy</a:t>
            </a:r>
            <a:r>
              <a:rPr lang="en-US" sz="2800" dirty="0" smtClean="0"/>
              <a:t> </a:t>
            </a:r>
            <a:r>
              <a:rPr lang="en-US" sz="2800" dirty="0" err="1" smtClean="0"/>
              <a:t>nhiên</a:t>
            </a:r>
            <a:r>
              <a:rPr lang="en-US" sz="2800" dirty="0" smtClean="0"/>
              <a:t>: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join </a:t>
            </a:r>
            <a:r>
              <a:rPr lang="en-US" sz="2800" dirty="0" err="1" smtClean="0"/>
              <a:t>dài</a:t>
            </a:r>
            <a:r>
              <a:rPr lang="en-US" sz="2800" dirty="0" smtClean="0"/>
              <a:t> (</a:t>
            </a:r>
            <a:r>
              <a:rPr lang="en-US" sz="2800" dirty="0" err="1" smtClean="0"/>
              <a:t>hơn</a:t>
            </a:r>
            <a:r>
              <a:rPr lang="en-US" sz="2800" dirty="0" smtClean="0"/>
              <a:t> 8 </a:t>
            </a:r>
            <a:r>
              <a:rPr lang="en-US" sz="2800" dirty="0" err="1" smtClean="0"/>
              <a:t>bảng</a:t>
            </a:r>
            <a:r>
              <a:rPr lang="en-US" sz="2800" dirty="0" smtClean="0"/>
              <a:t>)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vài</a:t>
            </a:r>
            <a:r>
              <a:rPr lang="en-US" sz="2800" dirty="0" smtClean="0"/>
              <a:t> </a:t>
            </a:r>
            <a:r>
              <a:rPr lang="en-US" sz="2800" dirty="0" err="1" smtClean="0"/>
              <a:t>vấn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dirty="0" err="1" smtClean="0"/>
              <a:t>trật</a:t>
            </a:r>
            <a:r>
              <a:rPr lang="en-US" sz="2800" dirty="0" smtClean="0"/>
              <a:t> </a:t>
            </a:r>
            <a:r>
              <a:rPr lang="en-US" sz="2800" dirty="0" err="1" smtClean="0"/>
              <a:t>tự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endParaRPr lang="en-US" sz="2800" dirty="0" smtClean="0"/>
          </a:p>
          <a:p>
            <a:pPr marL="735013">
              <a:buFont typeface="Wingdings" panose="05000000000000000000" pitchFamily="2" charset="2"/>
              <a:buChar char="Ø"/>
            </a:pPr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: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tra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hoạch</a:t>
            </a:r>
            <a:r>
              <a:rPr lang="en-US" sz="2800" dirty="0" smtClean="0"/>
              <a:t> </a:t>
            </a:r>
            <a:r>
              <a:rPr lang="en-US" sz="2800" dirty="0" err="1" smtClean="0"/>
              <a:t>truy</a:t>
            </a:r>
            <a:r>
              <a:rPr lang="en-US" sz="2800" dirty="0" smtClean="0"/>
              <a:t> </a:t>
            </a:r>
            <a:r>
              <a:rPr lang="en-US" sz="2800" smtClean="0"/>
              <a:t>vấn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7698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6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36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endParaRPr lang="en-US" sz="3600" dirty="0">
              <a:solidFill>
                <a:srgbClr val="1F49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6975" indent="-4572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SQL</a:t>
            </a:r>
          </a:p>
          <a:p>
            <a:pPr marL="1196975" indent="-4572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230188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4125" indent="-514350">
              <a:buFont typeface="Arial" panose="020B0604020202020204" pitchFamily="34" charset="0"/>
              <a:buChar char="•"/>
              <a:tabLst>
                <a:tab pos="230188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4125" indent="-514350">
              <a:buFont typeface="Arial" panose="020B0604020202020204" pitchFamily="34" charset="0"/>
              <a:buChar char="•"/>
              <a:tabLst>
                <a:tab pos="230188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3"/>
              <a:tabLst>
                <a:tab pos="230188" algn="l"/>
              </a:tabLst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2538" indent="-517525">
              <a:buFont typeface="Arial" panose="020B0604020202020204" pitchFamily="34" charset="0"/>
              <a:buChar char="•"/>
              <a:tabLst>
                <a:tab pos="1252538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2538" indent="-517525">
              <a:buFont typeface="Arial" panose="020B0604020202020204" pitchFamily="34" charset="0"/>
              <a:buChar char="•"/>
              <a:tabLst>
                <a:tab pos="1252538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28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294" y="457201"/>
            <a:ext cx="6709906" cy="53917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SELECT balance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FROM account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WHERE balance &lt; 2500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032" y="3406462"/>
            <a:ext cx="4609901" cy="509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032" y="4295882"/>
            <a:ext cx="4609901" cy="55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63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514906"/>
            <a:ext cx="6709906" cy="5733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52538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DSQH</a:t>
            </a:r>
          </a:p>
          <a:p>
            <a:pPr marL="1252538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DSQH</a:t>
            </a:r>
          </a:p>
          <a:p>
            <a:pPr marL="1252538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306" y="1811099"/>
            <a:ext cx="4074891" cy="4926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363" y="2956134"/>
            <a:ext cx="1497410" cy="257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55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1" y="457201"/>
            <a:ext cx="8773898" cy="56689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4075">
              <a:buFont typeface="Arial" panose="020B0604020202020204" pitchFamily="34" charset="0"/>
              <a:buChar char="•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2675" indent="-571500">
              <a:buFont typeface="Wingdings" panose="05000000000000000000" pitchFamily="2" charset="2"/>
              <a:buChar char="è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biến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đổi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tương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đương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511175" indent="0">
              <a:buNone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Cùng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nhưng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thời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chạy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nhau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nguyên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tắc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biến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đổi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847" y="4270408"/>
            <a:ext cx="3076289" cy="548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656" y="4858798"/>
            <a:ext cx="4926689" cy="45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655" y="5449987"/>
            <a:ext cx="4350673" cy="4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40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998" y="675862"/>
            <a:ext cx="7171880" cy="5982469"/>
          </a:xfrm>
        </p:spPr>
        <p:txBody>
          <a:bodyPr>
            <a:normAutofit/>
          </a:bodyPr>
          <a:lstStyle/>
          <a:p>
            <a:pPr marL="798513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</a:p>
          <a:p>
            <a:pPr marL="798513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513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513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marL="455613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963" y="1074051"/>
            <a:ext cx="4821497" cy="11920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69" y="3396462"/>
            <a:ext cx="5281541" cy="212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3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357809"/>
            <a:ext cx="7491569" cy="54215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51" y="1201767"/>
            <a:ext cx="6917635" cy="457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96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863" y="516836"/>
            <a:ext cx="8027546" cy="54466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95338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DSQH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5338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11275" indent="-457200" defTabSz="368300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VD: join hay select</a:t>
            </a:r>
          </a:p>
          <a:p>
            <a:pPr marL="1311275" indent="-457200" defTabSz="368300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sort-merge hay hash join</a:t>
            </a:r>
          </a:p>
          <a:p>
            <a:pPr marL="1311275" indent="-457200" defTabSz="36830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795338" indent="-457200" defTabSz="3683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DSQH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5338" indent="-457200" defTabSz="3683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28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eme-bkh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theme-bkhn</Template>
  <TotalTime>1344</TotalTime>
  <Words>1094</Words>
  <Application>Microsoft Macintosh PowerPoint</Application>
  <PresentationFormat>On-screen Show (4:3)</PresentationFormat>
  <Paragraphs>168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theme-bkhn</vt:lpstr>
      <vt:lpstr>PowerPoint Presentation</vt:lpstr>
      <vt:lpstr>Tối ưu truy vấn</vt:lpstr>
      <vt:lpstr>Quá trình tối ưu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</dc:creator>
  <cp:lastModifiedBy>Viet Trung Tran</cp:lastModifiedBy>
  <cp:revision>297</cp:revision>
  <dcterms:created xsi:type="dcterms:W3CDTF">2015-01-14T02:44:54Z</dcterms:created>
  <dcterms:modified xsi:type="dcterms:W3CDTF">2015-02-03T07:04:31Z</dcterms:modified>
</cp:coreProperties>
</file>