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886" y="2820394"/>
            <a:ext cx="8825658" cy="216885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8553" y="649296"/>
            <a:ext cx="817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58417"/>
            <a:ext cx="11270973" cy="5989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5013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</a:p>
          <a:p>
            <a:pPr marL="39211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63023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Employee.dept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55" y="1947334"/>
            <a:ext cx="7211776" cy="96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65" y="4599055"/>
            <a:ext cx="5804246" cy="9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444"/>
            <a:ext cx="11231217" cy="58309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795338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con:</a:t>
            </a:r>
          </a:p>
          <a:p>
            <a:pPr marL="45243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2438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243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(uncommon)</a:t>
            </a:r>
          </a:p>
          <a:p>
            <a:pPr defTabSz="51752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3" y="1562295"/>
            <a:ext cx="5788590" cy="177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3" y="4852574"/>
            <a:ext cx="5224895" cy="10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636105"/>
            <a:ext cx="10992678" cy="5367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“outer.attr1 IN (SELECT inner.attr2 …)”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“outer.attr1 = inner.attr2”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WHERE.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78296"/>
            <a:ext cx="10813774" cy="58478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Employee,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54" y="919662"/>
            <a:ext cx="6235492" cy="1048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54" y="2609314"/>
            <a:ext cx="5401454" cy="11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258418"/>
            <a:ext cx="11092069" cy="5989982"/>
          </a:xfrm>
        </p:spPr>
        <p:txBody>
          <a:bodyPr>
            <a:normAutofit/>
          </a:bodyPr>
          <a:lstStyle/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Employee,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MIN, MAX.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08" y="735385"/>
            <a:ext cx="7143278" cy="1087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08" y="2299568"/>
            <a:ext cx="5996927" cy="10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77554"/>
            <a:ext cx="11072192" cy="64451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0" y="919662"/>
            <a:ext cx="7758476" cy="1127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0" y="2789569"/>
            <a:ext cx="6942844" cy="26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78296"/>
            <a:ext cx="11171582" cy="5970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45" y="1358274"/>
            <a:ext cx="6896906" cy="21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5" y="278296"/>
            <a:ext cx="11647090" cy="5847871"/>
          </a:xfrm>
        </p:spPr>
        <p:txBody>
          <a:bodyPr>
            <a:normAutofit/>
          </a:bodyPr>
          <a:lstStyle/>
          <a:p>
            <a:pPr marL="341313" indent="0">
              <a:buNone/>
              <a:tabLst>
                <a:tab pos="684213" algn="l"/>
              </a:tabLst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1313" indent="0">
              <a:buNone/>
              <a:tabLst>
                <a:tab pos="684213" algn="l"/>
              </a:tabLst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4263" indent="-746125">
              <a:buFont typeface="+mj-lt"/>
              <a:buAutoNum type="arabicPeriod"/>
              <a:tabLst>
                <a:tab pos="684213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0">
              <a:buNone/>
              <a:tabLst>
                <a:tab pos="6842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0">
              <a:buNone/>
              <a:tabLst>
                <a:tab pos="6842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WHERE.</a:t>
            </a:r>
          </a:p>
          <a:p>
            <a:pPr marL="338138" indent="0">
              <a:buNone/>
              <a:tabLst>
                <a:tab pos="684213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75" y="993671"/>
            <a:ext cx="5670838" cy="1828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75" y="4756489"/>
            <a:ext cx="8449560" cy="13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58417"/>
            <a:ext cx="11310730" cy="62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9" y="927605"/>
            <a:ext cx="7029899" cy="2153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6" y="5134175"/>
            <a:ext cx="3846936" cy="11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39148"/>
            <a:ext cx="11211339" cy="610925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count bug</a:t>
            </a:r>
          </a:p>
          <a:p>
            <a:pPr marL="517525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COUNT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0" y="1210047"/>
            <a:ext cx="5770603" cy="160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0" y="3122751"/>
            <a:ext cx="726248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98174"/>
            <a:ext cx="11698530" cy="582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524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reachability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87" y="258417"/>
            <a:ext cx="11469755" cy="5989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bug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Jane: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department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Employee.numfriends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department,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Ø) = 0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nên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Jane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sẽ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nằm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trong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kết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quả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cuối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cùng</a:t>
            </a:r>
            <a:endParaRPr lang="en-US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Truy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vấn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viết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lại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với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bảng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tạm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:</a:t>
            </a:r>
            <a:b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  -  Jane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không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trong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technical department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và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không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tồn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tại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trong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join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nên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Jane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không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trong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kết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quả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cuối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cùng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318053"/>
            <a:ext cx="11648661" cy="598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42" y="2731751"/>
            <a:ext cx="4929809" cy="11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318052"/>
            <a:ext cx="11032435" cy="593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reach 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reach 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reach C.</a:t>
            </a:r>
          </a:p>
        </p:txBody>
      </p:sp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457200"/>
            <a:ext cx="11698530" cy="5668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Reachability VD</a:t>
            </a: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nghệ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Employee: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22" y="1762996"/>
            <a:ext cx="5470555" cy="10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998" y="675861"/>
            <a:ext cx="9562506" cy="5982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7809"/>
            <a:ext cx="9988758" cy="592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Manager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43" y="1011828"/>
            <a:ext cx="5712774" cy="1034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40" y="3941985"/>
            <a:ext cx="5978647" cy="10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84" y="178904"/>
            <a:ext cx="10703394" cy="6102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Student.name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Employee.name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reach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Student (1)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Techdept.dept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 (2)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(1),(2)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Student.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11" y="600549"/>
            <a:ext cx="4536482" cy="751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67" y="1889740"/>
            <a:ext cx="5062639" cy="13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59799"/>
            <a:ext cx="11576482" cy="617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(Student.name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Techdept.manager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Employee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Student)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16" y="1310822"/>
            <a:ext cx="5047321" cy="1223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26" y="2964473"/>
            <a:ext cx="4252328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1577</TotalTime>
  <Words>573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Gurmukhi</vt:lpstr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390</cp:revision>
  <dcterms:created xsi:type="dcterms:W3CDTF">2015-01-14T02:44:54Z</dcterms:created>
  <dcterms:modified xsi:type="dcterms:W3CDTF">2015-01-26T17:10:30Z</dcterms:modified>
</cp:coreProperties>
</file>