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48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38186" y="44625"/>
            <a:ext cx="1418004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2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4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-74613"/>
            <a:ext cx="9144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4" y="990607"/>
            <a:ext cx="5441462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6543431" y="990607"/>
            <a:ext cx="5443417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62219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-74613"/>
            <a:ext cx="9144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4" y="990607"/>
            <a:ext cx="5441462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6543431" y="990602"/>
            <a:ext cx="5443417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6543431" y="3325813"/>
            <a:ext cx="5443417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99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6704"/>
            <a:ext cx="12192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9" y="6237312"/>
            <a:ext cx="464902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3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2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9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735" y="53752"/>
            <a:ext cx="116985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735" y="1412777"/>
            <a:ext cx="11698530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0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1886" y="2820394"/>
            <a:ext cx="8825658" cy="216885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6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endParaRPr lang="en-US" sz="6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58553" y="649296"/>
            <a:ext cx="8178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7" y="258417"/>
            <a:ext cx="11270973" cy="5989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and Dense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dense index = records per page  *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sparse index</a:t>
            </a: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 sparse: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pointers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 dense: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7444"/>
            <a:ext cx="11231217" cy="5830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Covering index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Covering index: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chưa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xuất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VD1: dense index 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SELECT COUNT(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lastname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WHERE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lastname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=‘Smith’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VD2: dense index on A, B, C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24" y="4076512"/>
            <a:ext cx="5806943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238539"/>
            <a:ext cx="10992678" cy="5764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vs. Non-Clustering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(primary index)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B+-tree: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Dense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sparse.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Non-clustering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(secondary index)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dense.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95" y="1416823"/>
            <a:ext cx="2049958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861" y="278296"/>
            <a:ext cx="10813774" cy="58478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index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sparse: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non-clustering index.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multi-point query: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 VDL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phonebook.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range,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ordering query: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B+-tree.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VD: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‘St’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equality join: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merge-join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pages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 pages.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overflow pages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850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70" y="258418"/>
            <a:ext cx="11092069" cy="5989982"/>
          </a:xfrm>
        </p:spPr>
        <p:txBody>
          <a:bodyPr>
            <a:normAutofit/>
          </a:bodyPr>
          <a:lstStyle/>
          <a:p>
            <a:pPr marL="60325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Join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Index</a:t>
            </a:r>
          </a:p>
          <a:p>
            <a:pPr marL="603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</a:p>
          <a:p>
            <a:pPr marL="60325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013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Employee.firstname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013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 join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(B+-tree)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hash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93" y="1495305"/>
            <a:ext cx="6985277" cy="11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77555"/>
            <a:ext cx="11072192" cy="6103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Index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 Pages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 pages?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Clustering index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Insert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 pages 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 page: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pages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do: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Insert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Update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Update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NULL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string)</a:t>
            </a: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index: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index.</a:t>
            </a:r>
          </a:p>
        </p:txBody>
      </p:sp>
    </p:spTree>
    <p:extLst>
      <p:ext uri="{BB962C8B-B14F-4D97-AF65-F5344CB8AC3E}">
        <p14:creationId xmlns:p14="http://schemas.microsoft.com/office/powerpoint/2010/main" val="4644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7" y="278296"/>
            <a:ext cx="11171582" cy="59701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Oracle, DB2: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pctfree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SQLServer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fillfactor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013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Split: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BC,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AB’B’’C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SQLServer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 Chaining: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đầy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(Oracle)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 Append: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thêm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(DB2)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86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5" y="278296"/>
            <a:ext cx="11647090" cy="5847871"/>
          </a:xfrm>
        </p:spPr>
        <p:txBody>
          <a:bodyPr>
            <a:normAutofit lnSpcReduction="10000"/>
          </a:bodyPr>
          <a:lstStyle/>
          <a:p>
            <a:pPr marL="341313" indent="0">
              <a:buNone/>
              <a:tabLst>
                <a:tab pos="684213" algn="l"/>
              </a:tabLst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Non-clustering Index</a:t>
            </a:r>
          </a:p>
          <a:p>
            <a:pPr marL="1093788" indent="-457200">
              <a:buFont typeface="Wingdings" panose="05000000000000000000" pitchFamily="2" charset="2"/>
              <a:buChar char="Ø"/>
              <a:tabLst>
                <a:tab pos="684213" algn="l"/>
              </a:tabLst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3788" indent="-457200">
              <a:buFont typeface="Wingdings" panose="05000000000000000000" pitchFamily="2" charset="2"/>
              <a:buChar char="Ø"/>
              <a:tabLst>
                <a:tab pos="684213" algn="l"/>
              </a:tabLst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3788" indent="-457200">
              <a:buFont typeface="Wingdings" panose="05000000000000000000" pitchFamily="2" charset="2"/>
              <a:buChar char="Ø"/>
              <a:tabLst>
                <a:tab pos="68421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table: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3788" indent="-457200">
              <a:buFont typeface="Wingdings" panose="05000000000000000000" pitchFamily="2" charset="2"/>
              <a:buChar char="Ø"/>
              <a:tabLst>
                <a:tab pos="68421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Multi-point query (not covered):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3788" indent="-457200">
              <a:buFont typeface="Wingdings" panose="05000000000000000000" pitchFamily="2" charset="2"/>
              <a:buChar char="Ø"/>
              <a:tabLst>
                <a:tab pos="68421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multi-point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trabg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58417"/>
            <a:ext cx="11310730" cy="622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non-lustering index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multi-point.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55" y="1617904"/>
            <a:ext cx="7712108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39148"/>
            <a:ext cx="11211339" cy="6109251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Clustering vs. non-clustering index</a:t>
            </a:r>
          </a:p>
          <a:p>
            <a:pPr marL="11430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500" indent="-45720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 –point query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selectivity 100/1M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(0.01%)</a:t>
            </a:r>
          </a:p>
          <a:p>
            <a:pPr marL="571500" indent="-45720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Clustering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non-clustering index</a:t>
            </a:r>
          </a:p>
          <a:p>
            <a:pPr marL="571500" indent="-45720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Full table scan (no index)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order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chậm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128" y="707354"/>
            <a:ext cx="5646909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35" y="298174"/>
            <a:ext cx="11698530" cy="582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query: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Multipoint query: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query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trả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704" y="2097621"/>
            <a:ext cx="2282818" cy="903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703" y="3609195"/>
            <a:ext cx="3595725" cy="1002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59" y="5047759"/>
            <a:ext cx="3822666" cy="11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687" y="258417"/>
            <a:ext cx="11469755" cy="61026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7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Covering vs. Non-covering index</a:t>
            </a:r>
            <a:endParaRPr lang="en-US" sz="7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6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Covering: index cover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Covering, not order: index cover query,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Non-clustering: non-covering index,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Clustering: sparse index,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49" y="848337"/>
            <a:ext cx="4686230" cy="31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35" y="278296"/>
            <a:ext cx="11698530" cy="58478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Non-covering vs. Table Scan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 range query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clustering: non-clustering non-covering index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Scan: no index,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table scan required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15%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54" y="771807"/>
            <a:ext cx="4976291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35" y="218661"/>
            <a:ext cx="11698530" cy="59075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Maintenance – DB2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 multi-point query,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pctfree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 (data page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records simply appended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index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Reorganization helps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68" y="809406"/>
            <a:ext cx="4892464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06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35" y="298174"/>
            <a:ext cx="11698530" cy="58279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5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Maintenance – SQL Server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Fillfactor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100 (data page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Reorganization helps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90" y="813216"/>
            <a:ext cx="4953429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2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35" y="218662"/>
            <a:ext cx="11698530" cy="59075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Maintenance – Oracle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Pctfree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(data page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performance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Oracle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non-clustering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Index-organized table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clustered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primary key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Recreateing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Maintenance: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285" y="671085"/>
            <a:ext cx="4953429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7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318053"/>
            <a:ext cx="11648661" cy="59833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city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31" y="2436890"/>
            <a:ext cx="6944241" cy="1399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31" y="4524108"/>
            <a:ext cx="2862404" cy="60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318052"/>
            <a:ext cx="11032435" cy="5930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99" y="1399725"/>
            <a:ext cx="6487472" cy="985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99" y="3058498"/>
            <a:ext cx="2049688" cy="880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99" y="5028172"/>
            <a:ext cx="3318805" cy="8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35" y="457200"/>
            <a:ext cx="11698530" cy="56689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  Join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  Join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88" y="1638125"/>
            <a:ext cx="5581526" cy="1092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88" y="3691011"/>
            <a:ext cx="4098626" cy="12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13" y="457200"/>
            <a:ext cx="11171583" cy="58640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6263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67" y="1867489"/>
            <a:ext cx="4968671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7" y="357809"/>
            <a:ext cx="11231217" cy="59237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key: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key: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INSERT: time stamp, counter,…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Non-sequential key: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INSERT: social security number, last name,…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ý: index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Index key: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1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17" y="178904"/>
            <a:ext cx="11608905" cy="6102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B+ tree, hash)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memory. (root,…)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memory.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nghìn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Fanout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node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Fanout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root)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insert into a full node n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B+ - tree: chia 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n’,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n’</a:t>
            </a:r>
          </a:p>
        </p:txBody>
      </p:sp>
    </p:spTree>
    <p:extLst>
      <p:ext uri="{BB962C8B-B14F-4D97-AF65-F5344CB8AC3E}">
        <p14:creationId xmlns:p14="http://schemas.microsoft.com/office/powerpoint/2010/main" val="1742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85" y="159799"/>
            <a:ext cx="11576482" cy="6178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 and Dense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 index: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 index: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sparse 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187" y="365210"/>
            <a:ext cx="2907520" cy="48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</Template>
  <TotalTime>2193</TotalTime>
  <Words>612</Words>
  <Application>Microsoft Office PowerPoint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Helvetica Neue</vt:lpstr>
      <vt:lpstr>Times New Roman</vt:lpstr>
      <vt:lpstr>Wingdings</vt:lpstr>
      <vt:lpstr>theme-bkhn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</dc:creator>
  <cp:lastModifiedBy>thang</cp:lastModifiedBy>
  <cp:revision>488</cp:revision>
  <dcterms:created xsi:type="dcterms:W3CDTF">2015-01-14T02:44:54Z</dcterms:created>
  <dcterms:modified xsi:type="dcterms:W3CDTF">2015-02-01T17:53:26Z</dcterms:modified>
</cp:coreProperties>
</file>