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5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8186" y="44625"/>
            <a:ext cx="141800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543431" y="990607"/>
            <a:ext cx="5443417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543431" y="990602"/>
            <a:ext cx="544341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543431" y="3325813"/>
            <a:ext cx="5443417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12192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9" y="6237312"/>
            <a:ext cx="464902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35" y="53752"/>
            <a:ext cx="11698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35" y="1412777"/>
            <a:ext cx="11698530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886" y="2820394"/>
            <a:ext cx="8825658" cy="216885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6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8553" y="649296"/>
            <a:ext cx="8178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258417"/>
            <a:ext cx="11270973" cy="5989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 defTabSz="854075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 defTabSz="8540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50%</a:t>
            </a:r>
          </a:p>
          <a:p>
            <a:pPr marL="695325" defTabSz="854075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index.</a:t>
            </a:r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444"/>
            <a:ext cx="11231217" cy="58309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7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 Index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bit vector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dài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bit vector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vector “male”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“male”.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male/female)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cùng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“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females who have brown hair, blue eyes, wear glasses,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 between 50 and 60, work in computer industry, and live in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Bolzano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238539"/>
            <a:ext cx="10992678" cy="57646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sz="4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 index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point: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multi-point: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page(s)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range: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enpoint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follow pointers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index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prefix: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follow pointer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index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extremal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phairc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max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 ordering: key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sắp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xếp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bởi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 grouping: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sắp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xếp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46" y="951254"/>
            <a:ext cx="5563082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278296"/>
            <a:ext cx="10813774" cy="584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163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point: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multi-point: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grouping: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163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range, prefix,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ordering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nằm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31" y="958231"/>
            <a:ext cx="5471634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258418"/>
            <a:ext cx="11092069" cy="5989982"/>
          </a:xfrm>
        </p:spPr>
        <p:txBody>
          <a:bodyPr>
            <a:normAutofit/>
          </a:bodyPr>
          <a:lstStyle/>
          <a:p>
            <a:pPr marL="60325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Employee(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name, hundreds …)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1,000,000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(point query)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Hundreds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employee (multipoint query)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query: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Multipoint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 query: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hundreds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77555"/>
            <a:ext cx="11072192" cy="6103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Point Query</a:t>
            </a:r>
          </a:p>
          <a:p>
            <a:pPr marL="0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41" y="1508593"/>
            <a:ext cx="5502117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278296"/>
            <a:ext cx="11171582" cy="5970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Multipoint Query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Setup: 100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index: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 index: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bitmap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32" y="941941"/>
            <a:ext cx="4511431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5" y="278296"/>
            <a:ext cx="11647090" cy="5847871"/>
          </a:xfrm>
        </p:spPr>
        <p:txBody>
          <a:bodyPr>
            <a:normAutofit/>
          </a:bodyPr>
          <a:lstStyle/>
          <a:p>
            <a:pPr marL="341313" indent="0">
              <a:buNone/>
              <a:tabLst>
                <a:tab pos="684213" algn="l"/>
              </a:tabLst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Range Query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indent="-457200">
              <a:buFont typeface="Wingdings" panose="05000000000000000000" pitchFamily="2" charset="2"/>
              <a:buChar char="Ø"/>
              <a:tabLst>
                <a:tab pos="6842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indent="-457200">
              <a:buFont typeface="Wingdings" panose="05000000000000000000" pitchFamily="2" charset="2"/>
              <a:buChar char="Ø"/>
              <a:tabLst>
                <a:tab pos="6842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index, bitmap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37" y="986153"/>
            <a:ext cx="5372566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58417"/>
            <a:ext cx="11310730" cy="62218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Person(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address,…)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sparse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(A, B, C)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39148"/>
            <a:ext cx="11211339" cy="610925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–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Prefix Query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 indent="-5143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 * FROM Person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=‘Gates’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LIKE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%’</a:t>
            </a:r>
          </a:p>
          <a:p>
            <a:pPr marL="795338" indent="-5143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thỏa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LIKE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%’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two-index: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 indent="-5143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Dense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cover prefix query.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35" y="1371600"/>
            <a:ext cx="6511874" cy="2683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1252538">
              <a:buFont typeface="Wingdings" panose="05000000000000000000" pitchFamily="2" charset="2"/>
              <a:buChar char="Ø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2538">
              <a:buFont typeface="Wingdings" panose="05000000000000000000" pitchFamily="2" charset="2"/>
              <a:buChar char="Ø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3" y="258417"/>
            <a:ext cx="11787808" cy="61026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Skip Scan in Oracle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Person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‘George’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index cover query,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scan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Oracle)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(A, 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male/female)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6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278296"/>
            <a:ext cx="11698530" cy="584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Multicolumn Uniqueness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Order(supplier, part, quantity)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supplier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part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(supplier, part)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(supplier, part)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CREATE UNIQUE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Order(supplier, part)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218661"/>
            <a:ext cx="11698530" cy="590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Attribute Order Matters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Geographical Query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table: City(name, longitude, latitude, population)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name FROM city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population &gt;= 10000 AND latitude = 22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longitude &gt;=5 AND longitude&lt;=15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(latitude, longitude)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geographical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R-tree)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0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298174"/>
            <a:ext cx="11698530" cy="58279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B+-tree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Hash index: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query.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2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318053"/>
            <a:ext cx="11648661" cy="5983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B+-tree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Hash index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Bitmap index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Dynamic hash index: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R-tree: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(points, lines, shapes)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quadtree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Main memory index: T-tree, 2-3 tree,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318052"/>
            <a:ext cx="11032435" cy="593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key-con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key: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root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34" y="957546"/>
            <a:ext cx="5738357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457200"/>
            <a:ext cx="11698530" cy="5668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 Length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Fanout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 length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B+-tree: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node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457200"/>
            <a:ext cx="11171583" cy="5864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Key Length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leaf page(page: 4kB, pointer: 4B)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6B key: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400 =&gt; 3block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96B key: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 =&gt; 5block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6B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96B key!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85" y="2759892"/>
            <a:ext cx="3467789" cy="937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85" y="4153670"/>
            <a:ext cx="3322608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357809"/>
            <a:ext cx="11231217" cy="5923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VD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100%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69%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69%: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94" y="3522062"/>
            <a:ext cx="6393734" cy="807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94" y="5027537"/>
            <a:ext cx="4305673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7" y="178904"/>
            <a:ext cx="11608905" cy="6102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CPU cost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key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static (update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CPU time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Node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Prefix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neighbor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VD: Cagliari, Casoria, Catanzaro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Cag,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59799"/>
            <a:ext cx="11576482" cy="617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[0..n]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Pseudo-randomizing: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CSDL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“root node”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28" y="781556"/>
            <a:ext cx="5806195" cy="14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2492</TotalTime>
  <Words>498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</vt:lpstr>
      <vt:lpstr>Times New Roman</vt:lpstr>
      <vt:lpstr>Wingdings</vt:lpstr>
      <vt:lpstr>theme-bkhn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thang</cp:lastModifiedBy>
  <cp:revision>546</cp:revision>
  <dcterms:created xsi:type="dcterms:W3CDTF">2015-01-14T02:44:54Z</dcterms:created>
  <dcterms:modified xsi:type="dcterms:W3CDTF">2015-02-02T17:26:32Z</dcterms:modified>
</cp:coreProperties>
</file>