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8" r:id="rId2"/>
    <p:sldId id="259" r:id="rId3"/>
    <p:sldId id="265" r:id="rId4"/>
    <p:sldId id="266" r:id="rId5"/>
    <p:sldId id="267" r:id="rId6"/>
    <p:sldId id="290" r:id="rId7"/>
    <p:sldId id="288" r:id="rId8"/>
    <p:sldId id="289" r:id="rId9"/>
    <p:sldId id="274" r:id="rId10"/>
    <p:sldId id="276" r:id="rId11"/>
    <p:sldId id="281" r:id="rId12"/>
    <p:sldId id="262" r:id="rId13"/>
    <p:sldId id="278" r:id="rId14"/>
    <p:sldId id="280" r:id="rId15"/>
    <p:sldId id="284" r:id="rId16"/>
    <p:sldId id="285" r:id="rId17"/>
    <p:sldId id="283" r:id="rId18"/>
    <p:sldId id="282" r:id="rId19"/>
    <p:sldId id="291" r:id="rId20"/>
    <p:sldId id="263" r:id="rId21"/>
    <p:sldId id="287" r:id="rId22"/>
    <p:sldId id="286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1" autoAdjust="0"/>
    <p:restoredTop sz="88634" autoAdjust="0"/>
  </p:normalViewPr>
  <p:slideViewPr>
    <p:cSldViewPr>
      <p:cViewPr varScale="1">
        <p:scale>
          <a:sx n="69" d="100"/>
          <a:sy n="69" d="100"/>
        </p:scale>
        <p:origin x="153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FA7C53-3389-44CA-BB46-0EDCC9A6430D}" type="doc">
      <dgm:prSet loTypeId="urn:microsoft.com/office/officeart/2005/8/layout/lProcess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D9CAE13-BE3D-4322-84D0-BE3FEA8DC7CD}">
      <dgm:prSet phldrT="[Text]"/>
      <dgm:spPr/>
      <dgm:t>
        <a:bodyPr/>
        <a:lstStyle/>
        <a:p>
          <a:r>
            <a:rPr lang="en-US" dirty="0" err="1"/>
            <a:t>Sach</a:t>
          </a:r>
          <a:r>
            <a:rPr lang="en-US" dirty="0"/>
            <a:t>: </a:t>
          </a:r>
          <a:r>
            <a:rPr lang="en-US" dirty="0" err="1"/>
            <a:t>Lưu</a:t>
          </a:r>
          <a:r>
            <a:rPr lang="en-US" dirty="0"/>
            <a:t> </a:t>
          </a:r>
          <a:r>
            <a:rPr lang="en-US" dirty="0" err="1"/>
            <a:t>thông</a:t>
          </a:r>
          <a:r>
            <a:rPr lang="en-US" dirty="0"/>
            <a:t> tin </a:t>
          </a:r>
          <a:r>
            <a:rPr lang="en-US" dirty="0" err="1"/>
            <a:t>sách</a:t>
          </a:r>
          <a:endParaRPr lang="en-US" dirty="0"/>
        </a:p>
      </dgm:t>
    </dgm:pt>
    <dgm:pt modelId="{3AD5344A-C478-4736-A43F-5A592520B8B8}" type="parTrans" cxnId="{22C0D47B-B6AE-4213-A602-BC9D2621661D}">
      <dgm:prSet/>
      <dgm:spPr/>
      <dgm:t>
        <a:bodyPr/>
        <a:lstStyle/>
        <a:p>
          <a:endParaRPr lang="en-US"/>
        </a:p>
      </dgm:t>
    </dgm:pt>
    <dgm:pt modelId="{CE46C4D9-B452-47AF-B775-817D762F8EF4}" type="sibTrans" cxnId="{22C0D47B-B6AE-4213-A602-BC9D2621661D}">
      <dgm:prSet/>
      <dgm:spPr/>
      <dgm:t>
        <a:bodyPr/>
        <a:lstStyle/>
        <a:p>
          <a:endParaRPr lang="en-US"/>
        </a:p>
      </dgm:t>
    </dgm:pt>
    <dgm:pt modelId="{7FA53522-5A72-41B9-BDAA-38421F89D39E}">
      <dgm:prSet phldrT="[Text]"/>
      <dgm:spPr/>
      <dgm:t>
        <a:bodyPr/>
        <a:lstStyle/>
        <a:p>
          <a:r>
            <a:rPr lang="en-US" dirty="0" err="1"/>
            <a:t>Mã</a:t>
          </a:r>
          <a:r>
            <a:rPr lang="en-US" dirty="0"/>
            <a:t> </a:t>
          </a:r>
          <a:r>
            <a:rPr lang="en-US" dirty="0" err="1"/>
            <a:t>sách</a:t>
          </a:r>
          <a:r>
            <a:rPr lang="en-US" dirty="0"/>
            <a:t>, </a:t>
          </a:r>
          <a:r>
            <a:rPr lang="en-US" dirty="0" err="1"/>
            <a:t>tên</a:t>
          </a:r>
          <a:r>
            <a:rPr lang="en-US" dirty="0"/>
            <a:t> </a:t>
          </a:r>
          <a:r>
            <a:rPr lang="en-US" dirty="0" err="1"/>
            <a:t>sách</a:t>
          </a:r>
          <a:r>
            <a:rPr lang="en-US" dirty="0"/>
            <a:t>, </a:t>
          </a:r>
          <a:r>
            <a:rPr lang="en-US" dirty="0" err="1"/>
            <a:t>nhà</a:t>
          </a:r>
          <a:r>
            <a:rPr lang="en-US" dirty="0"/>
            <a:t> </a:t>
          </a:r>
          <a:r>
            <a:rPr lang="en-US" dirty="0" err="1"/>
            <a:t>xuất</a:t>
          </a:r>
          <a:r>
            <a:rPr lang="en-US" dirty="0"/>
            <a:t> </a:t>
          </a:r>
          <a:r>
            <a:rPr lang="en-US" dirty="0" err="1"/>
            <a:t>bản</a:t>
          </a:r>
          <a:r>
            <a:rPr lang="en-US" dirty="0"/>
            <a:t>, </a:t>
          </a:r>
          <a:r>
            <a:rPr lang="en-US" dirty="0" err="1"/>
            <a:t>tác</a:t>
          </a:r>
          <a:r>
            <a:rPr lang="en-US" dirty="0"/>
            <a:t> </a:t>
          </a:r>
          <a:r>
            <a:rPr lang="en-US" dirty="0" err="1"/>
            <a:t>giả</a:t>
          </a:r>
          <a:r>
            <a:rPr lang="en-US" dirty="0"/>
            <a:t>, </a:t>
          </a:r>
          <a:r>
            <a:rPr lang="en-US" dirty="0" err="1"/>
            <a:t>thể</a:t>
          </a:r>
          <a:r>
            <a:rPr lang="en-US" dirty="0"/>
            <a:t> </a:t>
          </a:r>
          <a:r>
            <a:rPr lang="en-US" dirty="0" err="1"/>
            <a:t>loại</a:t>
          </a:r>
          <a:r>
            <a:rPr lang="en-US" dirty="0"/>
            <a:t>, </a:t>
          </a:r>
          <a:r>
            <a:rPr lang="en-US" dirty="0" err="1"/>
            <a:t>đơn</a:t>
          </a:r>
          <a:r>
            <a:rPr lang="en-US" dirty="0"/>
            <a:t> </a:t>
          </a:r>
          <a:r>
            <a:rPr lang="en-US" dirty="0" err="1"/>
            <a:t>giá</a:t>
          </a:r>
          <a:r>
            <a:rPr lang="en-US" dirty="0"/>
            <a:t>, </a:t>
          </a:r>
          <a:r>
            <a:rPr lang="en-US" dirty="0" err="1"/>
            <a:t>số</a:t>
          </a:r>
          <a:r>
            <a:rPr lang="en-US" dirty="0"/>
            <a:t> </a:t>
          </a:r>
          <a:r>
            <a:rPr lang="en-US" dirty="0" err="1"/>
            <a:t>lượng</a:t>
          </a:r>
          <a:endParaRPr lang="en-US" dirty="0"/>
        </a:p>
      </dgm:t>
    </dgm:pt>
    <dgm:pt modelId="{834F910C-E6D1-42CB-85C8-A0DCA2F0840C}" type="parTrans" cxnId="{7D7850D5-3507-40A4-B40A-8023C45DB305}">
      <dgm:prSet/>
      <dgm:spPr/>
      <dgm:t>
        <a:bodyPr/>
        <a:lstStyle/>
        <a:p>
          <a:endParaRPr lang="en-US"/>
        </a:p>
      </dgm:t>
    </dgm:pt>
    <dgm:pt modelId="{698AC3EE-FAAB-4048-B3CE-76C5902A8914}" type="sibTrans" cxnId="{7D7850D5-3507-40A4-B40A-8023C45DB305}">
      <dgm:prSet/>
      <dgm:spPr/>
      <dgm:t>
        <a:bodyPr/>
        <a:lstStyle/>
        <a:p>
          <a:endParaRPr lang="en-US"/>
        </a:p>
      </dgm:t>
    </dgm:pt>
    <dgm:pt modelId="{0416D30F-CF0F-4D0D-8AC0-31F629BBB7D4}">
      <dgm:prSet phldrT="[Text]"/>
      <dgm:spPr/>
      <dgm:t>
        <a:bodyPr/>
        <a:lstStyle/>
        <a:p>
          <a:r>
            <a:rPr lang="en-US" dirty="0"/>
            <a:t>Getter , setter</a:t>
          </a:r>
        </a:p>
      </dgm:t>
    </dgm:pt>
    <dgm:pt modelId="{21D60DDA-9DB1-437D-B0D0-BBBC34FBC1D5}" type="parTrans" cxnId="{6F077D0D-49B8-4FC2-B60A-00F355FF0E67}">
      <dgm:prSet/>
      <dgm:spPr/>
      <dgm:t>
        <a:bodyPr/>
        <a:lstStyle/>
        <a:p>
          <a:endParaRPr lang="en-US"/>
        </a:p>
      </dgm:t>
    </dgm:pt>
    <dgm:pt modelId="{AB5336C8-4990-41A2-A2ED-7E490AD7961F}" type="sibTrans" cxnId="{6F077D0D-49B8-4FC2-B60A-00F355FF0E67}">
      <dgm:prSet/>
      <dgm:spPr/>
      <dgm:t>
        <a:bodyPr/>
        <a:lstStyle/>
        <a:p>
          <a:endParaRPr lang="en-US"/>
        </a:p>
      </dgm:t>
    </dgm:pt>
    <dgm:pt modelId="{8BDB1DE5-9532-4D70-BE1C-49E725FDFDDC}">
      <dgm:prSet phldrT="[Text]"/>
      <dgm:spPr/>
      <dgm:t>
        <a:bodyPr/>
        <a:lstStyle/>
        <a:p>
          <a:r>
            <a:rPr lang="en-US" dirty="0" err="1"/>
            <a:t>DocGia</a:t>
          </a:r>
          <a:r>
            <a:rPr lang="en-US" dirty="0"/>
            <a:t>: </a:t>
          </a:r>
          <a:r>
            <a:rPr lang="en-US" dirty="0" err="1"/>
            <a:t>Lưu</a:t>
          </a:r>
          <a:r>
            <a:rPr lang="en-US" dirty="0"/>
            <a:t> </a:t>
          </a:r>
          <a:r>
            <a:rPr lang="en-US" dirty="0" err="1"/>
            <a:t>thông</a:t>
          </a:r>
          <a:r>
            <a:rPr lang="en-US" dirty="0"/>
            <a:t> tin </a:t>
          </a:r>
          <a:r>
            <a:rPr lang="en-US" dirty="0" err="1"/>
            <a:t>độc</a:t>
          </a:r>
          <a:r>
            <a:rPr lang="en-US" dirty="0"/>
            <a:t> </a:t>
          </a:r>
          <a:r>
            <a:rPr lang="en-US" dirty="0" err="1"/>
            <a:t>giả</a:t>
          </a:r>
          <a:endParaRPr lang="en-US" dirty="0"/>
        </a:p>
      </dgm:t>
    </dgm:pt>
    <dgm:pt modelId="{8AA6A31B-3A07-44B5-918F-B74EC8049A65}" type="parTrans" cxnId="{D798050F-728B-41E9-AA97-E5F20C44DA4C}">
      <dgm:prSet/>
      <dgm:spPr/>
      <dgm:t>
        <a:bodyPr/>
        <a:lstStyle/>
        <a:p>
          <a:endParaRPr lang="en-US"/>
        </a:p>
      </dgm:t>
    </dgm:pt>
    <dgm:pt modelId="{996561C3-30A8-4E67-BEF1-7B03C011C54C}" type="sibTrans" cxnId="{D798050F-728B-41E9-AA97-E5F20C44DA4C}">
      <dgm:prSet/>
      <dgm:spPr/>
      <dgm:t>
        <a:bodyPr/>
        <a:lstStyle/>
        <a:p>
          <a:endParaRPr lang="en-US"/>
        </a:p>
      </dgm:t>
    </dgm:pt>
    <dgm:pt modelId="{67EC0767-C824-48AE-8BB6-0055E42615A8}">
      <dgm:prSet phldrT="[Text]"/>
      <dgm:spPr/>
      <dgm:t>
        <a:bodyPr/>
        <a:lstStyle/>
        <a:p>
          <a:r>
            <a:rPr lang="en-US" dirty="0" err="1"/>
            <a:t>Mã</a:t>
          </a:r>
          <a:r>
            <a:rPr lang="en-US" dirty="0"/>
            <a:t> </a:t>
          </a:r>
          <a:r>
            <a:rPr lang="en-US" dirty="0" err="1"/>
            <a:t>độc</a:t>
          </a:r>
          <a:r>
            <a:rPr lang="en-US" dirty="0"/>
            <a:t> </a:t>
          </a:r>
          <a:r>
            <a:rPr lang="en-US" dirty="0" err="1"/>
            <a:t>giả</a:t>
          </a:r>
          <a:r>
            <a:rPr lang="en-US" dirty="0"/>
            <a:t>, </a:t>
          </a:r>
          <a:r>
            <a:rPr lang="en-US" dirty="0" err="1"/>
            <a:t>tên</a:t>
          </a:r>
          <a:r>
            <a:rPr lang="en-US" dirty="0"/>
            <a:t> </a:t>
          </a:r>
          <a:r>
            <a:rPr lang="en-US" dirty="0" err="1"/>
            <a:t>độc</a:t>
          </a:r>
          <a:r>
            <a:rPr lang="en-US" dirty="0"/>
            <a:t> </a:t>
          </a:r>
          <a:r>
            <a:rPr lang="en-US" dirty="0" err="1"/>
            <a:t>giả</a:t>
          </a:r>
          <a:r>
            <a:rPr lang="en-US" dirty="0"/>
            <a:t>, </a:t>
          </a:r>
          <a:r>
            <a:rPr lang="en-US" dirty="0" err="1"/>
            <a:t>hạn</a:t>
          </a:r>
          <a:r>
            <a:rPr lang="en-US" dirty="0"/>
            <a:t> </a:t>
          </a:r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, </a:t>
          </a:r>
          <a:r>
            <a:rPr lang="en-US" dirty="0" err="1"/>
            <a:t>ngày</a:t>
          </a:r>
          <a:r>
            <a:rPr lang="en-US" dirty="0"/>
            <a:t> </a:t>
          </a:r>
          <a:r>
            <a:rPr lang="en-US" dirty="0" err="1"/>
            <a:t>sinh</a:t>
          </a:r>
          <a:r>
            <a:rPr lang="en-US" dirty="0"/>
            <a:t>, </a:t>
          </a:r>
          <a:r>
            <a:rPr lang="en-US" dirty="0" err="1"/>
            <a:t>địa</a:t>
          </a:r>
          <a:r>
            <a:rPr lang="en-US" dirty="0"/>
            <a:t> </a:t>
          </a:r>
          <a:r>
            <a:rPr lang="en-US" dirty="0" err="1"/>
            <a:t>chỉ</a:t>
          </a:r>
          <a:r>
            <a:rPr lang="en-US" dirty="0"/>
            <a:t>, </a:t>
          </a:r>
          <a:r>
            <a:rPr lang="en-US" dirty="0" err="1"/>
            <a:t>số</a:t>
          </a:r>
          <a:r>
            <a:rPr lang="en-US" dirty="0"/>
            <a:t> </a:t>
          </a:r>
          <a:r>
            <a:rPr lang="en-US" dirty="0" err="1"/>
            <a:t>điện</a:t>
          </a:r>
          <a:r>
            <a:rPr lang="en-US" dirty="0"/>
            <a:t> </a:t>
          </a:r>
          <a:r>
            <a:rPr lang="en-US" dirty="0" err="1"/>
            <a:t>thoại</a:t>
          </a:r>
          <a:r>
            <a:rPr lang="en-US" dirty="0"/>
            <a:t>, </a:t>
          </a:r>
          <a:r>
            <a:rPr lang="en-US" dirty="0" err="1"/>
            <a:t>giới</a:t>
          </a:r>
          <a:r>
            <a:rPr lang="en-US" dirty="0"/>
            <a:t> </a:t>
          </a:r>
          <a:r>
            <a:rPr lang="en-US" dirty="0" err="1"/>
            <a:t>tính</a:t>
          </a:r>
          <a:endParaRPr lang="en-US" dirty="0"/>
        </a:p>
      </dgm:t>
    </dgm:pt>
    <dgm:pt modelId="{21BB51BE-F9C1-4718-AA28-B68C000FCE67}" type="parTrans" cxnId="{3B744A34-0CDC-4B0A-8F5A-2CBC15EBED7F}">
      <dgm:prSet/>
      <dgm:spPr/>
      <dgm:t>
        <a:bodyPr/>
        <a:lstStyle/>
        <a:p>
          <a:endParaRPr lang="en-US"/>
        </a:p>
      </dgm:t>
    </dgm:pt>
    <dgm:pt modelId="{676260F7-AF03-4A75-962D-47597736E00E}" type="sibTrans" cxnId="{3B744A34-0CDC-4B0A-8F5A-2CBC15EBED7F}">
      <dgm:prSet/>
      <dgm:spPr/>
      <dgm:t>
        <a:bodyPr/>
        <a:lstStyle/>
        <a:p>
          <a:endParaRPr lang="en-US"/>
        </a:p>
      </dgm:t>
    </dgm:pt>
    <dgm:pt modelId="{6AE9BA55-9FAB-42A7-90CA-5C39E4F54F56}">
      <dgm:prSet phldrT="[Text]"/>
      <dgm:spPr/>
      <dgm:t>
        <a:bodyPr/>
        <a:lstStyle/>
        <a:p>
          <a:r>
            <a:rPr lang="en-US" dirty="0"/>
            <a:t>Getter , setter</a:t>
          </a:r>
        </a:p>
      </dgm:t>
    </dgm:pt>
    <dgm:pt modelId="{E18D3339-AEFC-4E7F-9D61-12624DB608FC}" type="parTrans" cxnId="{548AC742-7BB5-49F3-9B7D-99EC8D904C5A}">
      <dgm:prSet/>
      <dgm:spPr/>
      <dgm:t>
        <a:bodyPr/>
        <a:lstStyle/>
        <a:p>
          <a:endParaRPr lang="en-US"/>
        </a:p>
      </dgm:t>
    </dgm:pt>
    <dgm:pt modelId="{0BB25017-9DE1-483E-8549-C5EA3518432F}" type="sibTrans" cxnId="{548AC742-7BB5-49F3-9B7D-99EC8D904C5A}">
      <dgm:prSet/>
      <dgm:spPr/>
      <dgm:t>
        <a:bodyPr/>
        <a:lstStyle/>
        <a:p>
          <a:endParaRPr lang="en-US"/>
        </a:p>
      </dgm:t>
    </dgm:pt>
    <dgm:pt modelId="{ED564E86-CE21-479F-A5DC-0E10A4C833A6}">
      <dgm:prSet phldrT="[Text]"/>
      <dgm:spPr/>
      <dgm:t>
        <a:bodyPr/>
        <a:lstStyle/>
        <a:p>
          <a:r>
            <a:rPr lang="en-US" dirty="0" err="1"/>
            <a:t>MuonTra</a:t>
          </a:r>
          <a:r>
            <a:rPr lang="en-US" dirty="0"/>
            <a:t>: </a:t>
          </a:r>
          <a:r>
            <a:rPr lang="en-US" dirty="0" err="1"/>
            <a:t>Lưu</a:t>
          </a:r>
          <a:r>
            <a:rPr lang="en-US" dirty="0"/>
            <a:t> </a:t>
          </a:r>
          <a:r>
            <a:rPr lang="en-US" dirty="0" err="1"/>
            <a:t>thông</a:t>
          </a:r>
          <a:r>
            <a:rPr lang="en-US" dirty="0"/>
            <a:t> tin </a:t>
          </a:r>
          <a:r>
            <a:rPr lang="en-US" dirty="0" err="1"/>
            <a:t>mượn</a:t>
          </a:r>
          <a:r>
            <a:rPr lang="en-US" dirty="0"/>
            <a:t> </a:t>
          </a:r>
          <a:r>
            <a:rPr lang="en-US" dirty="0" err="1"/>
            <a:t>trả</a:t>
          </a:r>
          <a:endParaRPr lang="en-US" dirty="0"/>
        </a:p>
      </dgm:t>
    </dgm:pt>
    <dgm:pt modelId="{0224CC75-628D-4745-A709-53076726E957}" type="parTrans" cxnId="{75A7CAD9-228F-4B0E-A3D8-4D776394E84B}">
      <dgm:prSet/>
      <dgm:spPr/>
      <dgm:t>
        <a:bodyPr/>
        <a:lstStyle/>
        <a:p>
          <a:endParaRPr lang="en-US"/>
        </a:p>
      </dgm:t>
    </dgm:pt>
    <dgm:pt modelId="{3EF637EB-66DE-4F99-8989-FB1F6E36AE2E}" type="sibTrans" cxnId="{75A7CAD9-228F-4B0E-A3D8-4D776394E84B}">
      <dgm:prSet/>
      <dgm:spPr/>
      <dgm:t>
        <a:bodyPr/>
        <a:lstStyle/>
        <a:p>
          <a:endParaRPr lang="en-US"/>
        </a:p>
      </dgm:t>
    </dgm:pt>
    <dgm:pt modelId="{C11EFE84-B1FF-44E1-9E7F-08B54F7938B7}">
      <dgm:prSet phldrT="[Text]"/>
      <dgm:spPr/>
      <dgm:t>
        <a:bodyPr/>
        <a:lstStyle/>
        <a:p>
          <a:r>
            <a:rPr lang="en-US" dirty="0" err="1"/>
            <a:t>Mã</a:t>
          </a:r>
          <a:r>
            <a:rPr lang="en-US" dirty="0"/>
            <a:t> </a:t>
          </a:r>
          <a:r>
            <a:rPr lang="en-US" dirty="0" err="1"/>
            <a:t>mượn</a:t>
          </a:r>
          <a:r>
            <a:rPr lang="en-US" dirty="0"/>
            <a:t>, </a:t>
          </a:r>
          <a:r>
            <a:rPr lang="en-US" dirty="0" err="1"/>
            <a:t>mã</a:t>
          </a:r>
          <a:r>
            <a:rPr lang="en-US" dirty="0"/>
            <a:t> </a:t>
          </a:r>
          <a:r>
            <a:rPr lang="en-US" dirty="0" err="1"/>
            <a:t>độc</a:t>
          </a:r>
          <a:r>
            <a:rPr lang="en-US" dirty="0"/>
            <a:t> </a:t>
          </a:r>
          <a:r>
            <a:rPr lang="en-US" dirty="0" err="1"/>
            <a:t>giả</a:t>
          </a:r>
          <a:r>
            <a:rPr lang="en-US" dirty="0"/>
            <a:t> </a:t>
          </a:r>
          <a:r>
            <a:rPr lang="en-US" dirty="0" err="1"/>
            <a:t>mượn</a:t>
          </a:r>
          <a:r>
            <a:rPr lang="en-US" dirty="0"/>
            <a:t>, </a:t>
          </a:r>
          <a:r>
            <a:rPr lang="en-US" dirty="0" err="1"/>
            <a:t>tên</a:t>
          </a:r>
          <a:r>
            <a:rPr lang="en-US" dirty="0"/>
            <a:t> </a:t>
          </a:r>
          <a:r>
            <a:rPr lang="en-US" dirty="0" err="1"/>
            <a:t>đôc</a:t>
          </a:r>
          <a:r>
            <a:rPr lang="en-US" dirty="0"/>
            <a:t> </a:t>
          </a:r>
          <a:r>
            <a:rPr lang="en-US" dirty="0" err="1"/>
            <a:t>giả</a:t>
          </a:r>
          <a:r>
            <a:rPr lang="en-US" dirty="0"/>
            <a:t> </a:t>
          </a:r>
          <a:r>
            <a:rPr lang="en-US" dirty="0" err="1"/>
            <a:t>mượn</a:t>
          </a:r>
          <a:r>
            <a:rPr lang="en-US" dirty="0"/>
            <a:t>, </a:t>
          </a:r>
          <a:r>
            <a:rPr lang="en-US" dirty="0" err="1"/>
            <a:t>ngày</a:t>
          </a:r>
          <a:r>
            <a:rPr lang="en-US" dirty="0"/>
            <a:t> </a:t>
          </a:r>
          <a:r>
            <a:rPr lang="en-US" dirty="0" err="1"/>
            <a:t>mượn</a:t>
          </a:r>
          <a:r>
            <a:rPr lang="en-US" dirty="0"/>
            <a:t>, </a:t>
          </a:r>
          <a:r>
            <a:rPr lang="en-US" dirty="0" err="1"/>
            <a:t>hạn</a:t>
          </a:r>
          <a:r>
            <a:rPr lang="en-US" dirty="0"/>
            <a:t> </a:t>
          </a:r>
          <a:r>
            <a:rPr lang="en-US" dirty="0" err="1"/>
            <a:t>trả</a:t>
          </a:r>
          <a:r>
            <a:rPr lang="en-US" dirty="0"/>
            <a:t>, </a:t>
          </a:r>
          <a:r>
            <a:rPr lang="en-US" dirty="0" err="1"/>
            <a:t>ngày</a:t>
          </a:r>
          <a:r>
            <a:rPr lang="en-US" dirty="0"/>
            <a:t> </a:t>
          </a:r>
          <a:r>
            <a:rPr lang="en-US" dirty="0" err="1"/>
            <a:t>trả</a:t>
          </a:r>
          <a:r>
            <a:rPr lang="en-US" dirty="0"/>
            <a:t>, </a:t>
          </a:r>
          <a:r>
            <a:rPr lang="en-US" dirty="0" err="1"/>
            <a:t>trạng</a:t>
          </a:r>
          <a:r>
            <a:rPr lang="en-US" dirty="0"/>
            <a:t> </a:t>
          </a:r>
          <a:r>
            <a:rPr lang="en-US" dirty="0" err="1"/>
            <a:t>thái</a:t>
          </a:r>
          <a:r>
            <a:rPr lang="en-US" dirty="0"/>
            <a:t>, </a:t>
          </a:r>
          <a:r>
            <a:rPr lang="en-US" dirty="0" err="1"/>
            <a:t>tiền</a:t>
          </a:r>
          <a:r>
            <a:rPr lang="en-US" dirty="0"/>
            <a:t> </a:t>
          </a:r>
          <a:r>
            <a:rPr lang="en-US" dirty="0" err="1"/>
            <a:t>phạt</a:t>
          </a:r>
          <a:r>
            <a:rPr lang="en-US" dirty="0"/>
            <a:t>, </a:t>
          </a:r>
          <a:r>
            <a:rPr lang="en-US" dirty="0" err="1"/>
            <a:t>mã</a:t>
          </a:r>
          <a:r>
            <a:rPr lang="en-US" dirty="0"/>
            <a:t> </a:t>
          </a:r>
          <a:r>
            <a:rPr lang="en-US" dirty="0" err="1"/>
            <a:t>sách</a:t>
          </a:r>
          <a:r>
            <a:rPr lang="en-US" dirty="0"/>
            <a:t> </a:t>
          </a:r>
          <a:r>
            <a:rPr lang="en-US" dirty="0" err="1"/>
            <a:t>mượn</a:t>
          </a:r>
          <a:endParaRPr lang="en-US" dirty="0"/>
        </a:p>
      </dgm:t>
    </dgm:pt>
    <dgm:pt modelId="{B717FACE-01FE-483B-8B93-6F9A887B930C}" type="parTrans" cxnId="{591C1C7B-A823-4688-98D0-2A5CE9DA7E04}">
      <dgm:prSet/>
      <dgm:spPr/>
      <dgm:t>
        <a:bodyPr/>
        <a:lstStyle/>
        <a:p>
          <a:endParaRPr lang="en-US"/>
        </a:p>
      </dgm:t>
    </dgm:pt>
    <dgm:pt modelId="{4AAFA5CA-7ED5-4475-9BFD-AAFBB1698082}" type="sibTrans" cxnId="{591C1C7B-A823-4688-98D0-2A5CE9DA7E04}">
      <dgm:prSet/>
      <dgm:spPr/>
      <dgm:t>
        <a:bodyPr/>
        <a:lstStyle/>
        <a:p>
          <a:endParaRPr lang="en-US"/>
        </a:p>
      </dgm:t>
    </dgm:pt>
    <dgm:pt modelId="{815E3FCE-2296-4033-9823-956978E824F6}">
      <dgm:prSet phldrT="[Text]"/>
      <dgm:spPr/>
      <dgm:t>
        <a:bodyPr/>
        <a:lstStyle/>
        <a:p>
          <a:r>
            <a:rPr lang="en-US" dirty="0"/>
            <a:t>Getter , setter</a:t>
          </a:r>
        </a:p>
      </dgm:t>
    </dgm:pt>
    <dgm:pt modelId="{A11098B8-EC5D-4EB9-ACBA-D47220EBDF42}" type="parTrans" cxnId="{423DB635-BFE7-468B-BC20-E282E542F8D3}">
      <dgm:prSet/>
      <dgm:spPr/>
      <dgm:t>
        <a:bodyPr/>
        <a:lstStyle/>
        <a:p>
          <a:endParaRPr lang="en-US"/>
        </a:p>
      </dgm:t>
    </dgm:pt>
    <dgm:pt modelId="{E5AE93FE-B5FB-4788-959E-8B96A2E169FA}" type="sibTrans" cxnId="{423DB635-BFE7-468B-BC20-E282E542F8D3}">
      <dgm:prSet/>
      <dgm:spPr/>
      <dgm:t>
        <a:bodyPr/>
        <a:lstStyle/>
        <a:p>
          <a:endParaRPr lang="en-US"/>
        </a:p>
      </dgm:t>
    </dgm:pt>
    <dgm:pt modelId="{E392EE70-13CC-41B5-80A2-7F499C26A468}" type="pres">
      <dgm:prSet presAssocID="{27FA7C53-3389-44CA-BB46-0EDCC9A6430D}" presName="theList" presStyleCnt="0">
        <dgm:presLayoutVars>
          <dgm:dir/>
          <dgm:animLvl val="lvl"/>
          <dgm:resizeHandles val="exact"/>
        </dgm:presLayoutVars>
      </dgm:prSet>
      <dgm:spPr/>
    </dgm:pt>
    <dgm:pt modelId="{00BD5A94-21D8-4C98-9E26-3FEF48D454A4}" type="pres">
      <dgm:prSet presAssocID="{AD9CAE13-BE3D-4322-84D0-BE3FEA8DC7CD}" presName="compNode" presStyleCnt="0"/>
      <dgm:spPr/>
    </dgm:pt>
    <dgm:pt modelId="{CDDD0B0B-D160-4D36-B8CC-C616449653FD}" type="pres">
      <dgm:prSet presAssocID="{AD9CAE13-BE3D-4322-84D0-BE3FEA8DC7CD}" presName="aNode" presStyleLbl="bgShp" presStyleIdx="0" presStyleCnt="3"/>
      <dgm:spPr/>
    </dgm:pt>
    <dgm:pt modelId="{F1FA7B47-A9E4-4176-89DE-9194B3D9F527}" type="pres">
      <dgm:prSet presAssocID="{AD9CAE13-BE3D-4322-84D0-BE3FEA8DC7CD}" presName="textNode" presStyleLbl="bgShp" presStyleIdx="0" presStyleCnt="3"/>
      <dgm:spPr/>
    </dgm:pt>
    <dgm:pt modelId="{06558E68-357A-4609-8FC3-9AB1DECB32B5}" type="pres">
      <dgm:prSet presAssocID="{AD9CAE13-BE3D-4322-84D0-BE3FEA8DC7CD}" presName="compChildNode" presStyleCnt="0"/>
      <dgm:spPr/>
    </dgm:pt>
    <dgm:pt modelId="{D57AF8B3-D979-4AA9-9A19-5B9BB6BCC8CF}" type="pres">
      <dgm:prSet presAssocID="{AD9CAE13-BE3D-4322-84D0-BE3FEA8DC7CD}" presName="theInnerList" presStyleCnt="0"/>
      <dgm:spPr/>
    </dgm:pt>
    <dgm:pt modelId="{E1D0983B-67C4-48D8-85B1-75C2BE1D1D03}" type="pres">
      <dgm:prSet presAssocID="{7FA53522-5A72-41B9-BDAA-38421F89D39E}" presName="childNode" presStyleLbl="node1" presStyleIdx="0" presStyleCnt="6">
        <dgm:presLayoutVars>
          <dgm:bulletEnabled val="1"/>
        </dgm:presLayoutVars>
      </dgm:prSet>
      <dgm:spPr/>
    </dgm:pt>
    <dgm:pt modelId="{1A673D5C-6502-43D0-9786-6C110FC75290}" type="pres">
      <dgm:prSet presAssocID="{7FA53522-5A72-41B9-BDAA-38421F89D39E}" presName="aSpace2" presStyleCnt="0"/>
      <dgm:spPr/>
    </dgm:pt>
    <dgm:pt modelId="{D7E77992-369C-4F5E-8092-FF2F3EFA9EE1}" type="pres">
      <dgm:prSet presAssocID="{0416D30F-CF0F-4D0D-8AC0-31F629BBB7D4}" presName="childNode" presStyleLbl="node1" presStyleIdx="1" presStyleCnt="6">
        <dgm:presLayoutVars>
          <dgm:bulletEnabled val="1"/>
        </dgm:presLayoutVars>
      </dgm:prSet>
      <dgm:spPr/>
    </dgm:pt>
    <dgm:pt modelId="{1AE45E22-B4B4-403F-99A7-640E0F55C9B4}" type="pres">
      <dgm:prSet presAssocID="{AD9CAE13-BE3D-4322-84D0-BE3FEA8DC7CD}" presName="aSpace" presStyleCnt="0"/>
      <dgm:spPr/>
    </dgm:pt>
    <dgm:pt modelId="{DD7E1C07-384D-42B7-8B42-D8951868D0B0}" type="pres">
      <dgm:prSet presAssocID="{8BDB1DE5-9532-4D70-BE1C-49E725FDFDDC}" presName="compNode" presStyleCnt="0"/>
      <dgm:spPr/>
    </dgm:pt>
    <dgm:pt modelId="{31CDF287-3524-4F63-BAA0-0AB69FCC8DF3}" type="pres">
      <dgm:prSet presAssocID="{8BDB1DE5-9532-4D70-BE1C-49E725FDFDDC}" presName="aNode" presStyleLbl="bgShp" presStyleIdx="1" presStyleCnt="3"/>
      <dgm:spPr/>
    </dgm:pt>
    <dgm:pt modelId="{8E73F21A-8EE4-4BE8-8A67-A21B4422ADD6}" type="pres">
      <dgm:prSet presAssocID="{8BDB1DE5-9532-4D70-BE1C-49E725FDFDDC}" presName="textNode" presStyleLbl="bgShp" presStyleIdx="1" presStyleCnt="3"/>
      <dgm:spPr/>
    </dgm:pt>
    <dgm:pt modelId="{05A80983-AFCE-42CA-9EB7-778095E90323}" type="pres">
      <dgm:prSet presAssocID="{8BDB1DE5-9532-4D70-BE1C-49E725FDFDDC}" presName="compChildNode" presStyleCnt="0"/>
      <dgm:spPr/>
    </dgm:pt>
    <dgm:pt modelId="{F5850752-1B80-4B82-A449-708C5DFAF8A1}" type="pres">
      <dgm:prSet presAssocID="{8BDB1DE5-9532-4D70-BE1C-49E725FDFDDC}" presName="theInnerList" presStyleCnt="0"/>
      <dgm:spPr/>
    </dgm:pt>
    <dgm:pt modelId="{D1529DB4-61D4-4E10-83B2-7CA5502CBBD5}" type="pres">
      <dgm:prSet presAssocID="{67EC0767-C824-48AE-8BB6-0055E42615A8}" presName="childNode" presStyleLbl="node1" presStyleIdx="2" presStyleCnt="6">
        <dgm:presLayoutVars>
          <dgm:bulletEnabled val="1"/>
        </dgm:presLayoutVars>
      </dgm:prSet>
      <dgm:spPr/>
    </dgm:pt>
    <dgm:pt modelId="{07F6F516-C94D-4060-9AB4-024940F65F39}" type="pres">
      <dgm:prSet presAssocID="{67EC0767-C824-48AE-8BB6-0055E42615A8}" presName="aSpace2" presStyleCnt="0"/>
      <dgm:spPr/>
    </dgm:pt>
    <dgm:pt modelId="{C4F22011-80C5-43B3-AD33-E9532C40F7C6}" type="pres">
      <dgm:prSet presAssocID="{6AE9BA55-9FAB-42A7-90CA-5C39E4F54F56}" presName="childNode" presStyleLbl="node1" presStyleIdx="3" presStyleCnt="6">
        <dgm:presLayoutVars>
          <dgm:bulletEnabled val="1"/>
        </dgm:presLayoutVars>
      </dgm:prSet>
      <dgm:spPr/>
    </dgm:pt>
    <dgm:pt modelId="{BB633B97-F79B-40BB-8014-E0AE59DC58E6}" type="pres">
      <dgm:prSet presAssocID="{8BDB1DE5-9532-4D70-BE1C-49E725FDFDDC}" presName="aSpace" presStyleCnt="0"/>
      <dgm:spPr/>
    </dgm:pt>
    <dgm:pt modelId="{4EE3BD72-2494-4833-B628-4857C965C4AC}" type="pres">
      <dgm:prSet presAssocID="{ED564E86-CE21-479F-A5DC-0E10A4C833A6}" presName="compNode" presStyleCnt="0"/>
      <dgm:spPr/>
    </dgm:pt>
    <dgm:pt modelId="{298ED19D-5163-49B2-BE39-EFC26EC6B5F1}" type="pres">
      <dgm:prSet presAssocID="{ED564E86-CE21-479F-A5DC-0E10A4C833A6}" presName="aNode" presStyleLbl="bgShp" presStyleIdx="2" presStyleCnt="3"/>
      <dgm:spPr/>
    </dgm:pt>
    <dgm:pt modelId="{D1027BA9-0B5C-45F1-AA81-53BF5F5CED4F}" type="pres">
      <dgm:prSet presAssocID="{ED564E86-CE21-479F-A5DC-0E10A4C833A6}" presName="textNode" presStyleLbl="bgShp" presStyleIdx="2" presStyleCnt="3"/>
      <dgm:spPr/>
    </dgm:pt>
    <dgm:pt modelId="{74927654-C0EA-48C1-BA2A-3C4B28258019}" type="pres">
      <dgm:prSet presAssocID="{ED564E86-CE21-479F-A5DC-0E10A4C833A6}" presName="compChildNode" presStyleCnt="0"/>
      <dgm:spPr/>
    </dgm:pt>
    <dgm:pt modelId="{B3C34573-1061-4B28-9C30-D47CD5640C0C}" type="pres">
      <dgm:prSet presAssocID="{ED564E86-CE21-479F-A5DC-0E10A4C833A6}" presName="theInnerList" presStyleCnt="0"/>
      <dgm:spPr/>
    </dgm:pt>
    <dgm:pt modelId="{45C2FA24-2C52-46DE-9EB1-CE52BB8EC20C}" type="pres">
      <dgm:prSet presAssocID="{C11EFE84-B1FF-44E1-9E7F-08B54F7938B7}" presName="childNode" presStyleLbl="node1" presStyleIdx="4" presStyleCnt="6">
        <dgm:presLayoutVars>
          <dgm:bulletEnabled val="1"/>
        </dgm:presLayoutVars>
      </dgm:prSet>
      <dgm:spPr/>
    </dgm:pt>
    <dgm:pt modelId="{A559A344-D5DB-4719-A685-1646C387D677}" type="pres">
      <dgm:prSet presAssocID="{C11EFE84-B1FF-44E1-9E7F-08B54F7938B7}" presName="aSpace2" presStyleCnt="0"/>
      <dgm:spPr/>
    </dgm:pt>
    <dgm:pt modelId="{C22F0780-5DD3-4460-8F9A-7167F892EC1F}" type="pres">
      <dgm:prSet presAssocID="{815E3FCE-2296-4033-9823-956978E824F6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22C0D47B-B6AE-4213-A602-BC9D2621661D}" srcId="{27FA7C53-3389-44CA-BB46-0EDCC9A6430D}" destId="{AD9CAE13-BE3D-4322-84D0-BE3FEA8DC7CD}" srcOrd="0" destOrd="0" parTransId="{3AD5344A-C478-4736-A43F-5A592520B8B8}" sibTransId="{CE46C4D9-B452-47AF-B775-817D762F8EF4}"/>
    <dgm:cxn modelId="{75A7CAD9-228F-4B0E-A3D8-4D776394E84B}" srcId="{27FA7C53-3389-44CA-BB46-0EDCC9A6430D}" destId="{ED564E86-CE21-479F-A5DC-0E10A4C833A6}" srcOrd="2" destOrd="0" parTransId="{0224CC75-628D-4745-A709-53076726E957}" sibTransId="{3EF637EB-66DE-4F99-8989-FB1F6E36AE2E}"/>
    <dgm:cxn modelId="{1DFA0354-B856-4540-920E-661C440D4566}" type="presOf" srcId="{6AE9BA55-9FAB-42A7-90CA-5C39E4F54F56}" destId="{C4F22011-80C5-43B3-AD33-E9532C40F7C6}" srcOrd="0" destOrd="0" presId="urn:microsoft.com/office/officeart/2005/8/layout/lProcess2"/>
    <dgm:cxn modelId="{D798050F-728B-41E9-AA97-E5F20C44DA4C}" srcId="{27FA7C53-3389-44CA-BB46-0EDCC9A6430D}" destId="{8BDB1DE5-9532-4D70-BE1C-49E725FDFDDC}" srcOrd="1" destOrd="0" parTransId="{8AA6A31B-3A07-44B5-918F-B74EC8049A65}" sibTransId="{996561C3-30A8-4E67-BEF1-7B03C011C54C}"/>
    <dgm:cxn modelId="{EE074A7E-9A17-4020-879D-F5EF95E64C3C}" type="presOf" srcId="{815E3FCE-2296-4033-9823-956978E824F6}" destId="{C22F0780-5DD3-4460-8F9A-7167F892EC1F}" srcOrd="0" destOrd="0" presId="urn:microsoft.com/office/officeart/2005/8/layout/lProcess2"/>
    <dgm:cxn modelId="{7DC78E3A-5EBD-4F76-8AC4-FEA4C9A95164}" type="presOf" srcId="{C11EFE84-B1FF-44E1-9E7F-08B54F7938B7}" destId="{45C2FA24-2C52-46DE-9EB1-CE52BB8EC20C}" srcOrd="0" destOrd="0" presId="urn:microsoft.com/office/officeart/2005/8/layout/lProcess2"/>
    <dgm:cxn modelId="{C4C7EE30-ED35-4952-A08F-E25202E4A8B1}" type="presOf" srcId="{ED564E86-CE21-479F-A5DC-0E10A4C833A6}" destId="{D1027BA9-0B5C-45F1-AA81-53BF5F5CED4F}" srcOrd="1" destOrd="0" presId="urn:microsoft.com/office/officeart/2005/8/layout/lProcess2"/>
    <dgm:cxn modelId="{423DB635-BFE7-468B-BC20-E282E542F8D3}" srcId="{ED564E86-CE21-479F-A5DC-0E10A4C833A6}" destId="{815E3FCE-2296-4033-9823-956978E824F6}" srcOrd="1" destOrd="0" parTransId="{A11098B8-EC5D-4EB9-ACBA-D47220EBDF42}" sibTransId="{E5AE93FE-B5FB-4788-959E-8B96A2E169FA}"/>
    <dgm:cxn modelId="{591C1C7B-A823-4688-98D0-2A5CE9DA7E04}" srcId="{ED564E86-CE21-479F-A5DC-0E10A4C833A6}" destId="{C11EFE84-B1FF-44E1-9E7F-08B54F7938B7}" srcOrd="0" destOrd="0" parTransId="{B717FACE-01FE-483B-8B93-6F9A887B930C}" sibTransId="{4AAFA5CA-7ED5-4475-9BFD-AAFBB1698082}"/>
    <dgm:cxn modelId="{7D7850D5-3507-40A4-B40A-8023C45DB305}" srcId="{AD9CAE13-BE3D-4322-84D0-BE3FEA8DC7CD}" destId="{7FA53522-5A72-41B9-BDAA-38421F89D39E}" srcOrd="0" destOrd="0" parTransId="{834F910C-E6D1-42CB-85C8-A0DCA2F0840C}" sibTransId="{698AC3EE-FAAB-4048-B3CE-76C5902A8914}"/>
    <dgm:cxn modelId="{536C6289-5935-40FF-A5CA-F6B8ED0BDDDC}" type="presOf" srcId="{8BDB1DE5-9532-4D70-BE1C-49E725FDFDDC}" destId="{31CDF287-3524-4F63-BAA0-0AB69FCC8DF3}" srcOrd="0" destOrd="0" presId="urn:microsoft.com/office/officeart/2005/8/layout/lProcess2"/>
    <dgm:cxn modelId="{3B744A34-0CDC-4B0A-8F5A-2CBC15EBED7F}" srcId="{8BDB1DE5-9532-4D70-BE1C-49E725FDFDDC}" destId="{67EC0767-C824-48AE-8BB6-0055E42615A8}" srcOrd="0" destOrd="0" parTransId="{21BB51BE-F9C1-4718-AA28-B68C000FCE67}" sibTransId="{676260F7-AF03-4A75-962D-47597736E00E}"/>
    <dgm:cxn modelId="{80D20F0F-3956-43F8-8601-A7F128E5A955}" type="presOf" srcId="{AD9CAE13-BE3D-4322-84D0-BE3FEA8DC7CD}" destId="{CDDD0B0B-D160-4D36-B8CC-C616449653FD}" srcOrd="0" destOrd="0" presId="urn:microsoft.com/office/officeart/2005/8/layout/lProcess2"/>
    <dgm:cxn modelId="{9A6E6099-FEB7-4EA1-8C00-33C74EB4E832}" type="presOf" srcId="{8BDB1DE5-9532-4D70-BE1C-49E725FDFDDC}" destId="{8E73F21A-8EE4-4BE8-8A67-A21B4422ADD6}" srcOrd="1" destOrd="0" presId="urn:microsoft.com/office/officeart/2005/8/layout/lProcess2"/>
    <dgm:cxn modelId="{37DA11F0-AFC4-4D94-ADC9-85BD9DF9ED61}" type="presOf" srcId="{0416D30F-CF0F-4D0D-8AC0-31F629BBB7D4}" destId="{D7E77992-369C-4F5E-8092-FF2F3EFA9EE1}" srcOrd="0" destOrd="0" presId="urn:microsoft.com/office/officeart/2005/8/layout/lProcess2"/>
    <dgm:cxn modelId="{6F077D0D-49B8-4FC2-B60A-00F355FF0E67}" srcId="{AD9CAE13-BE3D-4322-84D0-BE3FEA8DC7CD}" destId="{0416D30F-CF0F-4D0D-8AC0-31F629BBB7D4}" srcOrd="1" destOrd="0" parTransId="{21D60DDA-9DB1-437D-B0D0-BBBC34FBC1D5}" sibTransId="{AB5336C8-4990-41A2-A2ED-7E490AD7961F}"/>
    <dgm:cxn modelId="{A039D10F-A095-44C8-9E07-1F826F843AC3}" type="presOf" srcId="{27FA7C53-3389-44CA-BB46-0EDCC9A6430D}" destId="{E392EE70-13CC-41B5-80A2-7F499C26A468}" srcOrd="0" destOrd="0" presId="urn:microsoft.com/office/officeart/2005/8/layout/lProcess2"/>
    <dgm:cxn modelId="{548AC742-7BB5-49F3-9B7D-99EC8D904C5A}" srcId="{8BDB1DE5-9532-4D70-BE1C-49E725FDFDDC}" destId="{6AE9BA55-9FAB-42A7-90CA-5C39E4F54F56}" srcOrd="1" destOrd="0" parTransId="{E18D3339-AEFC-4E7F-9D61-12624DB608FC}" sibTransId="{0BB25017-9DE1-483E-8549-C5EA3518432F}"/>
    <dgm:cxn modelId="{05ADC174-2FB2-4414-A76E-46525BC4EA89}" type="presOf" srcId="{7FA53522-5A72-41B9-BDAA-38421F89D39E}" destId="{E1D0983B-67C4-48D8-85B1-75C2BE1D1D03}" srcOrd="0" destOrd="0" presId="urn:microsoft.com/office/officeart/2005/8/layout/lProcess2"/>
    <dgm:cxn modelId="{B2668FBB-741A-4594-9F04-BFA821C29779}" type="presOf" srcId="{AD9CAE13-BE3D-4322-84D0-BE3FEA8DC7CD}" destId="{F1FA7B47-A9E4-4176-89DE-9194B3D9F527}" srcOrd="1" destOrd="0" presId="urn:microsoft.com/office/officeart/2005/8/layout/lProcess2"/>
    <dgm:cxn modelId="{952C0560-C703-4446-996A-084B10D091AD}" type="presOf" srcId="{ED564E86-CE21-479F-A5DC-0E10A4C833A6}" destId="{298ED19D-5163-49B2-BE39-EFC26EC6B5F1}" srcOrd="0" destOrd="0" presId="urn:microsoft.com/office/officeart/2005/8/layout/lProcess2"/>
    <dgm:cxn modelId="{C37BAB42-0B10-40FE-AFB7-A00F464B5737}" type="presOf" srcId="{67EC0767-C824-48AE-8BB6-0055E42615A8}" destId="{D1529DB4-61D4-4E10-83B2-7CA5502CBBD5}" srcOrd="0" destOrd="0" presId="urn:microsoft.com/office/officeart/2005/8/layout/lProcess2"/>
    <dgm:cxn modelId="{1DBD3D54-2A68-4BF2-A61C-AAC6BF7F12F1}" type="presParOf" srcId="{E392EE70-13CC-41B5-80A2-7F499C26A468}" destId="{00BD5A94-21D8-4C98-9E26-3FEF48D454A4}" srcOrd="0" destOrd="0" presId="urn:microsoft.com/office/officeart/2005/8/layout/lProcess2"/>
    <dgm:cxn modelId="{9A77A192-D932-4CEB-9FBE-0000D4770FA1}" type="presParOf" srcId="{00BD5A94-21D8-4C98-9E26-3FEF48D454A4}" destId="{CDDD0B0B-D160-4D36-B8CC-C616449653FD}" srcOrd="0" destOrd="0" presId="urn:microsoft.com/office/officeart/2005/8/layout/lProcess2"/>
    <dgm:cxn modelId="{0CECBFC6-0913-4552-AB05-996FC12D30DF}" type="presParOf" srcId="{00BD5A94-21D8-4C98-9E26-3FEF48D454A4}" destId="{F1FA7B47-A9E4-4176-89DE-9194B3D9F527}" srcOrd="1" destOrd="0" presId="urn:microsoft.com/office/officeart/2005/8/layout/lProcess2"/>
    <dgm:cxn modelId="{F40E3D2E-EC55-428A-8B08-5AC6A0F68D32}" type="presParOf" srcId="{00BD5A94-21D8-4C98-9E26-3FEF48D454A4}" destId="{06558E68-357A-4609-8FC3-9AB1DECB32B5}" srcOrd="2" destOrd="0" presId="urn:microsoft.com/office/officeart/2005/8/layout/lProcess2"/>
    <dgm:cxn modelId="{CF71419D-31D1-4FCE-81BC-C94EFE09881F}" type="presParOf" srcId="{06558E68-357A-4609-8FC3-9AB1DECB32B5}" destId="{D57AF8B3-D979-4AA9-9A19-5B9BB6BCC8CF}" srcOrd="0" destOrd="0" presId="urn:microsoft.com/office/officeart/2005/8/layout/lProcess2"/>
    <dgm:cxn modelId="{E2A9C911-FD73-4A34-B259-059AB0066E10}" type="presParOf" srcId="{D57AF8B3-D979-4AA9-9A19-5B9BB6BCC8CF}" destId="{E1D0983B-67C4-48D8-85B1-75C2BE1D1D03}" srcOrd="0" destOrd="0" presId="urn:microsoft.com/office/officeart/2005/8/layout/lProcess2"/>
    <dgm:cxn modelId="{B3DD263B-03C1-4BAD-B92D-A41D6F0B19E8}" type="presParOf" srcId="{D57AF8B3-D979-4AA9-9A19-5B9BB6BCC8CF}" destId="{1A673D5C-6502-43D0-9786-6C110FC75290}" srcOrd="1" destOrd="0" presId="urn:microsoft.com/office/officeart/2005/8/layout/lProcess2"/>
    <dgm:cxn modelId="{94C8C74E-70AB-4A97-8E84-7CF573713060}" type="presParOf" srcId="{D57AF8B3-D979-4AA9-9A19-5B9BB6BCC8CF}" destId="{D7E77992-369C-4F5E-8092-FF2F3EFA9EE1}" srcOrd="2" destOrd="0" presId="urn:microsoft.com/office/officeart/2005/8/layout/lProcess2"/>
    <dgm:cxn modelId="{37398B64-438F-4F63-B4A9-BCC6427DFD7A}" type="presParOf" srcId="{E392EE70-13CC-41B5-80A2-7F499C26A468}" destId="{1AE45E22-B4B4-403F-99A7-640E0F55C9B4}" srcOrd="1" destOrd="0" presId="urn:microsoft.com/office/officeart/2005/8/layout/lProcess2"/>
    <dgm:cxn modelId="{07DF817C-8601-4780-93EF-39F0C1421735}" type="presParOf" srcId="{E392EE70-13CC-41B5-80A2-7F499C26A468}" destId="{DD7E1C07-384D-42B7-8B42-D8951868D0B0}" srcOrd="2" destOrd="0" presId="urn:microsoft.com/office/officeart/2005/8/layout/lProcess2"/>
    <dgm:cxn modelId="{C18D1810-3C18-4F01-B77E-2B12330E74A8}" type="presParOf" srcId="{DD7E1C07-384D-42B7-8B42-D8951868D0B0}" destId="{31CDF287-3524-4F63-BAA0-0AB69FCC8DF3}" srcOrd="0" destOrd="0" presId="urn:microsoft.com/office/officeart/2005/8/layout/lProcess2"/>
    <dgm:cxn modelId="{C772FCBC-8F02-4AB3-91BC-0051343686A7}" type="presParOf" srcId="{DD7E1C07-384D-42B7-8B42-D8951868D0B0}" destId="{8E73F21A-8EE4-4BE8-8A67-A21B4422ADD6}" srcOrd="1" destOrd="0" presId="urn:microsoft.com/office/officeart/2005/8/layout/lProcess2"/>
    <dgm:cxn modelId="{3BF5BF00-AF4E-41AC-B89C-5BC8930BDE40}" type="presParOf" srcId="{DD7E1C07-384D-42B7-8B42-D8951868D0B0}" destId="{05A80983-AFCE-42CA-9EB7-778095E90323}" srcOrd="2" destOrd="0" presId="urn:microsoft.com/office/officeart/2005/8/layout/lProcess2"/>
    <dgm:cxn modelId="{395AEF21-9103-4AD0-B963-45AE5E103CAE}" type="presParOf" srcId="{05A80983-AFCE-42CA-9EB7-778095E90323}" destId="{F5850752-1B80-4B82-A449-708C5DFAF8A1}" srcOrd="0" destOrd="0" presId="urn:microsoft.com/office/officeart/2005/8/layout/lProcess2"/>
    <dgm:cxn modelId="{2D0C1064-8D1F-4870-A916-4C4E71B17626}" type="presParOf" srcId="{F5850752-1B80-4B82-A449-708C5DFAF8A1}" destId="{D1529DB4-61D4-4E10-83B2-7CA5502CBBD5}" srcOrd="0" destOrd="0" presId="urn:microsoft.com/office/officeart/2005/8/layout/lProcess2"/>
    <dgm:cxn modelId="{B124972B-27E6-4A9E-A6C0-E363427EB0AE}" type="presParOf" srcId="{F5850752-1B80-4B82-A449-708C5DFAF8A1}" destId="{07F6F516-C94D-4060-9AB4-024940F65F39}" srcOrd="1" destOrd="0" presId="urn:microsoft.com/office/officeart/2005/8/layout/lProcess2"/>
    <dgm:cxn modelId="{261D2D49-A2A9-4C9B-8184-F6DB75552991}" type="presParOf" srcId="{F5850752-1B80-4B82-A449-708C5DFAF8A1}" destId="{C4F22011-80C5-43B3-AD33-E9532C40F7C6}" srcOrd="2" destOrd="0" presId="urn:microsoft.com/office/officeart/2005/8/layout/lProcess2"/>
    <dgm:cxn modelId="{8465B767-ED65-4850-BE11-C39BDCA4C0D6}" type="presParOf" srcId="{E392EE70-13CC-41B5-80A2-7F499C26A468}" destId="{BB633B97-F79B-40BB-8014-E0AE59DC58E6}" srcOrd="3" destOrd="0" presId="urn:microsoft.com/office/officeart/2005/8/layout/lProcess2"/>
    <dgm:cxn modelId="{500860D1-C55F-4AAF-A534-E3698A2BB79A}" type="presParOf" srcId="{E392EE70-13CC-41B5-80A2-7F499C26A468}" destId="{4EE3BD72-2494-4833-B628-4857C965C4AC}" srcOrd="4" destOrd="0" presId="urn:microsoft.com/office/officeart/2005/8/layout/lProcess2"/>
    <dgm:cxn modelId="{A5ADFC64-44A4-488C-B78B-22AA7F7B7174}" type="presParOf" srcId="{4EE3BD72-2494-4833-B628-4857C965C4AC}" destId="{298ED19D-5163-49B2-BE39-EFC26EC6B5F1}" srcOrd="0" destOrd="0" presId="urn:microsoft.com/office/officeart/2005/8/layout/lProcess2"/>
    <dgm:cxn modelId="{268C6020-6766-49B3-B1B4-6C0F1D435A10}" type="presParOf" srcId="{4EE3BD72-2494-4833-B628-4857C965C4AC}" destId="{D1027BA9-0B5C-45F1-AA81-53BF5F5CED4F}" srcOrd="1" destOrd="0" presId="urn:microsoft.com/office/officeart/2005/8/layout/lProcess2"/>
    <dgm:cxn modelId="{0B3B2E3B-ECCC-4C77-B820-8936F26CF0C9}" type="presParOf" srcId="{4EE3BD72-2494-4833-B628-4857C965C4AC}" destId="{74927654-C0EA-48C1-BA2A-3C4B28258019}" srcOrd="2" destOrd="0" presId="urn:microsoft.com/office/officeart/2005/8/layout/lProcess2"/>
    <dgm:cxn modelId="{9B938AFB-CA1E-440F-BF43-48B7C76F4843}" type="presParOf" srcId="{74927654-C0EA-48C1-BA2A-3C4B28258019}" destId="{B3C34573-1061-4B28-9C30-D47CD5640C0C}" srcOrd="0" destOrd="0" presId="urn:microsoft.com/office/officeart/2005/8/layout/lProcess2"/>
    <dgm:cxn modelId="{CCA57B58-7BB2-4684-ACA3-9AEFCAFF114F}" type="presParOf" srcId="{B3C34573-1061-4B28-9C30-D47CD5640C0C}" destId="{45C2FA24-2C52-46DE-9EB1-CE52BB8EC20C}" srcOrd="0" destOrd="0" presId="urn:microsoft.com/office/officeart/2005/8/layout/lProcess2"/>
    <dgm:cxn modelId="{6BEF9CA0-8C95-4F62-B3E6-4185A7A566C4}" type="presParOf" srcId="{B3C34573-1061-4B28-9C30-D47CD5640C0C}" destId="{A559A344-D5DB-4719-A685-1646C387D677}" srcOrd="1" destOrd="0" presId="urn:microsoft.com/office/officeart/2005/8/layout/lProcess2"/>
    <dgm:cxn modelId="{D680B894-9683-4B8A-907D-76A9C8B52EA5}" type="presParOf" srcId="{B3C34573-1061-4B28-9C30-D47CD5640C0C}" destId="{C22F0780-5DD3-4460-8F9A-7167F892EC1F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020224-1B61-4276-9B0C-971C7039E140}" type="doc">
      <dgm:prSet loTypeId="urn:microsoft.com/office/officeart/2005/8/layout/orgChart1" loCatId="hierarchy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vi-VN"/>
        </a:p>
      </dgm:t>
    </dgm:pt>
    <dgm:pt modelId="{F38FF22E-0FEE-454E-95F2-13EC1A43C010}">
      <dgm:prSet phldrT="[Text]" custT="1"/>
      <dgm:spPr/>
      <dgm:t>
        <a:bodyPr/>
        <a:lstStyle/>
        <a:p>
          <a:r>
            <a:rPr lang="en-US" sz="1600" dirty="0" err="1"/>
            <a:t>GUIThogKeBaoCao</a:t>
          </a:r>
          <a:endParaRPr lang="vi-VN" sz="1600" dirty="0"/>
        </a:p>
      </dgm:t>
    </dgm:pt>
    <dgm:pt modelId="{C2CD59AF-1A85-46EE-8578-575069CE3D92}" type="parTrans" cxnId="{E0B4DF2A-E622-4CB0-A63A-F33D71B1162B}">
      <dgm:prSet/>
      <dgm:spPr/>
      <dgm:t>
        <a:bodyPr/>
        <a:lstStyle/>
        <a:p>
          <a:endParaRPr lang="vi-VN"/>
        </a:p>
      </dgm:t>
    </dgm:pt>
    <dgm:pt modelId="{12584C49-3B76-4A33-A4BF-63B29759B002}" type="sibTrans" cxnId="{E0B4DF2A-E622-4CB0-A63A-F33D71B1162B}">
      <dgm:prSet/>
      <dgm:spPr/>
      <dgm:t>
        <a:bodyPr/>
        <a:lstStyle/>
        <a:p>
          <a:endParaRPr lang="vi-VN"/>
        </a:p>
      </dgm:t>
    </dgm:pt>
    <dgm:pt modelId="{B0C4F678-8ECE-4A1B-85B1-E57422C8D82D}">
      <dgm:prSet custT="1"/>
      <dgm:spPr/>
      <dgm:t>
        <a:bodyPr/>
        <a:lstStyle/>
        <a:p>
          <a:r>
            <a:rPr lang="en-US" sz="1600" dirty="0"/>
            <a:t>Main</a:t>
          </a:r>
          <a:endParaRPr lang="vi-VN" sz="1600" dirty="0"/>
        </a:p>
      </dgm:t>
    </dgm:pt>
    <dgm:pt modelId="{CECD618D-0F63-491D-8062-8E15709CD37C}" type="parTrans" cxnId="{FE51EEBA-25FA-459E-BFB4-AB6D4C8276A9}">
      <dgm:prSet/>
      <dgm:spPr/>
      <dgm:t>
        <a:bodyPr/>
        <a:lstStyle/>
        <a:p>
          <a:endParaRPr lang="vi-VN"/>
        </a:p>
      </dgm:t>
    </dgm:pt>
    <dgm:pt modelId="{4432F38A-8404-4C46-9507-7E6D72576841}" type="sibTrans" cxnId="{FE51EEBA-25FA-459E-BFB4-AB6D4C8276A9}">
      <dgm:prSet/>
      <dgm:spPr/>
      <dgm:t>
        <a:bodyPr/>
        <a:lstStyle/>
        <a:p>
          <a:endParaRPr lang="vi-VN"/>
        </a:p>
      </dgm:t>
    </dgm:pt>
    <dgm:pt modelId="{18B63091-726C-46ED-A33D-6B9008D23AE1}">
      <dgm:prSet custT="1"/>
      <dgm:spPr/>
      <dgm:t>
        <a:bodyPr/>
        <a:lstStyle/>
        <a:p>
          <a:r>
            <a:rPr lang="en-US" sz="1600" dirty="0" err="1"/>
            <a:t>GUIQuanLyMuonTra</a:t>
          </a:r>
          <a:endParaRPr lang="vi-VN" sz="1600" dirty="0"/>
        </a:p>
      </dgm:t>
    </dgm:pt>
    <dgm:pt modelId="{BE8FF646-D289-4FD6-A726-2B655E40C0B3}" type="parTrans" cxnId="{E62CBF05-7652-4A08-AC08-CD29567C6E46}">
      <dgm:prSet/>
      <dgm:spPr/>
      <dgm:t>
        <a:bodyPr/>
        <a:lstStyle/>
        <a:p>
          <a:endParaRPr lang="vi-VN"/>
        </a:p>
      </dgm:t>
    </dgm:pt>
    <dgm:pt modelId="{A7CA99B6-7717-4DE4-A54A-FAAFCBEBAD33}" type="sibTrans" cxnId="{E62CBF05-7652-4A08-AC08-CD29567C6E46}">
      <dgm:prSet/>
      <dgm:spPr/>
      <dgm:t>
        <a:bodyPr/>
        <a:lstStyle/>
        <a:p>
          <a:endParaRPr lang="vi-VN"/>
        </a:p>
      </dgm:t>
    </dgm:pt>
    <dgm:pt modelId="{8FC31471-B60E-4A1B-8ECA-980089271FA0}">
      <dgm:prSet custT="1"/>
      <dgm:spPr/>
      <dgm:t>
        <a:bodyPr/>
        <a:lstStyle/>
        <a:p>
          <a:r>
            <a:rPr lang="en-US" sz="1600" dirty="0" err="1"/>
            <a:t>GUIQuanLyDocGia</a:t>
          </a:r>
          <a:endParaRPr lang="vi-VN" sz="1600" dirty="0"/>
        </a:p>
      </dgm:t>
    </dgm:pt>
    <dgm:pt modelId="{3DDA3CB6-FEF5-44BA-84BD-65C1DD12E792}" type="parTrans" cxnId="{A9E13062-815D-42E9-98D7-063C153036B2}">
      <dgm:prSet/>
      <dgm:spPr/>
      <dgm:t>
        <a:bodyPr/>
        <a:lstStyle/>
        <a:p>
          <a:endParaRPr lang="vi-VN"/>
        </a:p>
      </dgm:t>
    </dgm:pt>
    <dgm:pt modelId="{82A60EDE-8E69-40BC-8B68-8C2613405311}" type="sibTrans" cxnId="{A9E13062-815D-42E9-98D7-063C153036B2}">
      <dgm:prSet/>
      <dgm:spPr/>
      <dgm:t>
        <a:bodyPr/>
        <a:lstStyle/>
        <a:p>
          <a:endParaRPr lang="vi-VN"/>
        </a:p>
      </dgm:t>
    </dgm:pt>
    <dgm:pt modelId="{587E6A37-B18B-4C99-8EA7-7FD7BACA2A65}">
      <dgm:prSet custT="1"/>
      <dgm:spPr/>
      <dgm:t>
        <a:bodyPr/>
        <a:lstStyle/>
        <a:p>
          <a:r>
            <a:rPr lang="en-US" sz="1600" dirty="0" err="1"/>
            <a:t>GUIQuanLySach</a:t>
          </a:r>
          <a:endParaRPr lang="vi-VN" sz="1600" dirty="0"/>
        </a:p>
      </dgm:t>
    </dgm:pt>
    <dgm:pt modelId="{366D4950-958B-4369-B9B0-516190DC5722}" type="parTrans" cxnId="{C890C037-7257-49A6-AEC5-DDF354E0A76D}">
      <dgm:prSet/>
      <dgm:spPr/>
      <dgm:t>
        <a:bodyPr/>
        <a:lstStyle/>
        <a:p>
          <a:endParaRPr lang="vi-VN"/>
        </a:p>
      </dgm:t>
    </dgm:pt>
    <dgm:pt modelId="{2EE3762E-1FC7-4F22-83A1-80DC9F5D41AF}" type="sibTrans" cxnId="{C890C037-7257-49A6-AEC5-DDF354E0A76D}">
      <dgm:prSet/>
      <dgm:spPr/>
      <dgm:t>
        <a:bodyPr/>
        <a:lstStyle/>
        <a:p>
          <a:endParaRPr lang="vi-VN"/>
        </a:p>
      </dgm:t>
    </dgm:pt>
    <dgm:pt modelId="{872A9CAE-8A4B-4504-835B-1C5096482E73}">
      <dgm:prSet/>
      <dgm:spPr/>
      <dgm:t>
        <a:bodyPr/>
        <a:lstStyle/>
        <a:p>
          <a:r>
            <a:rPr lang="en-US" dirty="0" err="1"/>
            <a:t>Thêm</a:t>
          </a:r>
          <a:r>
            <a:rPr lang="en-US" dirty="0"/>
            <a:t> </a:t>
          </a:r>
          <a:endParaRPr lang="vi-VN" dirty="0"/>
        </a:p>
      </dgm:t>
    </dgm:pt>
    <dgm:pt modelId="{30D15992-05BB-4E90-81B5-DD2841E4E435}" type="parTrans" cxnId="{63283086-3973-4D69-B477-61FC1BB38879}">
      <dgm:prSet/>
      <dgm:spPr/>
      <dgm:t>
        <a:bodyPr/>
        <a:lstStyle/>
        <a:p>
          <a:endParaRPr lang="vi-VN"/>
        </a:p>
      </dgm:t>
    </dgm:pt>
    <dgm:pt modelId="{7B2246BD-2A76-4B8F-B526-FC2FB7574CC5}" type="sibTrans" cxnId="{63283086-3973-4D69-B477-61FC1BB38879}">
      <dgm:prSet/>
      <dgm:spPr/>
      <dgm:t>
        <a:bodyPr/>
        <a:lstStyle/>
        <a:p>
          <a:endParaRPr lang="vi-VN"/>
        </a:p>
      </dgm:t>
    </dgm:pt>
    <dgm:pt modelId="{1B4F374D-5BA2-454A-9F61-94AFC5737B83}">
      <dgm:prSet/>
      <dgm:spPr/>
      <dgm:t>
        <a:bodyPr/>
        <a:lstStyle/>
        <a:p>
          <a:r>
            <a:rPr lang="en-US" dirty="0" err="1"/>
            <a:t>Sửa</a:t>
          </a:r>
          <a:endParaRPr lang="vi-VN" dirty="0"/>
        </a:p>
      </dgm:t>
    </dgm:pt>
    <dgm:pt modelId="{573EF0AA-89E2-4A67-8FD8-255B8F9545AA}" type="parTrans" cxnId="{09CF2590-8C00-4837-BEBF-B3E8D3F5FEC4}">
      <dgm:prSet/>
      <dgm:spPr/>
      <dgm:t>
        <a:bodyPr/>
        <a:lstStyle/>
        <a:p>
          <a:endParaRPr lang="vi-VN"/>
        </a:p>
      </dgm:t>
    </dgm:pt>
    <dgm:pt modelId="{35E1140A-8297-45A9-99CB-06EBE61F4D31}" type="sibTrans" cxnId="{09CF2590-8C00-4837-BEBF-B3E8D3F5FEC4}">
      <dgm:prSet/>
      <dgm:spPr/>
      <dgm:t>
        <a:bodyPr/>
        <a:lstStyle/>
        <a:p>
          <a:endParaRPr lang="vi-VN"/>
        </a:p>
      </dgm:t>
    </dgm:pt>
    <dgm:pt modelId="{43089EBC-89B4-4C09-B5A0-A8BD963F1343}">
      <dgm:prSet/>
      <dgm:spPr/>
      <dgm:t>
        <a:bodyPr/>
        <a:lstStyle/>
        <a:p>
          <a:r>
            <a:rPr lang="en-US" dirty="0" err="1"/>
            <a:t>Xóa</a:t>
          </a:r>
          <a:endParaRPr lang="vi-VN" dirty="0"/>
        </a:p>
      </dgm:t>
    </dgm:pt>
    <dgm:pt modelId="{62884409-F2F7-4344-A2F5-F45992EC5D01}" type="parTrans" cxnId="{BBEC9107-27E1-4892-8689-8BD84910E673}">
      <dgm:prSet/>
      <dgm:spPr/>
      <dgm:t>
        <a:bodyPr/>
        <a:lstStyle/>
        <a:p>
          <a:endParaRPr lang="vi-VN"/>
        </a:p>
      </dgm:t>
    </dgm:pt>
    <dgm:pt modelId="{0546A408-ED12-430A-ADE1-768593CB2C59}" type="sibTrans" cxnId="{BBEC9107-27E1-4892-8689-8BD84910E673}">
      <dgm:prSet/>
      <dgm:spPr/>
      <dgm:t>
        <a:bodyPr/>
        <a:lstStyle/>
        <a:p>
          <a:endParaRPr lang="vi-VN"/>
        </a:p>
      </dgm:t>
    </dgm:pt>
    <dgm:pt modelId="{78FD9B4C-0507-4940-B0BD-B7E6818CB35D}">
      <dgm:prSet/>
      <dgm:spPr/>
      <dgm:t>
        <a:bodyPr/>
        <a:lstStyle/>
        <a:p>
          <a:r>
            <a:rPr lang="en-US" dirty="0" err="1"/>
            <a:t>Tìm</a:t>
          </a:r>
          <a:r>
            <a:rPr lang="en-US" dirty="0"/>
            <a:t> </a:t>
          </a:r>
          <a:r>
            <a:rPr lang="en-US" dirty="0" err="1"/>
            <a:t>kiếm</a:t>
          </a:r>
          <a:endParaRPr lang="vi-VN" dirty="0"/>
        </a:p>
      </dgm:t>
    </dgm:pt>
    <dgm:pt modelId="{210C700E-423D-404F-9B54-394704A44896}" type="parTrans" cxnId="{B80E2E5A-8324-4597-975F-C109C2014DC9}">
      <dgm:prSet/>
      <dgm:spPr/>
      <dgm:t>
        <a:bodyPr/>
        <a:lstStyle/>
        <a:p>
          <a:endParaRPr lang="vi-VN"/>
        </a:p>
      </dgm:t>
    </dgm:pt>
    <dgm:pt modelId="{42497923-701F-49BE-BD4E-130D53FA0A01}" type="sibTrans" cxnId="{B80E2E5A-8324-4597-975F-C109C2014DC9}">
      <dgm:prSet/>
      <dgm:spPr/>
      <dgm:t>
        <a:bodyPr/>
        <a:lstStyle/>
        <a:p>
          <a:endParaRPr lang="vi-VN"/>
        </a:p>
      </dgm:t>
    </dgm:pt>
    <dgm:pt modelId="{96B18EBF-1A2B-4E3E-9581-5B2AC250A733}">
      <dgm:prSet/>
      <dgm:spPr/>
      <dgm:t>
        <a:bodyPr/>
        <a:lstStyle/>
        <a:p>
          <a:r>
            <a:rPr lang="en-US" dirty="0" err="1"/>
            <a:t>Thêm</a:t>
          </a:r>
          <a:endParaRPr lang="vi-VN" dirty="0"/>
        </a:p>
      </dgm:t>
    </dgm:pt>
    <dgm:pt modelId="{ACD78AA6-E355-4B53-8BDE-A17ADCEAC44D}" type="parTrans" cxnId="{EE0C7BDA-C566-4432-9A15-CB52FC08F4BB}">
      <dgm:prSet/>
      <dgm:spPr/>
      <dgm:t>
        <a:bodyPr/>
        <a:lstStyle/>
        <a:p>
          <a:endParaRPr lang="vi-VN"/>
        </a:p>
      </dgm:t>
    </dgm:pt>
    <dgm:pt modelId="{E3DDF934-3565-47ED-BF41-222A81612F0D}" type="sibTrans" cxnId="{EE0C7BDA-C566-4432-9A15-CB52FC08F4BB}">
      <dgm:prSet/>
      <dgm:spPr/>
      <dgm:t>
        <a:bodyPr/>
        <a:lstStyle/>
        <a:p>
          <a:endParaRPr lang="vi-VN"/>
        </a:p>
      </dgm:t>
    </dgm:pt>
    <dgm:pt modelId="{0E59FBAB-22CD-4AC3-AEBE-98446DDB48B2}">
      <dgm:prSet/>
      <dgm:spPr/>
      <dgm:t>
        <a:bodyPr/>
        <a:lstStyle/>
        <a:p>
          <a:r>
            <a:rPr lang="en-US" dirty="0" err="1"/>
            <a:t>Sửa</a:t>
          </a:r>
          <a:endParaRPr lang="vi-VN" dirty="0"/>
        </a:p>
      </dgm:t>
    </dgm:pt>
    <dgm:pt modelId="{31523674-9B7D-459B-8EA8-1F6A767CA743}" type="parTrans" cxnId="{977463C0-B676-4538-9B0B-CA784ACD7E3E}">
      <dgm:prSet/>
      <dgm:spPr/>
      <dgm:t>
        <a:bodyPr/>
        <a:lstStyle/>
        <a:p>
          <a:endParaRPr lang="vi-VN"/>
        </a:p>
      </dgm:t>
    </dgm:pt>
    <dgm:pt modelId="{1ED5D133-2DFA-4E94-A5A4-30DC690EF203}" type="sibTrans" cxnId="{977463C0-B676-4538-9B0B-CA784ACD7E3E}">
      <dgm:prSet/>
      <dgm:spPr/>
      <dgm:t>
        <a:bodyPr/>
        <a:lstStyle/>
        <a:p>
          <a:endParaRPr lang="vi-VN"/>
        </a:p>
      </dgm:t>
    </dgm:pt>
    <dgm:pt modelId="{B5F8867A-180B-4CCD-A767-036FE4674DB7}">
      <dgm:prSet/>
      <dgm:spPr/>
      <dgm:t>
        <a:bodyPr/>
        <a:lstStyle/>
        <a:p>
          <a:r>
            <a:rPr lang="en-US" dirty="0" err="1"/>
            <a:t>Xóa</a:t>
          </a:r>
          <a:endParaRPr lang="vi-VN" dirty="0"/>
        </a:p>
      </dgm:t>
    </dgm:pt>
    <dgm:pt modelId="{2C6E8FF0-CB5E-47AB-9DFB-3B469FBC21A8}" type="parTrans" cxnId="{7DF816A0-85BA-4F11-8139-C8BBE28908C6}">
      <dgm:prSet/>
      <dgm:spPr/>
      <dgm:t>
        <a:bodyPr/>
        <a:lstStyle/>
        <a:p>
          <a:endParaRPr lang="vi-VN"/>
        </a:p>
      </dgm:t>
    </dgm:pt>
    <dgm:pt modelId="{62174B44-6E15-4B35-9B1C-4E9A9F1E0E38}" type="sibTrans" cxnId="{7DF816A0-85BA-4F11-8139-C8BBE28908C6}">
      <dgm:prSet/>
      <dgm:spPr/>
      <dgm:t>
        <a:bodyPr/>
        <a:lstStyle/>
        <a:p>
          <a:endParaRPr lang="vi-VN"/>
        </a:p>
      </dgm:t>
    </dgm:pt>
    <dgm:pt modelId="{7B0B3D8B-E446-4666-8927-B6BC1C206591}">
      <dgm:prSet/>
      <dgm:spPr/>
      <dgm:t>
        <a:bodyPr/>
        <a:lstStyle/>
        <a:p>
          <a:r>
            <a:rPr lang="en-US" dirty="0" err="1"/>
            <a:t>Tìm</a:t>
          </a:r>
          <a:r>
            <a:rPr lang="en-US" dirty="0"/>
            <a:t> </a:t>
          </a:r>
          <a:r>
            <a:rPr lang="en-US" dirty="0" err="1"/>
            <a:t>kiếm</a:t>
          </a:r>
          <a:endParaRPr lang="vi-VN" dirty="0"/>
        </a:p>
      </dgm:t>
    </dgm:pt>
    <dgm:pt modelId="{FD4E2A94-94BC-463E-AEB8-989C37131CAC}" type="parTrans" cxnId="{5693FBEF-4AEB-4FE0-AA30-3329CA5FF5DC}">
      <dgm:prSet/>
      <dgm:spPr/>
      <dgm:t>
        <a:bodyPr/>
        <a:lstStyle/>
        <a:p>
          <a:endParaRPr lang="vi-VN"/>
        </a:p>
      </dgm:t>
    </dgm:pt>
    <dgm:pt modelId="{F92E56FC-90E8-4D5F-A54B-BFBE78FA74A2}" type="sibTrans" cxnId="{5693FBEF-4AEB-4FE0-AA30-3329CA5FF5DC}">
      <dgm:prSet/>
      <dgm:spPr/>
      <dgm:t>
        <a:bodyPr/>
        <a:lstStyle/>
        <a:p>
          <a:endParaRPr lang="vi-VN"/>
        </a:p>
      </dgm:t>
    </dgm:pt>
    <dgm:pt modelId="{12E4570E-1B3D-440E-BC1E-56F2F84B2D3E}">
      <dgm:prSet/>
      <dgm:spPr/>
      <dgm:t>
        <a:bodyPr/>
        <a:lstStyle/>
        <a:p>
          <a:r>
            <a:rPr lang="en-US" dirty="0" err="1"/>
            <a:t>Mượn</a:t>
          </a:r>
          <a:r>
            <a:rPr lang="en-US" dirty="0"/>
            <a:t> </a:t>
          </a:r>
          <a:r>
            <a:rPr lang="en-US" dirty="0" err="1"/>
            <a:t>sách</a:t>
          </a:r>
          <a:endParaRPr lang="vi-VN" dirty="0"/>
        </a:p>
      </dgm:t>
    </dgm:pt>
    <dgm:pt modelId="{7E31517C-5344-4448-A4BC-32BDE69A569F}" type="parTrans" cxnId="{4C9B9FF5-F7F7-4355-937C-297E8DDB02AA}">
      <dgm:prSet/>
      <dgm:spPr/>
      <dgm:t>
        <a:bodyPr/>
        <a:lstStyle/>
        <a:p>
          <a:endParaRPr lang="vi-VN"/>
        </a:p>
      </dgm:t>
    </dgm:pt>
    <dgm:pt modelId="{A730857D-BA52-4D19-9C9F-D72E11C0E519}" type="sibTrans" cxnId="{4C9B9FF5-F7F7-4355-937C-297E8DDB02AA}">
      <dgm:prSet/>
      <dgm:spPr/>
      <dgm:t>
        <a:bodyPr/>
        <a:lstStyle/>
        <a:p>
          <a:endParaRPr lang="vi-VN"/>
        </a:p>
      </dgm:t>
    </dgm:pt>
    <dgm:pt modelId="{E3BE224A-BE18-4D3A-BA92-FC3BC8D16495}">
      <dgm:prSet/>
      <dgm:spPr/>
      <dgm:t>
        <a:bodyPr/>
        <a:lstStyle/>
        <a:p>
          <a:r>
            <a:rPr lang="en-US" dirty="0" err="1"/>
            <a:t>Thống</a:t>
          </a:r>
          <a:r>
            <a:rPr lang="en-US" dirty="0"/>
            <a:t> </a:t>
          </a:r>
          <a:r>
            <a:rPr lang="en-US" dirty="0" err="1"/>
            <a:t>kê</a:t>
          </a:r>
          <a:r>
            <a:rPr lang="en-US" dirty="0"/>
            <a:t>  </a:t>
          </a:r>
          <a:r>
            <a:rPr lang="en-US" dirty="0" err="1"/>
            <a:t>độc</a:t>
          </a:r>
          <a:r>
            <a:rPr lang="en-US" dirty="0"/>
            <a:t> </a:t>
          </a:r>
          <a:r>
            <a:rPr lang="en-US" dirty="0" err="1"/>
            <a:t>giả</a:t>
          </a:r>
          <a:endParaRPr lang="vi-VN" dirty="0"/>
        </a:p>
      </dgm:t>
    </dgm:pt>
    <dgm:pt modelId="{276F9C69-B84E-4ACC-85B0-C1F6C77B4A2C}" type="parTrans" cxnId="{17E925E3-A58C-4125-AE6C-7D08C4CF9E18}">
      <dgm:prSet/>
      <dgm:spPr/>
      <dgm:t>
        <a:bodyPr/>
        <a:lstStyle/>
        <a:p>
          <a:endParaRPr lang="vi-VN"/>
        </a:p>
      </dgm:t>
    </dgm:pt>
    <dgm:pt modelId="{A8EF5081-1DA1-4A41-A91C-1C5B1A840B6B}" type="sibTrans" cxnId="{17E925E3-A58C-4125-AE6C-7D08C4CF9E18}">
      <dgm:prSet/>
      <dgm:spPr/>
      <dgm:t>
        <a:bodyPr/>
        <a:lstStyle/>
        <a:p>
          <a:endParaRPr lang="vi-VN"/>
        </a:p>
      </dgm:t>
    </dgm:pt>
    <dgm:pt modelId="{37550FE8-A843-4596-9C79-2764C8D5FB9E}">
      <dgm:prSet/>
      <dgm:spPr/>
      <dgm:t>
        <a:bodyPr/>
        <a:lstStyle/>
        <a:p>
          <a:r>
            <a:rPr lang="en-US" dirty="0" err="1"/>
            <a:t>Trả</a:t>
          </a:r>
          <a:r>
            <a:rPr lang="en-US" dirty="0"/>
            <a:t> </a:t>
          </a:r>
          <a:r>
            <a:rPr lang="en-US" dirty="0" err="1"/>
            <a:t>sách</a:t>
          </a:r>
          <a:endParaRPr lang="en-US" dirty="0"/>
        </a:p>
      </dgm:t>
    </dgm:pt>
    <dgm:pt modelId="{4563FB30-5D85-485A-9198-28F54226374F}" type="parTrans" cxnId="{6AD906C5-AF59-4334-84CE-42C677A9D98A}">
      <dgm:prSet/>
      <dgm:spPr/>
      <dgm:t>
        <a:bodyPr/>
        <a:lstStyle/>
        <a:p>
          <a:endParaRPr lang="en-US"/>
        </a:p>
      </dgm:t>
    </dgm:pt>
    <dgm:pt modelId="{296C2D46-2290-4A89-84E5-6E892E93E275}" type="sibTrans" cxnId="{6AD906C5-AF59-4334-84CE-42C677A9D98A}">
      <dgm:prSet/>
      <dgm:spPr/>
      <dgm:t>
        <a:bodyPr/>
        <a:lstStyle/>
        <a:p>
          <a:endParaRPr lang="en-US"/>
        </a:p>
      </dgm:t>
    </dgm:pt>
    <dgm:pt modelId="{44D29F06-0409-4DC9-8044-32E53E56BA3D}">
      <dgm:prSet/>
      <dgm:spPr/>
      <dgm:t>
        <a:bodyPr/>
        <a:lstStyle/>
        <a:p>
          <a:r>
            <a:rPr lang="en-US" dirty="0" err="1"/>
            <a:t>Tìm</a:t>
          </a:r>
          <a:r>
            <a:rPr lang="en-US" dirty="0"/>
            <a:t> </a:t>
          </a:r>
          <a:r>
            <a:rPr lang="en-US" dirty="0" err="1"/>
            <a:t>kiếm</a:t>
          </a:r>
          <a:endParaRPr lang="en-US" dirty="0"/>
        </a:p>
      </dgm:t>
    </dgm:pt>
    <dgm:pt modelId="{C4E16EF1-B342-4ABF-AD47-9490230D4D26}" type="parTrans" cxnId="{521B3BBC-C206-4C3F-87C7-4A32F2750FBF}">
      <dgm:prSet/>
      <dgm:spPr/>
      <dgm:t>
        <a:bodyPr/>
        <a:lstStyle/>
        <a:p>
          <a:endParaRPr lang="en-US"/>
        </a:p>
      </dgm:t>
    </dgm:pt>
    <dgm:pt modelId="{2FC2F7CB-9892-4D42-9B47-26A63CEB1249}" type="sibTrans" cxnId="{521B3BBC-C206-4C3F-87C7-4A32F2750FBF}">
      <dgm:prSet/>
      <dgm:spPr/>
      <dgm:t>
        <a:bodyPr/>
        <a:lstStyle/>
        <a:p>
          <a:endParaRPr lang="en-US"/>
        </a:p>
      </dgm:t>
    </dgm:pt>
    <dgm:pt modelId="{FDAF35F5-B8AA-4E63-B476-0D2DAC28FCB8}">
      <dgm:prSet/>
      <dgm:spPr/>
      <dgm:t>
        <a:bodyPr/>
        <a:lstStyle/>
        <a:p>
          <a:r>
            <a:rPr lang="en-US" dirty="0"/>
            <a:t>In </a:t>
          </a:r>
          <a:r>
            <a:rPr lang="en-US" dirty="0" err="1"/>
            <a:t>phiếu</a:t>
          </a:r>
          <a:r>
            <a:rPr lang="en-US" dirty="0"/>
            <a:t> </a:t>
          </a:r>
          <a:r>
            <a:rPr lang="en-US" dirty="0" err="1"/>
            <a:t>mượn</a:t>
          </a:r>
          <a:endParaRPr lang="en-US" dirty="0"/>
        </a:p>
      </dgm:t>
    </dgm:pt>
    <dgm:pt modelId="{CAC4D3A1-A090-4144-A064-DF9AA168691F}" type="parTrans" cxnId="{F65582E7-38A4-4E12-B53E-02D0308A3F14}">
      <dgm:prSet/>
      <dgm:spPr/>
      <dgm:t>
        <a:bodyPr/>
        <a:lstStyle/>
        <a:p>
          <a:endParaRPr lang="en-US"/>
        </a:p>
      </dgm:t>
    </dgm:pt>
    <dgm:pt modelId="{F719FF11-7FFB-40D5-B397-28EBBB16C05C}" type="sibTrans" cxnId="{F65582E7-38A4-4E12-B53E-02D0308A3F14}">
      <dgm:prSet/>
      <dgm:spPr/>
      <dgm:t>
        <a:bodyPr/>
        <a:lstStyle/>
        <a:p>
          <a:endParaRPr lang="en-US"/>
        </a:p>
      </dgm:t>
    </dgm:pt>
    <dgm:pt modelId="{EEFC0760-E9E6-44B5-8753-EB9587A6C176}">
      <dgm:prSet/>
      <dgm:spPr/>
      <dgm:t>
        <a:bodyPr/>
        <a:lstStyle/>
        <a:p>
          <a:r>
            <a:rPr lang="en-US" dirty="0" err="1"/>
            <a:t>Thống</a:t>
          </a:r>
          <a:r>
            <a:rPr lang="en-US" dirty="0"/>
            <a:t> </a:t>
          </a:r>
          <a:r>
            <a:rPr lang="en-US" dirty="0" err="1"/>
            <a:t>kê</a:t>
          </a:r>
          <a:r>
            <a:rPr lang="en-US" dirty="0"/>
            <a:t> </a:t>
          </a:r>
          <a:r>
            <a:rPr lang="en-US" dirty="0" err="1"/>
            <a:t>sách</a:t>
          </a:r>
          <a:endParaRPr lang="en-US" dirty="0"/>
        </a:p>
      </dgm:t>
    </dgm:pt>
    <dgm:pt modelId="{83F5857E-886B-48D3-84C4-218CA4E1A96B}" type="parTrans" cxnId="{90B18531-D2EC-4E74-8F06-4D5EB843564A}">
      <dgm:prSet/>
      <dgm:spPr/>
      <dgm:t>
        <a:bodyPr/>
        <a:lstStyle/>
        <a:p>
          <a:endParaRPr lang="en-US"/>
        </a:p>
      </dgm:t>
    </dgm:pt>
    <dgm:pt modelId="{C63CD33F-048B-4089-BD52-1DF43DF205D3}" type="sibTrans" cxnId="{90B18531-D2EC-4E74-8F06-4D5EB843564A}">
      <dgm:prSet/>
      <dgm:spPr/>
      <dgm:t>
        <a:bodyPr/>
        <a:lstStyle/>
        <a:p>
          <a:endParaRPr lang="en-US"/>
        </a:p>
      </dgm:t>
    </dgm:pt>
    <dgm:pt modelId="{F8E13398-C804-407C-9938-AF4405D7325F}">
      <dgm:prSet/>
      <dgm:spPr/>
      <dgm:t>
        <a:bodyPr/>
        <a:lstStyle/>
        <a:p>
          <a:r>
            <a:rPr lang="en-US" dirty="0" err="1"/>
            <a:t>Thống</a:t>
          </a:r>
          <a:r>
            <a:rPr lang="en-US" dirty="0"/>
            <a:t> </a:t>
          </a:r>
          <a:r>
            <a:rPr lang="en-US" dirty="0" err="1"/>
            <a:t>kê</a:t>
          </a:r>
          <a:r>
            <a:rPr lang="en-US" dirty="0"/>
            <a:t> </a:t>
          </a:r>
          <a:r>
            <a:rPr lang="en-US" dirty="0" err="1"/>
            <a:t>mượn</a:t>
          </a:r>
          <a:r>
            <a:rPr lang="en-US" dirty="0"/>
            <a:t> </a:t>
          </a:r>
          <a:r>
            <a:rPr lang="en-US" dirty="0" err="1"/>
            <a:t>trả</a:t>
          </a:r>
          <a:endParaRPr lang="en-US" dirty="0"/>
        </a:p>
      </dgm:t>
    </dgm:pt>
    <dgm:pt modelId="{5A422E14-6670-4570-A242-A220DBDD6869}" type="parTrans" cxnId="{98770A92-8C1E-4AAF-A1E3-FC69CD87247C}">
      <dgm:prSet/>
      <dgm:spPr/>
      <dgm:t>
        <a:bodyPr/>
        <a:lstStyle/>
        <a:p>
          <a:endParaRPr lang="en-US"/>
        </a:p>
      </dgm:t>
    </dgm:pt>
    <dgm:pt modelId="{574125E1-5111-4C71-9025-289A63A81C3E}" type="sibTrans" cxnId="{98770A92-8C1E-4AAF-A1E3-FC69CD87247C}">
      <dgm:prSet/>
      <dgm:spPr/>
      <dgm:t>
        <a:bodyPr/>
        <a:lstStyle/>
        <a:p>
          <a:endParaRPr lang="en-US"/>
        </a:p>
      </dgm:t>
    </dgm:pt>
    <dgm:pt modelId="{C377CE77-FE4F-4FD6-9669-80F2351F2142}">
      <dgm:prSet/>
      <dgm:spPr/>
      <dgm:t>
        <a:bodyPr/>
        <a:lstStyle/>
        <a:p>
          <a:r>
            <a:rPr lang="en-US" dirty="0" err="1"/>
            <a:t>Xuất</a:t>
          </a:r>
          <a:r>
            <a:rPr lang="en-US" dirty="0"/>
            <a:t> </a:t>
          </a:r>
          <a:r>
            <a:rPr lang="en-US" dirty="0" err="1"/>
            <a:t>báo</a:t>
          </a:r>
          <a:r>
            <a:rPr lang="en-US" dirty="0"/>
            <a:t> </a:t>
          </a:r>
          <a:r>
            <a:rPr lang="en-US" dirty="0" err="1"/>
            <a:t>cáo</a:t>
          </a:r>
          <a:endParaRPr lang="en-US" dirty="0"/>
        </a:p>
      </dgm:t>
    </dgm:pt>
    <dgm:pt modelId="{D3CE6201-5BEB-452D-B65D-0DC6C44A3416}" type="parTrans" cxnId="{EC81E2D4-00EF-43C0-AA34-DF84CC8C5F4A}">
      <dgm:prSet/>
      <dgm:spPr/>
      <dgm:t>
        <a:bodyPr/>
        <a:lstStyle/>
        <a:p>
          <a:endParaRPr lang="en-US"/>
        </a:p>
      </dgm:t>
    </dgm:pt>
    <dgm:pt modelId="{463340A0-A960-412B-A4A8-1A36906FDAB0}" type="sibTrans" cxnId="{EC81E2D4-00EF-43C0-AA34-DF84CC8C5F4A}">
      <dgm:prSet/>
      <dgm:spPr/>
      <dgm:t>
        <a:bodyPr/>
        <a:lstStyle/>
        <a:p>
          <a:endParaRPr lang="en-US"/>
        </a:p>
      </dgm:t>
    </dgm:pt>
    <dgm:pt modelId="{42599E3B-C2F0-4722-8179-21B15BCBFC34}" type="pres">
      <dgm:prSet presAssocID="{CD020224-1B61-4276-9B0C-971C7039E14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7C63F40-AFF4-4A25-A601-8CE7A0D475A3}" type="pres">
      <dgm:prSet presAssocID="{B0C4F678-8ECE-4A1B-85B1-E57422C8D82D}" presName="hierRoot1" presStyleCnt="0">
        <dgm:presLayoutVars>
          <dgm:hierBranch val="init"/>
        </dgm:presLayoutVars>
      </dgm:prSet>
      <dgm:spPr/>
    </dgm:pt>
    <dgm:pt modelId="{DE3A0A9F-B029-432B-ACD8-C6BB8ACD5C0B}" type="pres">
      <dgm:prSet presAssocID="{B0C4F678-8ECE-4A1B-85B1-E57422C8D82D}" presName="rootComposite1" presStyleCnt="0"/>
      <dgm:spPr/>
    </dgm:pt>
    <dgm:pt modelId="{5936E91D-33F4-4033-B1B5-DFDC2610E772}" type="pres">
      <dgm:prSet presAssocID="{B0C4F678-8ECE-4A1B-85B1-E57422C8D82D}" presName="rootText1" presStyleLbl="node0" presStyleIdx="0" presStyleCnt="1">
        <dgm:presLayoutVars>
          <dgm:chPref val="3"/>
        </dgm:presLayoutVars>
      </dgm:prSet>
      <dgm:spPr/>
    </dgm:pt>
    <dgm:pt modelId="{79B266F4-AFA2-4B74-9355-2B906DD28797}" type="pres">
      <dgm:prSet presAssocID="{B0C4F678-8ECE-4A1B-85B1-E57422C8D82D}" presName="rootConnector1" presStyleLbl="node1" presStyleIdx="0" presStyleCnt="0"/>
      <dgm:spPr/>
    </dgm:pt>
    <dgm:pt modelId="{87817CD4-DE51-4DA1-9DE3-0236EAEE36C3}" type="pres">
      <dgm:prSet presAssocID="{B0C4F678-8ECE-4A1B-85B1-E57422C8D82D}" presName="hierChild2" presStyleCnt="0"/>
      <dgm:spPr/>
    </dgm:pt>
    <dgm:pt modelId="{82D3722F-753B-4D96-BF06-8A35BC1418AC}" type="pres">
      <dgm:prSet presAssocID="{3DDA3CB6-FEF5-44BA-84BD-65C1DD12E792}" presName="Name37" presStyleLbl="parChTrans1D2" presStyleIdx="0" presStyleCnt="4"/>
      <dgm:spPr/>
    </dgm:pt>
    <dgm:pt modelId="{09373154-C203-4C7D-89C5-D0E23B57ED44}" type="pres">
      <dgm:prSet presAssocID="{8FC31471-B60E-4A1B-8ECA-980089271FA0}" presName="hierRoot2" presStyleCnt="0">
        <dgm:presLayoutVars>
          <dgm:hierBranch val="init"/>
        </dgm:presLayoutVars>
      </dgm:prSet>
      <dgm:spPr/>
    </dgm:pt>
    <dgm:pt modelId="{E175BB10-7E48-4062-B35E-5DEAF960E68D}" type="pres">
      <dgm:prSet presAssocID="{8FC31471-B60E-4A1B-8ECA-980089271FA0}" presName="rootComposite" presStyleCnt="0"/>
      <dgm:spPr/>
    </dgm:pt>
    <dgm:pt modelId="{D1AEB386-19EF-448F-A38B-96C228EA0BB9}" type="pres">
      <dgm:prSet presAssocID="{8FC31471-B60E-4A1B-8ECA-980089271FA0}" presName="rootText" presStyleLbl="node2" presStyleIdx="0" presStyleCnt="4">
        <dgm:presLayoutVars>
          <dgm:chPref val="3"/>
        </dgm:presLayoutVars>
      </dgm:prSet>
      <dgm:spPr/>
    </dgm:pt>
    <dgm:pt modelId="{B5F2B082-7C9C-43A7-9631-F89C021317D4}" type="pres">
      <dgm:prSet presAssocID="{8FC31471-B60E-4A1B-8ECA-980089271FA0}" presName="rootConnector" presStyleLbl="node2" presStyleIdx="0" presStyleCnt="4"/>
      <dgm:spPr/>
    </dgm:pt>
    <dgm:pt modelId="{009EAA80-AB0B-4C1C-BB91-429C31E7A0E2}" type="pres">
      <dgm:prSet presAssocID="{8FC31471-B60E-4A1B-8ECA-980089271FA0}" presName="hierChild4" presStyleCnt="0"/>
      <dgm:spPr/>
    </dgm:pt>
    <dgm:pt modelId="{649F9449-2001-425E-B2D5-EA08DD026359}" type="pres">
      <dgm:prSet presAssocID="{30D15992-05BB-4E90-81B5-DD2841E4E435}" presName="Name37" presStyleLbl="parChTrans1D3" presStyleIdx="0" presStyleCnt="16"/>
      <dgm:spPr/>
    </dgm:pt>
    <dgm:pt modelId="{F4DFC664-4C60-4E2D-A89C-17DEC8303126}" type="pres">
      <dgm:prSet presAssocID="{872A9CAE-8A4B-4504-835B-1C5096482E73}" presName="hierRoot2" presStyleCnt="0">
        <dgm:presLayoutVars>
          <dgm:hierBranch val="init"/>
        </dgm:presLayoutVars>
      </dgm:prSet>
      <dgm:spPr/>
    </dgm:pt>
    <dgm:pt modelId="{67718FFC-A66C-4E81-BCC3-7450474E630C}" type="pres">
      <dgm:prSet presAssocID="{872A9CAE-8A4B-4504-835B-1C5096482E73}" presName="rootComposite" presStyleCnt="0"/>
      <dgm:spPr/>
    </dgm:pt>
    <dgm:pt modelId="{BE328CF4-C5D7-4F86-9081-EAFEA149FFF6}" type="pres">
      <dgm:prSet presAssocID="{872A9CAE-8A4B-4504-835B-1C5096482E73}" presName="rootText" presStyleLbl="node3" presStyleIdx="0" presStyleCnt="16">
        <dgm:presLayoutVars>
          <dgm:chPref val="3"/>
        </dgm:presLayoutVars>
      </dgm:prSet>
      <dgm:spPr/>
    </dgm:pt>
    <dgm:pt modelId="{721EFABC-8177-424C-9119-0772C0A1B705}" type="pres">
      <dgm:prSet presAssocID="{872A9CAE-8A4B-4504-835B-1C5096482E73}" presName="rootConnector" presStyleLbl="node3" presStyleIdx="0" presStyleCnt="16"/>
      <dgm:spPr/>
    </dgm:pt>
    <dgm:pt modelId="{1C2191F5-D5E6-4958-B4A7-73CB2BC64764}" type="pres">
      <dgm:prSet presAssocID="{872A9CAE-8A4B-4504-835B-1C5096482E73}" presName="hierChild4" presStyleCnt="0"/>
      <dgm:spPr/>
    </dgm:pt>
    <dgm:pt modelId="{E61D2265-2D78-4463-8E78-70D24972E857}" type="pres">
      <dgm:prSet presAssocID="{872A9CAE-8A4B-4504-835B-1C5096482E73}" presName="hierChild5" presStyleCnt="0"/>
      <dgm:spPr/>
    </dgm:pt>
    <dgm:pt modelId="{FE764F68-0E66-42BF-91E2-4FD182DE1A0F}" type="pres">
      <dgm:prSet presAssocID="{573EF0AA-89E2-4A67-8FD8-255B8F9545AA}" presName="Name37" presStyleLbl="parChTrans1D3" presStyleIdx="1" presStyleCnt="16"/>
      <dgm:spPr/>
    </dgm:pt>
    <dgm:pt modelId="{57D7E3F7-DB59-4804-9C09-015D8A003524}" type="pres">
      <dgm:prSet presAssocID="{1B4F374D-5BA2-454A-9F61-94AFC5737B83}" presName="hierRoot2" presStyleCnt="0">
        <dgm:presLayoutVars>
          <dgm:hierBranch val="init"/>
        </dgm:presLayoutVars>
      </dgm:prSet>
      <dgm:spPr/>
    </dgm:pt>
    <dgm:pt modelId="{A72AFF38-B131-4E88-B980-E55B9E37EA18}" type="pres">
      <dgm:prSet presAssocID="{1B4F374D-5BA2-454A-9F61-94AFC5737B83}" presName="rootComposite" presStyleCnt="0"/>
      <dgm:spPr/>
    </dgm:pt>
    <dgm:pt modelId="{28E9CC43-DD2F-4355-A4A4-B3FE61248A43}" type="pres">
      <dgm:prSet presAssocID="{1B4F374D-5BA2-454A-9F61-94AFC5737B83}" presName="rootText" presStyleLbl="node3" presStyleIdx="1" presStyleCnt="16">
        <dgm:presLayoutVars>
          <dgm:chPref val="3"/>
        </dgm:presLayoutVars>
      </dgm:prSet>
      <dgm:spPr/>
    </dgm:pt>
    <dgm:pt modelId="{EEEA2E3E-3022-4714-8C81-28689AE72355}" type="pres">
      <dgm:prSet presAssocID="{1B4F374D-5BA2-454A-9F61-94AFC5737B83}" presName="rootConnector" presStyleLbl="node3" presStyleIdx="1" presStyleCnt="16"/>
      <dgm:spPr/>
    </dgm:pt>
    <dgm:pt modelId="{E908CFBD-9E9F-4054-9602-FCFD08F2946B}" type="pres">
      <dgm:prSet presAssocID="{1B4F374D-5BA2-454A-9F61-94AFC5737B83}" presName="hierChild4" presStyleCnt="0"/>
      <dgm:spPr/>
    </dgm:pt>
    <dgm:pt modelId="{DC396E92-8A65-4C6F-97E6-6CEF73EC5854}" type="pres">
      <dgm:prSet presAssocID="{1B4F374D-5BA2-454A-9F61-94AFC5737B83}" presName="hierChild5" presStyleCnt="0"/>
      <dgm:spPr/>
    </dgm:pt>
    <dgm:pt modelId="{D674AD5A-1FDD-41BA-AE44-8798355E7AA4}" type="pres">
      <dgm:prSet presAssocID="{62884409-F2F7-4344-A2F5-F45992EC5D01}" presName="Name37" presStyleLbl="parChTrans1D3" presStyleIdx="2" presStyleCnt="16"/>
      <dgm:spPr/>
    </dgm:pt>
    <dgm:pt modelId="{0AD636C8-9328-4851-A40C-4E1E9EA92E03}" type="pres">
      <dgm:prSet presAssocID="{43089EBC-89B4-4C09-B5A0-A8BD963F1343}" presName="hierRoot2" presStyleCnt="0">
        <dgm:presLayoutVars>
          <dgm:hierBranch val="init"/>
        </dgm:presLayoutVars>
      </dgm:prSet>
      <dgm:spPr/>
    </dgm:pt>
    <dgm:pt modelId="{591EF337-2EBC-4422-9346-4667A43259D0}" type="pres">
      <dgm:prSet presAssocID="{43089EBC-89B4-4C09-B5A0-A8BD963F1343}" presName="rootComposite" presStyleCnt="0"/>
      <dgm:spPr/>
    </dgm:pt>
    <dgm:pt modelId="{78AC0528-FEA8-423E-B047-3B1210204B8F}" type="pres">
      <dgm:prSet presAssocID="{43089EBC-89B4-4C09-B5A0-A8BD963F1343}" presName="rootText" presStyleLbl="node3" presStyleIdx="2" presStyleCnt="16">
        <dgm:presLayoutVars>
          <dgm:chPref val="3"/>
        </dgm:presLayoutVars>
      </dgm:prSet>
      <dgm:spPr/>
    </dgm:pt>
    <dgm:pt modelId="{AF19A588-D8EE-454B-91D4-C83144450932}" type="pres">
      <dgm:prSet presAssocID="{43089EBC-89B4-4C09-B5A0-A8BD963F1343}" presName="rootConnector" presStyleLbl="node3" presStyleIdx="2" presStyleCnt="16"/>
      <dgm:spPr/>
    </dgm:pt>
    <dgm:pt modelId="{1B8EA530-E249-464A-83CC-7CCD2EBEA8AC}" type="pres">
      <dgm:prSet presAssocID="{43089EBC-89B4-4C09-B5A0-A8BD963F1343}" presName="hierChild4" presStyleCnt="0"/>
      <dgm:spPr/>
    </dgm:pt>
    <dgm:pt modelId="{94063C48-E8C9-493A-B4FA-C98296B25352}" type="pres">
      <dgm:prSet presAssocID="{43089EBC-89B4-4C09-B5A0-A8BD963F1343}" presName="hierChild5" presStyleCnt="0"/>
      <dgm:spPr/>
    </dgm:pt>
    <dgm:pt modelId="{687F8BD6-8630-4E27-BCC8-69AAB2A0AB05}" type="pres">
      <dgm:prSet presAssocID="{210C700E-423D-404F-9B54-394704A44896}" presName="Name37" presStyleLbl="parChTrans1D3" presStyleIdx="3" presStyleCnt="16"/>
      <dgm:spPr/>
    </dgm:pt>
    <dgm:pt modelId="{5A17E9C4-F5F9-4486-8A50-BBFAB8530CDA}" type="pres">
      <dgm:prSet presAssocID="{78FD9B4C-0507-4940-B0BD-B7E6818CB35D}" presName="hierRoot2" presStyleCnt="0">
        <dgm:presLayoutVars>
          <dgm:hierBranch val="init"/>
        </dgm:presLayoutVars>
      </dgm:prSet>
      <dgm:spPr/>
    </dgm:pt>
    <dgm:pt modelId="{46813327-87A1-46C6-BF32-36312D79E2FA}" type="pres">
      <dgm:prSet presAssocID="{78FD9B4C-0507-4940-B0BD-B7E6818CB35D}" presName="rootComposite" presStyleCnt="0"/>
      <dgm:spPr/>
    </dgm:pt>
    <dgm:pt modelId="{A7901B5A-9D4E-4C79-9849-DB19FF0E52D7}" type="pres">
      <dgm:prSet presAssocID="{78FD9B4C-0507-4940-B0BD-B7E6818CB35D}" presName="rootText" presStyleLbl="node3" presStyleIdx="3" presStyleCnt="16">
        <dgm:presLayoutVars>
          <dgm:chPref val="3"/>
        </dgm:presLayoutVars>
      </dgm:prSet>
      <dgm:spPr/>
    </dgm:pt>
    <dgm:pt modelId="{4966EC5C-E8CD-47D1-A812-2397A828AA4E}" type="pres">
      <dgm:prSet presAssocID="{78FD9B4C-0507-4940-B0BD-B7E6818CB35D}" presName="rootConnector" presStyleLbl="node3" presStyleIdx="3" presStyleCnt="16"/>
      <dgm:spPr/>
    </dgm:pt>
    <dgm:pt modelId="{AC9A46B0-F265-4DBA-9942-CF24796680B3}" type="pres">
      <dgm:prSet presAssocID="{78FD9B4C-0507-4940-B0BD-B7E6818CB35D}" presName="hierChild4" presStyleCnt="0"/>
      <dgm:spPr/>
    </dgm:pt>
    <dgm:pt modelId="{289F7C2F-4F4F-42E5-B964-4CCD34A5C934}" type="pres">
      <dgm:prSet presAssocID="{78FD9B4C-0507-4940-B0BD-B7E6818CB35D}" presName="hierChild5" presStyleCnt="0"/>
      <dgm:spPr/>
    </dgm:pt>
    <dgm:pt modelId="{90342DE3-2FBD-4D68-81D1-FB5BE4262FE9}" type="pres">
      <dgm:prSet presAssocID="{8FC31471-B60E-4A1B-8ECA-980089271FA0}" presName="hierChild5" presStyleCnt="0"/>
      <dgm:spPr/>
    </dgm:pt>
    <dgm:pt modelId="{2B058017-474D-4BD9-8C36-BDC6CEA584B2}" type="pres">
      <dgm:prSet presAssocID="{366D4950-958B-4369-B9B0-516190DC5722}" presName="Name37" presStyleLbl="parChTrans1D2" presStyleIdx="1" presStyleCnt="4"/>
      <dgm:spPr/>
    </dgm:pt>
    <dgm:pt modelId="{F858B673-9D24-4856-8C6E-E023A9890F7A}" type="pres">
      <dgm:prSet presAssocID="{587E6A37-B18B-4C99-8EA7-7FD7BACA2A65}" presName="hierRoot2" presStyleCnt="0">
        <dgm:presLayoutVars>
          <dgm:hierBranch val="init"/>
        </dgm:presLayoutVars>
      </dgm:prSet>
      <dgm:spPr/>
    </dgm:pt>
    <dgm:pt modelId="{12A606F1-35AE-433A-B5F5-20E56C6A45F2}" type="pres">
      <dgm:prSet presAssocID="{587E6A37-B18B-4C99-8EA7-7FD7BACA2A65}" presName="rootComposite" presStyleCnt="0"/>
      <dgm:spPr/>
    </dgm:pt>
    <dgm:pt modelId="{D58B0A3B-C9FD-40CB-B8D4-46CF83D4184D}" type="pres">
      <dgm:prSet presAssocID="{587E6A37-B18B-4C99-8EA7-7FD7BACA2A65}" presName="rootText" presStyleLbl="node2" presStyleIdx="1" presStyleCnt="4">
        <dgm:presLayoutVars>
          <dgm:chPref val="3"/>
        </dgm:presLayoutVars>
      </dgm:prSet>
      <dgm:spPr/>
    </dgm:pt>
    <dgm:pt modelId="{886DA835-61C8-4155-A58E-8A5619B4FB97}" type="pres">
      <dgm:prSet presAssocID="{587E6A37-B18B-4C99-8EA7-7FD7BACA2A65}" presName="rootConnector" presStyleLbl="node2" presStyleIdx="1" presStyleCnt="4"/>
      <dgm:spPr/>
    </dgm:pt>
    <dgm:pt modelId="{637F1025-4BFE-4339-A833-284A94101BD1}" type="pres">
      <dgm:prSet presAssocID="{587E6A37-B18B-4C99-8EA7-7FD7BACA2A65}" presName="hierChild4" presStyleCnt="0"/>
      <dgm:spPr/>
    </dgm:pt>
    <dgm:pt modelId="{0522CE06-80CB-4460-B717-35EC42E382F7}" type="pres">
      <dgm:prSet presAssocID="{ACD78AA6-E355-4B53-8BDE-A17ADCEAC44D}" presName="Name37" presStyleLbl="parChTrans1D3" presStyleIdx="4" presStyleCnt="16"/>
      <dgm:spPr/>
    </dgm:pt>
    <dgm:pt modelId="{6F098110-7D14-4293-AD6C-39F2FB0D02F3}" type="pres">
      <dgm:prSet presAssocID="{96B18EBF-1A2B-4E3E-9581-5B2AC250A733}" presName="hierRoot2" presStyleCnt="0">
        <dgm:presLayoutVars>
          <dgm:hierBranch val="init"/>
        </dgm:presLayoutVars>
      </dgm:prSet>
      <dgm:spPr/>
    </dgm:pt>
    <dgm:pt modelId="{0CE69850-3538-4ED5-AC26-D6B835A0AE9C}" type="pres">
      <dgm:prSet presAssocID="{96B18EBF-1A2B-4E3E-9581-5B2AC250A733}" presName="rootComposite" presStyleCnt="0"/>
      <dgm:spPr/>
    </dgm:pt>
    <dgm:pt modelId="{AF88DE66-EFC6-435D-A7D2-65CB3BEBC9BA}" type="pres">
      <dgm:prSet presAssocID="{96B18EBF-1A2B-4E3E-9581-5B2AC250A733}" presName="rootText" presStyleLbl="node3" presStyleIdx="4" presStyleCnt="16">
        <dgm:presLayoutVars>
          <dgm:chPref val="3"/>
        </dgm:presLayoutVars>
      </dgm:prSet>
      <dgm:spPr/>
    </dgm:pt>
    <dgm:pt modelId="{F58A4108-E7C2-41D5-95A5-59FA1E3CB9B5}" type="pres">
      <dgm:prSet presAssocID="{96B18EBF-1A2B-4E3E-9581-5B2AC250A733}" presName="rootConnector" presStyleLbl="node3" presStyleIdx="4" presStyleCnt="16"/>
      <dgm:spPr/>
    </dgm:pt>
    <dgm:pt modelId="{24926BAA-1E7F-4727-B8CC-66AFEAC13DA1}" type="pres">
      <dgm:prSet presAssocID="{96B18EBF-1A2B-4E3E-9581-5B2AC250A733}" presName="hierChild4" presStyleCnt="0"/>
      <dgm:spPr/>
    </dgm:pt>
    <dgm:pt modelId="{BF8871B9-768F-401D-95E5-09F4579F32A8}" type="pres">
      <dgm:prSet presAssocID="{96B18EBF-1A2B-4E3E-9581-5B2AC250A733}" presName="hierChild5" presStyleCnt="0"/>
      <dgm:spPr/>
    </dgm:pt>
    <dgm:pt modelId="{2FA3897B-0540-4EC9-A7C8-9F60B06A787A}" type="pres">
      <dgm:prSet presAssocID="{31523674-9B7D-459B-8EA8-1F6A767CA743}" presName="Name37" presStyleLbl="parChTrans1D3" presStyleIdx="5" presStyleCnt="16"/>
      <dgm:spPr/>
    </dgm:pt>
    <dgm:pt modelId="{538D6848-BEAF-40F3-97F2-EF2BDB0AE489}" type="pres">
      <dgm:prSet presAssocID="{0E59FBAB-22CD-4AC3-AEBE-98446DDB48B2}" presName="hierRoot2" presStyleCnt="0">
        <dgm:presLayoutVars>
          <dgm:hierBranch val="init"/>
        </dgm:presLayoutVars>
      </dgm:prSet>
      <dgm:spPr/>
    </dgm:pt>
    <dgm:pt modelId="{994CEB59-BDEB-4EF4-B1CF-51CB8BB79802}" type="pres">
      <dgm:prSet presAssocID="{0E59FBAB-22CD-4AC3-AEBE-98446DDB48B2}" presName="rootComposite" presStyleCnt="0"/>
      <dgm:spPr/>
    </dgm:pt>
    <dgm:pt modelId="{C7B9EA8F-8AA5-4FB0-A187-A92D76576C70}" type="pres">
      <dgm:prSet presAssocID="{0E59FBAB-22CD-4AC3-AEBE-98446DDB48B2}" presName="rootText" presStyleLbl="node3" presStyleIdx="5" presStyleCnt="16">
        <dgm:presLayoutVars>
          <dgm:chPref val="3"/>
        </dgm:presLayoutVars>
      </dgm:prSet>
      <dgm:spPr/>
    </dgm:pt>
    <dgm:pt modelId="{A5C45BE5-9332-4D22-8C83-6F54D255BAC6}" type="pres">
      <dgm:prSet presAssocID="{0E59FBAB-22CD-4AC3-AEBE-98446DDB48B2}" presName="rootConnector" presStyleLbl="node3" presStyleIdx="5" presStyleCnt="16"/>
      <dgm:spPr/>
    </dgm:pt>
    <dgm:pt modelId="{24EE0306-D35E-4314-85E7-4FDBABFF5741}" type="pres">
      <dgm:prSet presAssocID="{0E59FBAB-22CD-4AC3-AEBE-98446DDB48B2}" presName="hierChild4" presStyleCnt="0"/>
      <dgm:spPr/>
    </dgm:pt>
    <dgm:pt modelId="{6BD0FA31-7227-46DB-B3EE-E57525BED7BF}" type="pres">
      <dgm:prSet presAssocID="{0E59FBAB-22CD-4AC3-AEBE-98446DDB48B2}" presName="hierChild5" presStyleCnt="0"/>
      <dgm:spPr/>
    </dgm:pt>
    <dgm:pt modelId="{A84F5B91-CD53-46BF-BC3F-11425A11555F}" type="pres">
      <dgm:prSet presAssocID="{2C6E8FF0-CB5E-47AB-9DFB-3B469FBC21A8}" presName="Name37" presStyleLbl="parChTrans1D3" presStyleIdx="6" presStyleCnt="16"/>
      <dgm:spPr/>
    </dgm:pt>
    <dgm:pt modelId="{94A9C4CC-BB83-41A0-93E6-929DA42FDB1A}" type="pres">
      <dgm:prSet presAssocID="{B5F8867A-180B-4CCD-A767-036FE4674DB7}" presName="hierRoot2" presStyleCnt="0">
        <dgm:presLayoutVars>
          <dgm:hierBranch val="init"/>
        </dgm:presLayoutVars>
      </dgm:prSet>
      <dgm:spPr/>
    </dgm:pt>
    <dgm:pt modelId="{D78A6618-A2EE-4A03-BBA6-7B30884ED401}" type="pres">
      <dgm:prSet presAssocID="{B5F8867A-180B-4CCD-A767-036FE4674DB7}" presName="rootComposite" presStyleCnt="0"/>
      <dgm:spPr/>
    </dgm:pt>
    <dgm:pt modelId="{412ED8A2-E6FF-4779-8603-E23DFCD21184}" type="pres">
      <dgm:prSet presAssocID="{B5F8867A-180B-4CCD-A767-036FE4674DB7}" presName="rootText" presStyleLbl="node3" presStyleIdx="6" presStyleCnt="16">
        <dgm:presLayoutVars>
          <dgm:chPref val="3"/>
        </dgm:presLayoutVars>
      </dgm:prSet>
      <dgm:spPr/>
    </dgm:pt>
    <dgm:pt modelId="{4522F157-9433-4F76-8BEE-B7C58F5316EB}" type="pres">
      <dgm:prSet presAssocID="{B5F8867A-180B-4CCD-A767-036FE4674DB7}" presName="rootConnector" presStyleLbl="node3" presStyleIdx="6" presStyleCnt="16"/>
      <dgm:spPr/>
    </dgm:pt>
    <dgm:pt modelId="{2F9E4684-725B-421E-93FA-0AFAD991BCE0}" type="pres">
      <dgm:prSet presAssocID="{B5F8867A-180B-4CCD-A767-036FE4674DB7}" presName="hierChild4" presStyleCnt="0"/>
      <dgm:spPr/>
    </dgm:pt>
    <dgm:pt modelId="{6FC4AC3D-1E02-409E-B571-4A0530A36633}" type="pres">
      <dgm:prSet presAssocID="{B5F8867A-180B-4CCD-A767-036FE4674DB7}" presName="hierChild5" presStyleCnt="0"/>
      <dgm:spPr/>
    </dgm:pt>
    <dgm:pt modelId="{7EE9A3DB-2F0B-4749-B6B5-60E02CB4450C}" type="pres">
      <dgm:prSet presAssocID="{FD4E2A94-94BC-463E-AEB8-989C37131CAC}" presName="Name37" presStyleLbl="parChTrans1D3" presStyleIdx="7" presStyleCnt="16"/>
      <dgm:spPr/>
    </dgm:pt>
    <dgm:pt modelId="{7CF157B0-BD90-4BFF-8CF4-9D933A8D9B69}" type="pres">
      <dgm:prSet presAssocID="{7B0B3D8B-E446-4666-8927-B6BC1C206591}" presName="hierRoot2" presStyleCnt="0">
        <dgm:presLayoutVars>
          <dgm:hierBranch val="init"/>
        </dgm:presLayoutVars>
      </dgm:prSet>
      <dgm:spPr/>
    </dgm:pt>
    <dgm:pt modelId="{1D43D127-42FD-409F-8C91-5CCB0E697F1C}" type="pres">
      <dgm:prSet presAssocID="{7B0B3D8B-E446-4666-8927-B6BC1C206591}" presName="rootComposite" presStyleCnt="0"/>
      <dgm:spPr/>
    </dgm:pt>
    <dgm:pt modelId="{C539B5E0-882E-4122-B0D5-29DDFA97D5D2}" type="pres">
      <dgm:prSet presAssocID="{7B0B3D8B-E446-4666-8927-B6BC1C206591}" presName="rootText" presStyleLbl="node3" presStyleIdx="7" presStyleCnt="16">
        <dgm:presLayoutVars>
          <dgm:chPref val="3"/>
        </dgm:presLayoutVars>
      </dgm:prSet>
      <dgm:spPr/>
    </dgm:pt>
    <dgm:pt modelId="{9D039F1E-3059-4E71-8760-E0FFBA5A3B57}" type="pres">
      <dgm:prSet presAssocID="{7B0B3D8B-E446-4666-8927-B6BC1C206591}" presName="rootConnector" presStyleLbl="node3" presStyleIdx="7" presStyleCnt="16"/>
      <dgm:spPr/>
    </dgm:pt>
    <dgm:pt modelId="{6C11EAB4-45F9-42E0-A98C-6F056E2FD682}" type="pres">
      <dgm:prSet presAssocID="{7B0B3D8B-E446-4666-8927-B6BC1C206591}" presName="hierChild4" presStyleCnt="0"/>
      <dgm:spPr/>
    </dgm:pt>
    <dgm:pt modelId="{21C12EB5-26F5-460A-A4F7-3ECBF88E6A79}" type="pres">
      <dgm:prSet presAssocID="{7B0B3D8B-E446-4666-8927-B6BC1C206591}" presName="hierChild5" presStyleCnt="0"/>
      <dgm:spPr/>
    </dgm:pt>
    <dgm:pt modelId="{1B603E13-F21F-4B32-96DE-4BBD10717481}" type="pres">
      <dgm:prSet presAssocID="{587E6A37-B18B-4C99-8EA7-7FD7BACA2A65}" presName="hierChild5" presStyleCnt="0"/>
      <dgm:spPr/>
    </dgm:pt>
    <dgm:pt modelId="{468F9ED8-95CA-4F65-91E0-4F94B442E36B}" type="pres">
      <dgm:prSet presAssocID="{BE8FF646-D289-4FD6-A726-2B655E40C0B3}" presName="Name37" presStyleLbl="parChTrans1D2" presStyleIdx="2" presStyleCnt="4"/>
      <dgm:spPr/>
    </dgm:pt>
    <dgm:pt modelId="{61F6F325-9230-4B14-90A4-623639C02B5D}" type="pres">
      <dgm:prSet presAssocID="{18B63091-726C-46ED-A33D-6B9008D23AE1}" presName="hierRoot2" presStyleCnt="0">
        <dgm:presLayoutVars>
          <dgm:hierBranch val="init"/>
        </dgm:presLayoutVars>
      </dgm:prSet>
      <dgm:spPr/>
    </dgm:pt>
    <dgm:pt modelId="{552426DD-D8B7-4B42-9CAE-39F8A9240C17}" type="pres">
      <dgm:prSet presAssocID="{18B63091-726C-46ED-A33D-6B9008D23AE1}" presName="rootComposite" presStyleCnt="0"/>
      <dgm:spPr/>
    </dgm:pt>
    <dgm:pt modelId="{79753F42-169D-4E09-8CB8-55B9C89F6348}" type="pres">
      <dgm:prSet presAssocID="{18B63091-726C-46ED-A33D-6B9008D23AE1}" presName="rootText" presStyleLbl="node2" presStyleIdx="2" presStyleCnt="4">
        <dgm:presLayoutVars>
          <dgm:chPref val="3"/>
        </dgm:presLayoutVars>
      </dgm:prSet>
      <dgm:spPr/>
    </dgm:pt>
    <dgm:pt modelId="{968614F6-5F73-4568-88A3-6D7B62F70D99}" type="pres">
      <dgm:prSet presAssocID="{18B63091-726C-46ED-A33D-6B9008D23AE1}" presName="rootConnector" presStyleLbl="node2" presStyleIdx="2" presStyleCnt="4"/>
      <dgm:spPr/>
    </dgm:pt>
    <dgm:pt modelId="{32CFBF9F-149A-48C7-AC3A-58FFCA42875B}" type="pres">
      <dgm:prSet presAssocID="{18B63091-726C-46ED-A33D-6B9008D23AE1}" presName="hierChild4" presStyleCnt="0"/>
      <dgm:spPr/>
    </dgm:pt>
    <dgm:pt modelId="{E04B555D-291A-4CD3-9349-A0E8231E8D13}" type="pres">
      <dgm:prSet presAssocID="{7E31517C-5344-4448-A4BC-32BDE69A569F}" presName="Name37" presStyleLbl="parChTrans1D3" presStyleIdx="8" presStyleCnt="16"/>
      <dgm:spPr/>
    </dgm:pt>
    <dgm:pt modelId="{70340299-8CE7-48D9-8E06-2C1B429CB970}" type="pres">
      <dgm:prSet presAssocID="{12E4570E-1B3D-440E-BC1E-56F2F84B2D3E}" presName="hierRoot2" presStyleCnt="0">
        <dgm:presLayoutVars>
          <dgm:hierBranch val="init"/>
        </dgm:presLayoutVars>
      </dgm:prSet>
      <dgm:spPr/>
    </dgm:pt>
    <dgm:pt modelId="{DD034847-57C7-4E61-B613-C33AE344CD7C}" type="pres">
      <dgm:prSet presAssocID="{12E4570E-1B3D-440E-BC1E-56F2F84B2D3E}" presName="rootComposite" presStyleCnt="0"/>
      <dgm:spPr/>
    </dgm:pt>
    <dgm:pt modelId="{E668E5C9-17A5-4754-A32F-F5A76FBC2525}" type="pres">
      <dgm:prSet presAssocID="{12E4570E-1B3D-440E-BC1E-56F2F84B2D3E}" presName="rootText" presStyleLbl="node3" presStyleIdx="8" presStyleCnt="16">
        <dgm:presLayoutVars>
          <dgm:chPref val="3"/>
        </dgm:presLayoutVars>
      </dgm:prSet>
      <dgm:spPr/>
    </dgm:pt>
    <dgm:pt modelId="{14CC28AB-055A-4C39-9862-F8B1A6309088}" type="pres">
      <dgm:prSet presAssocID="{12E4570E-1B3D-440E-BC1E-56F2F84B2D3E}" presName="rootConnector" presStyleLbl="node3" presStyleIdx="8" presStyleCnt="16"/>
      <dgm:spPr/>
    </dgm:pt>
    <dgm:pt modelId="{7507943C-77A8-43F1-9DB5-0278D28BBA3E}" type="pres">
      <dgm:prSet presAssocID="{12E4570E-1B3D-440E-BC1E-56F2F84B2D3E}" presName="hierChild4" presStyleCnt="0"/>
      <dgm:spPr/>
    </dgm:pt>
    <dgm:pt modelId="{5DF34C22-88BD-445D-9C3D-D7C189BB1845}" type="pres">
      <dgm:prSet presAssocID="{12E4570E-1B3D-440E-BC1E-56F2F84B2D3E}" presName="hierChild5" presStyleCnt="0"/>
      <dgm:spPr/>
    </dgm:pt>
    <dgm:pt modelId="{2D76D637-D4A3-4834-9048-170B9863A0B5}" type="pres">
      <dgm:prSet presAssocID="{4563FB30-5D85-485A-9198-28F54226374F}" presName="Name37" presStyleLbl="parChTrans1D3" presStyleIdx="9" presStyleCnt="16"/>
      <dgm:spPr/>
    </dgm:pt>
    <dgm:pt modelId="{5D5AEDBE-7642-4127-8C3B-6E5EFA043D6E}" type="pres">
      <dgm:prSet presAssocID="{37550FE8-A843-4596-9C79-2764C8D5FB9E}" presName="hierRoot2" presStyleCnt="0">
        <dgm:presLayoutVars>
          <dgm:hierBranch val="init"/>
        </dgm:presLayoutVars>
      </dgm:prSet>
      <dgm:spPr/>
    </dgm:pt>
    <dgm:pt modelId="{6921A115-9BE2-471F-B5E1-1945AB89C7BE}" type="pres">
      <dgm:prSet presAssocID="{37550FE8-A843-4596-9C79-2764C8D5FB9E}" presName="rootComposite" presStyleCnt="0"/>
      <dgm:spPr/>
    </dgm:pt>
    <dgm:pt modelId="{72D478B6-D46E-4C06-9934-EA9702ED891A}" type="pres">
      <dgm:prSet presAssocID="{37550FE8-A843-4596-9C79-2764C8D5FB9E}" presName="rootText" presStyleLbl="node3" presStyleIdx="9" presStyleCnt="16">
        <dgm:presLayoutVars>
          <dgm:chPref val="3"/>
        </dgm:presLayoutVars>
      </dgm:prSet>
      <dgm:spPr/>
    </dgm:pt>
    <dgm:pt modelId="{D99B01F4-F38C-497E-8D1F-3ECAD8E3A44E}" type="pres">
      <dgm:prSet presAssocID="{37550FE8-A843-4596-9C79-2764C8D5FB9E}" presName="rootConnector" presStyleLbl="node3" presStyleIdx="9" presStyleCnt="16"/>
      <dgm:spPr/>
    </dgm:pt>
    <dgm:pt modelId="{5DE51654-15DE-4BDB-A537-414E3E7DA39B}" type="pres">
      <dgm:prSet presAssocID="{37550FE8-A843-4596-9C79-2764C8D5FB9E}" presName="hierChild4" presStyleCnt="0"/>
      <dgm:spPr/>
    </dgm:pt>
    <dgm:pt modelId="{24C8746F-62B5-47A6-9CB0-CD561296D871}" type="pres">
      <dgm:prSet presAssocID="{37550FE8-A843-4596-9C79-2764C8D5FB9E}" presName="hierChild5" presStyleCnt="0"/>
      <dgm:spPr/>
    </dgm:pt>
    <dgm:pt modelId="{EDDDFF02-B398-4FFB-8795-EA7E275C18E1}" type="pres">
      <dgm:prSet presAssocID="{C4E16EF1-B342-4ABF-AD47-9490230D4D26}" presName="Name37" presStyleLbl="parChTrans1D3" presStyleIdx="10" presStyleCnt="16"/>
      <dgm:spPr/>
    </dgm:pt>
    <dgm:pt modelId="{4ED5563F-75D9-4095-B861-189E0D8C611C}" type="pres">
      <dgm:prSet presAssocID="{44D29F06-0409-4DC9-8044-32E53E56BA3D}" presName="hierRoot2" presStyleCnt="0">
        <dgm:presLayoutVars>
          <dgm:hierBranch val="init"/>
        </dgm:presLayoutVars>
      </dgm:prSet>
      <dgm:spPr/>
    </dgm:pt>
    <dgm:pt modelId="{784077C8-9282-48C0-A76B-E5EBF4536EA7}" type="pres">
      <dgm:prSet presAssocID="{44D29F06-0409-4DC9-8044-32E53E56BA3D}" presName="rootComposite" presStyleCnt="0"/>
      <dgm:spPr/>
    </dgm:pt>
    <dgm:pt modelId="{9AEC4B48-8EC8-4D2B-A26E-22CA16839014}" type="pres">
      <dgm:prSet presAssocID="{44D29F06-0409-4DC9-8044-32E53E56BA3D}" presName="rootText" presStyleLbl="node3" presStyleIdx="10" presStyleCnt="16">
        <dgm:presLayoutVars>
          <dgm:chPref val="3"/>
        </dgm:presLayoutVars>
      </dgm:prSet>
      <dgm:spPr/>
    </dgm:pt>
    <dgm:pt modelId="{6A2BE0CD-FF2A-4F2A-8068-60876595AD40}" type="pres">
      <dgm:prSet presAssocID="{44D29F06-0409-4DC9-8044-32E53E56BA3D}" presName="rootConnector" presStyleLbl="node3" presStyleIdx="10" presStyleCnt="16"/>
      <dgm:spPr/>
    </dgm:pt>
    <dgm:pt modelId="{21416E0F-6B76-465D-A11F-883D2E255D44}" type="pres">
      <dgm:prSet presAssocID="{44D29F06-0409-4DC9-8044-32E53E56BA3D}" presName="hierChild4" presStyleCnt="0"/>
      <dgm:spPr/>
    </dgm:pt>
    <dgm:pt modelId="{1E1CE471-8342-45AA-9E51-641EB0BBC107}" type="pres">
      <dgm:prSet presAssocID="{44D29F06-0409-4DC9-8044-32E53E56BA3D}" presName="hierChild5" presStyleCnt="0"/>
      <dgm:spPr/>
    </dgm:pt>
    <dgm:pt modelId="{B420C9A6-1BFB-4EF3-86B5-C3A0F41C4E93}" type="pres">
      <dgm:prSet presAssocID="{CAC4D3A1-A090-4144-A064-DF9AA168691F}" presName="Name37" presStyleLbl="parChTrans1D3" presStyleIdx="11" presStyleCnt="16"/>
      <dgm:spPr/>
    </dgm:pt>
    <dgm:pt modelId="{D3FDA42E-3ACE-4085-B0EA-E341C098FF23}" type="pres">
      <dgm:prSet presAssocID="{FDAF35F5-B8AA-4E63-B476-0D2DAC28FCB8}" presName="hierRoot2" presStyleCnt="0">
        <dgm:presLayoutVars>
          <dgm:hierBranch val="init"/>
        </dgm:presLayoutVars>
      </dgm:prSet>
      <dgm:spPr/>
    </dgm:pt>
    <dgm:pt modelId="{0613D88C-7307-44BC-BCF7-278F9CEE8EBF}" type="pres">
      <dgm:prSet presAssocID="{FDAF35F5-B8AA-4E63-B476-0D2DAC28FCB8}" presName="rootComposite" presStyleCnt="0"/>
      <dgm:spPr/>
    </dgm:pt>
    <dgm:pt modelId="{C6B3D978-B830-4C8D-8D7E-8D75D14CDCE4}" type="pres">
      <dgm:prSet presAssocID="{FDAF35F5-B8AA-4E63-B476-0D2DAC28FCB8}" presName="rootText" presStyleLbl="node3" presStyleIdx="11" presStyleCnt="16">
        <dgm:presLayoutVars>
          <dgm:chPref val="3"/>
        </dgm:presLayoutVars>
      </dgm:prSet>
      <dgm:spPr/>
    </dgm:pt>
    <dgm:pt modelId="{25802011-9A9E-4F39-A297-550E5E7367DA}" type="pres">
      <dgm:prSet presAssocID="{FDAF35F5-B8AA-4E63-B476-0D2DAC28FCB8}" presName="rootConnector" presStyleLbl="node3" presStyleIdx="11" presStyleCnt="16"/>
      <dgm:spPr/>
    </dgm:pt>
    <dgm:pt modelId="{E683513D-C743-4117-B0F3-99C1D466660C}" type="pres">
      <dgm:prSet presAssocID="{FDAF35F5-B8AA-4E63-B476-0D2DAC28FCB8}" presName="hierChild4" presStyleCnt="0"/>
      <dgm:spPr/>
    </dgm:pt>
    <dgm:pt modelId="{7ED713A1-3AC3-41B6-9328-F900CF2D5522}" type="pres">
      <dgm:prSet presAssocID="{FDAF35F5-B8AA-4E63-B476-0D2DAC28FCB8}" presName="hierChild5" presStyleCnt="0"/>
      <dgm:spPr/>
    </dgm:pt>
    <dgm:pt modelId="{84502EC7-C00B-475E-BBA8-7B28A6B9730B}" type="pres">
      <dgm:prSet presAssocID="{18B63091-726C-46ED-A33D-6B9008D23AE1}" presName="hierChild5" presStyleCnt="0"/>
      <dgm:spPr/>
    </dgm:pt>
    <dgm:pt modelId="{DB0633AD-8250-4AEA-9C02-D17718F7F22F}" type="pres">
      <dgm:prSet presAssocID="{C2CD59AF-1A85-46EE-8578-575069CE3D92}" presName="Name37" presStyleLbl="parChTrans1D2" presStyleIdx="3" presStyleCnt="4"/>
      <dgm:spPr/>
    </dgm:pt>
    <dgm:pt modelId="{D1BB300E-E6A1-4298-BDD3-6E3E7D7C585E}" type="pres">
      <dgm:prSet presAssocID="{F38FF22E-0FEE-454E-95F2-13EC1A43C010}" presName="hierRoot2" presStyleCnt="0">
        <dgm:presLayoutVars>
          <dgm:hierBranch val="init"/>
        </dgm:presLayoutVars>
      </dgm:prSet>
      <dgm:spPr/>
    </dgm:pt>
    <dgm:pt modelId="{41AFEB94-8D20-49F1-847A-90C0A9421D2E}" type="pres">
      <dgm:prSet presAssocID="{F38FF22E-0FEE-454E-95F2-13EC1A43C010}" presName="rootComposite" presStyleCnt="0"/>
      <dgm:spPr/>
    </dgm:pt>
    <dgm:pt modelId="{CF892C30-22B8-49EE-8797-BAB85EFBDD11}" type="pres">
      <dgm:prSet presAssocID="{F38FF22E-0FEE-454E-95F2-13EC1A43C010}" presName="rootText" presStyleLbl="node2" presStyleIdx="3" presStyleCnt="4">
        <dgm:presLayoutVars>
          <dgm:chPref val="3"/>
        </dgm:presLayoutVars>
      </dgm:prSet>
      <dgm:spPr/>
    </dgm:pt>
    <dgm:pt modelId="{B2A3B0C8-5A26-4E40-8524-86C9706F671D}" type="pres">
      <dgm:prSet presAssocID="{F38FF22E-0FEE-454E-95F2-13EC1A43C010}" presName="rootConnector" presStyleLbl="node2" presStyleIdx="3" presStyleCnt="4"/>
      <dgm:spPr/>
    </dgm:pt>
    <dgm:pt modelId="{0BA538AE-E6DB-48FA-8626-0DEC2D8D261D}" type="pres">
      <dgm:prSet presAssocID="{F38FF22E-0FEE-454E-95F2-13EC1A43C010}" presName="hierChild4" presStyleCnt="0"/>
      <dgm:spPr/>
    </dgm:pt>
    <dgm:pt modelId="{45B9EF0D-D58E-491E-A347-C0C396E6C30E}" type="pres">
      <dgm:prSet presAssocID="{276F9C69-B84E-4ACC-85B0-C1F6C77B4A2C}" presName="Name37" presStyleLbl="parChTrans1D3" presStyleIdx="12" presStyleCnt="16"/>
      <dgm:spPr/>
    </dgm:pt>
    <dgm:pt modelId="{448F3E8D-164F-4416-A76B-EB1158F590C8}" type="pres">
      <dgm:prSet presAssocID="{E3BE224A-BE18-4D3A-BA92-FC3BC8D16495}" presName="hierRoot2" presStyleCnt="0">
        <dgm:presLayoutVars>
          <dgm:hierBranch val="init"/>
        </dgm:presLayoutVars>
      </dgm:prSet>
      <dgm:spPr/>
    </dgm:pt>
    <dgm:pt modelId="{B072944B-250E-4520-8EC9-015FC7D9A255}" type="pres">
      <dgm:prSet presAssocID="{E3BE224A-BE18-4D3A-BA92-FC3BC8D16495}" presName="rootComposite" presStyleCnt="0"/>
      <dgm:spPr/>
    </dgm:pt>
    <dgm:pt modelId="{5B8D6CA7-1D66-4C63-9FEF-E21DF7807683}" type="pres">
      <dgm:prSet presAssocID="{E3BE224A-BE18-4D3A-BA92-FC3BC8D16495}" presName="rootText" presStyleLbl="node3" presStyleIdx="12" presStyleCnt="16">
        <dgm:presLayoutVars>
          <dgm:chPref val="3"/>
        </dgm:presLayoutVars>
      </dgm:prSet>
      <dgm:spPr/>
    </dgm:pt>
    <dgm:pt modelId="{6CD750B1-589A-4BA8-9B7A-5B15B34E129C}" type="pres">
      <dgm:prSet presAssocID="{E3BE224A-BE18-4D3A-BA92-FC3BC8D16495}" presName="rootConnector" presStyleLbl="node3" presStyleIdx="12" presStyleCnt="16"/>
      <dgm:spPr/>
    </dgm:pt>
    <dgm:pt modelId="{472F6E9E-B2C4-400C-8003-EC522268EED7}" type="pres">
      <dgm:prSet presAssocID="{E3BE224A-BE18-4D3A-BA92-FC3BC8D16495}" presName="hierChild4" presStyleCnt="0"/>
      <dgm:spPr/>
    </dgm:pt>
    <dgm:pt modelId="{852BD357-2C29-4D26-94AC-3A657ED6B4B7}" type="pres">
      <dgm:prSet presAssocID="{E3BE224A-BE18-4D3A-BA92-FC3BC8D16495}" presName="hierChild5" presStyleCnt="0"/>
      <dgm:spPr/>
    </dgm:pt>
    <dgm:pt modelId="{8DDB309A-2ECE-48FF-9712-24DB6C39EEB7}" type="pres">
      <dgm:prSet presAssocID="{83F5857E-886B-48D3-84C4-218CA4E1A96B}" presName="Name37" presStyleLbl="parChTrans1D3" presStyleIdx="13" presStyleCnt="16"/>
      <dgm:spPr/>
    </dgm:pt>
    <dgm:pt modelId="{5F679AA7-43C4-4E25-967A-1ACCC559C0F7}" type="pres">
      <dgm:prSet presAssocID="{EEFC0760-E9E6-44B5-8753-EB9587A6C176}" presName="hierRoot2" presStyleCnt="0">
        <dgm:presLayoutVars>
          <dgm:hierBranch val="init"/>
        </dgm:presLayoutVars>
      </dgm:prSet>
      <dgm:spPr/>
    </dgm:pt>
    <dgm:pt modelId="{4C61720E-C193-4454-AD6B-D99236FA762D}" type="pres">
      <dgm:prSet presAssocID="{EEFC0760-E9E6-44B5-8753-EB9587A6C176}" presName="rootComposite" presStyleCnt="0"/>
      <dgm:spPr/>
    </dgm:pt>
    <dgm:pt modelId="{AA3C8C79-B163-4F83-9345-2D7CDD4E6640}" type="pres">
      <dgm:prSet presAssocID="{EEFC0760-E9E6-44B5-8753-EB9587A6C176}" presName="rootText" presStyleLbl="node3" presStyleIdx="13" presStyleCnt="16">
        <dgm:presLayoutVars>
          <dgm:chPref val="3"/>
        </dgm:presLayoutVars>
      </dgm:prSet>
      <dgm:spPr/>
    </dgm:pt>
    <dgm:pt modelId="{1E73BE9D-42B1-4FE4-A4E8-90F3E0C3726D}" type="pres">
      <dgm:prSet presAssocID="{EEFC0760-E9E6-44B5-8753-EB9587A6C176}" presName="rootConnector" presStyleLbl="node3" presStyleIdx="13" presStyleCnt="16"/>
      <dgm:spPr/>
    </dgm:pt>
    <dgm:pt modelId="{B0BDB2AD-0096-44B7-B094-55C5DD096185}" type="pres">
      <dgm:prSet presAssocID="{EEFC0760-E9E6-44B5-8753-EB9587A6C176}" presName="hierChild4" presStyleCnt="0"/>
      <dgm:spPr/>
    </dgm:pt>
    <dgm:pt modelId="{C26C5D6D-52D7-44AB-9127-4DAF2842AC20}" type="pres">
      <dgm:prSet presAssocID="{EEFC0760-E9E6-44B5-8753-EB9587A6C176}" presName="hierChild5" presStyleCnt="0"/>
      <dgm:spPr/>
    </dgm:pt>
    <dgm:pt modelId="{5AEC250A-0C17-4A00-9C91-B838304BA19B}" type="pres">
      <dgm:prSet presAssocID="{5A422E14-6670-4570-A242-A220DBDD6869}" presName="Name37" presStyleLbl="parChTrans1D3" presStyleIdx="14" presStyleCnt="16"/>
      <dgm:spPr/>
    </dgm:pt>
    <dgm:pt modelId="{4CC810F3-70BC-4A0E-9C29-482693700B3F}" type="pres">
      <dgm:prSet presAssocID="{F8E13398-C804-407C-9938-AF4405D7325F}" presName="hierRoot2" presStyleCnt="0">
        <dgm:presLayoutVars>
          <dgm:hierBranch val="init"/>
        </dgm:presLayoutVars>
      </dgm:prSet>
      <dgm:spPr/>
    </dgm:pt>
    <dgm:pt modelId="{BE1EA96E-AC65-4E72-9524-2090CA754384}" type="pres">
      <dgm:prSet presAssocID="{F8E13398-C804-407C-9938-AF4405D7325F}" presName="rootComposite" presStyleCnt="0"/>
      <dgm:spPr/>
    </dgm:pt>
    <dgm:pt modelId="{6E40DB50-C1BE-40EB-B45A-365D1EF86F41}" type="pres">
      <dgm:prSet presAssocID="{F8E13398-C804-407C-9938-AF4405D7325F}" presName="rootText" presStyleLbl="node3" presStyleIdx="14" presStyleCnt="16">
        <dgm:presLayoutVars>
          <dgm:chPref val="3"/>
        </dgm:presLayoutVars>
      </dgm:prSet>
      <dgm:spPr/>
    </dgm:pt>
    <dgm:pt modelId="{D8E39009-CDE0-4B03-84BF-1735232A1645}" type="pres">
      <dgm:prSet presAssocID="{F8E13398-C804-407C-9938-AF4405D7325F}" presName="rootConnector" presStyleLbl="node3" presStyleIdx="14" presStyleCnt="16"/>
      <dgm:spPr/>
    </dgm:pt>
    <dgm:pt modelId="{BF124D81-441A-40AC-86C6-31E701334D45}" type="pres">
      <dgm:prSet presAssocID="{F8E13398-C804-407C-9938-AF4405D7325F}" presName="hierChild4" presStyleCnt="0"/>
      <dgm:spPr/>
    </dgm:pt>
    <dgm:pt modelId="{C72A5458-8294-455F-B1F6-67291D5A9115}" type="pres">
      <dgm:prSet presAssocID="{F8E13398-C804-407C-9938-AF4405D7325F}" presName="hierChild5" presStyleCnt="0"/>
      <dgm:spPr/>
    </dgm:pt>
    <dgm:pt modelId="{FC245C8B-102A-4689-B364-831BDC13F0AF}" type="pres">
      <dgm:prSet presAssocID="{D3CE6201-5BEB-452D-B65D-0DC6C44A3416}" presName="Name37" presStyleLbl="parChTrans1D3" presStyleIdx="15" presStyleCnt="16"/>
      <dgm:spPr/>
    </dgm:pt>
    <dgm:pt modelId="{720CA614-1769-4EE5-B54B-906AB2831C8D}" type="pres">
      <dgm:prSet presAssocID="{C377CE77-FE4F-4FD6-9669-80F2351F2142}" presName="hierRoot2" presStyleCnt="0">
        <dgm:presLayoutVars>
          <dgm:hierBranch val="init"/>
        </dgm:presLayoutVars>
      </dgm:prSet>
      <dgm:spPr/>
    </dgm:pt>
    <dgm:pt modelId="{A9ABC5FE-20BF-4E77-9587-B3C8894F0C8F}" type="pres">
      <dgm:prSet presAssocID="{C377CE77-FE4F-4FD6-9669-80F2351F2142}" presName="rootComposite" presStyleCnt="0"/>
      <dgm:spPr/>
    </dgm:pt>
    <dgm:pt modelId="{DFACC4AD-C964-4315-89CB-EFE3107B9DAB}" type="pres">
      <dgm:prSet presAssocID="{C377CE77-FE4F-4FD6-9669-80F2351F2142}" presName="rootText" presStyleLbl="node3" presStyleIdx="15" presStyleCnt="16">
        <dgm:presLayoutVars>
          <dgm:chPref val="3"/>
        </dgm:presLayoutVars>
      </dgm:prSet>
      <dgm:spPr/>
    </dgm:pt>
    <dgm:pt modelId="{B920E68B-9411-4944-BF68-EA030D24F61F}" type="pres">
      <dgm:prSet presAssocID="{C377CE77-FE4F-4FD6-9669-80F2351F2142}" presName="rootConnector" presStyleLbl="node3" presStyleIdx="15" presStyleCnt="16"/>
      <dgm:spPr/>
    </dgm:pt>
    <dgm:pt modelId="{1E90A25D-12F3-4811-B563-88557A2D789D}" type="pres">
      <dgm:prSet presAssocID="{C377CE77-FE4F-4FD6-9669-80F2351F2142}" presName="hierChild4" presStyleCnt="0"/>
      <dgm:spPr/>
    </dgm:pt>
    <dgm:pt modelId="{A8A928D7-85ED-483A-B263-EF873495AFAB}" type="pres">
      <dgm:prSet presAssocID="{C377CE77-FE4F-4FD6-9669-80F2351F2142}" presName="hierChild5" presStyleCnt="0"/>
      <dgm:spPr/>
    </dgm:pt>
    <dgm:pt modelId="{A3D27539-82D4-44E1-9929-EA2E9DAA2242}" type="pres">
      <dgm:prSet presAssocID="{F38FF22E-0FEE-454E-95F2-13EC1A43C010}" presName="hierChild5" presStyleCnt="0"/>
      <dgm:spPr/>
    </dgm:pt>
    <dgm:pt modelId="{75DD5E1A-B0CE-4F35-9FE6-DB2F863E5490}" type="pres">
      <dgm:prSet presAssocID="{B0C4F678-8ECE-4A1B-85B1-E57422C8D82D}" presName="hierChild3" presStyleCnt="0"/>
      <dgm:spPr/>
    </dgm:pt>
  </dgm:ptLst>
  <dgm:cxnLst>
    <dgm:cxn modelId="{90B18531-D2EC-4E74-8F06-4D5EB843564A}" srcId="{F38FF22E-0FEE-454E-95F2-13EC1A43C010}" destId="{EEFC0760-E9E6-44B5-8753-EB9587A6C176}" srcOrd="1" destOrd="0" parTransId="{83F5857E-886B-48D3-84C4-218CA4E1A96B}" sibTransId="{C63CD33F-048B-4089-BD52-1DF43DF205D3}"/>
    <dgm:cxn modelId="{B7A11F40-60B2-40F4-B8BC-AD2901AA7288}" type="presOf" srcId="{44D29F06-0409-4DC9-8044-32E53E56BA3D}" destId="{9AEC4B48-8EC8-4D2B-A26E-22CA16839014}" srcOrd="0" destOrd="0" presId="urn:microsoft.com/office/officeart/2005/8/layout/orgChart1"/>
    <dgm:cxn modelId="{7DF816A0-85BA-4F11-8139-C8BBE28908C6}" srcId="{587E6A37-B18B-4C99-8EA7-7FD7BACA2A65}" destId="{B5F8867A-180B-4CCD-A767-036FE4674DB7}" srcOrd="2" destOrd="0" parTransId="{2C6E8FF0-CB5E-47AB-9DFB-3B469FBC21A8}" sibTransId="{62174B44-6E15-4B35-9B1C-4E9A9F1E0E38}"/>
    <dgm:cxn modelId="{EE0C7BDA-C566-4432-9A15-CB52FC08F4BB}" srcId="{587E6A37-B18B-4C99-8EA7-7FD7BACA2A65}" destId="{96B18EBF-1A2B-4E3E-9581-5B2AC250A733}" srcOrd="0" destOrd="0" parTransId="{ACD78AA6-E355-4B53-8BDE-A17ADCEAC44D}" sibTransId="{E3DDF934-3565-47ED-BF41-222A81612F0D}"/>
    <dgm:cxn modelId="{4FB3E6C4-F3E9-4EC7-99F9-8C2BD3C18CDF}" type="presOf" srcId="{B0C4F678-8ECE-4A1B-85B1-E57422C8D82D}" destId="{79B266F4-AFA2-4B74-9355-2B906DD28797}" srcOrd="1" destOrd="0" presId="urn:microsoft.com/office/officeart/2005/8/layout/orgChart1"/>
    <dgm:cxn modelId="{BB1CEDBE-E5D5-4B17-9A2B-A9E569DF603A}" type="presOf" srcId="{96B18EBF-1A2B-4E3E-9581-5B2AC250A733}" destId="{AF88DE66-EFC6-435D-A7D2-65CB3BEBC9BA}" srcOrd="0" destOrd="0" presId="urn:microsoft.com/office/officeart/2005/8/layout/orgChart1"/>
    <dgm:cxn modelId="{BBC95E32-5030-4BED-9D96-C365004EB691}" type="presOf" srcId="{8FC31471-B60E-4A1B-8ECA-980089271FA0}" destId="{B5F2B082-7C9C-43A7-9631-F89C021317D4}" srcOrd="1" destOrd="0" presId="urn:microsoft.com/office/officeart/2005/8/layout/orgChart1"/>
    <dgm:cxn modelId="{3BB8112D-5802-4DDE-BD9F-3300A2C6FE96}" type="presOf" srcId="{FD4E2A94-94BC-463E-AEB8-989C37131CAC}" destId="{7EE9A3DB-2F0B-4749-B6B5-60E02CB4450C}" srcOrd="0" destOrd="0" presId="urn:microsoft.com/office/officeart/2005/8/layout/orgChart1"/>
    <dgm:cxn modelId="{99B3E3D0-923E-4393-B564-C28B6E34473C}" type="presOf" srcId="{FDAF35F5-B8AA-4E63-B476-0D2DAC28FCB8}" destId="{C6B3D978-B830-4C8D-8D7E-8D75D14CDCE4}" srcOrd="0" destOrd="0" presId="urn:microsoft.com/office/officeart/2005/8/layout/orgChart1"/>
    <dgm:cxn modelId="{D3E707D4-A44A-4A88-9200-43F3C1103B16}" type="presOf" srcId="{B0C4F678-8ECE-4A1B-85B1-E57422C8D82D}" destId="{5936E91D-33F4-4033-B1B5-DFDC2610E772}" srcOrd="0" destOrd="0" presId="urn:microsoft.com/office/officeart/2005/8/layout/orgChart1"/>
    <dgm:cxn modelId="{C8C5D3CF-BE62-498D-A8E0-BB4DABA4A664}" type="presOf" srcId="{12E4570E-1B3D-440E-BC1E-56F2F84B2D3E}" destId="{14CC28AB-055A-4C39-9862-F8B1A6309088}" srcOrd="1" destOrd="0" presId="urn:microsoft.com/office/officeart/2005/8/layout/orgChart1"/>
    <dgm:cxn modelId="{B80E2E5A-8324-4597-975F-C109C2014DC9}" srcId="{8FC31471-B60E-4A1B-8ECA-980089271FA0}" destId="{78FD9B4C-0507-4940-B0BD-B7E6818CB35D}" srcOrd="3" destOrd="0" parTransId="{210C700E-423D-404F-9B54-394704A44896}" sibTransId="{42497923-701F-49BE-BD4E-130D53FA0A01}"/>
    <dgm:cxn modelId="{4C3FF5E1-47FD-4E60-8D76-07817000DD8E}" type="presOf" srcId="{18B63091-726C-46ED-A33D-6B9008D23AE1}" destId="{79753F42-169D-4E09-8CB8-55B9C89F6348}" srcOrd="0" destOrd="0" presId="urn:microsoft.com/office/officeart/2005/8/layout/orgChart1"/>
    <dgm:cxn modelId="{5002CE88-C094-4716-84CC-81E4838B956C}" type="presOf" srcId="{F8E13398-C804-407C-9938-AF4405D7325F}" destId="{6E40DB50-C1BE-40EB-B45A-365D1EF86F41}" srcOrd="0" destOrd="0" presId="urn:microsoft.com/office/officeart/2005/8/layout/orgChart1"/>
    <dgm:cxn modelId="{87420E37-86DE-45E7-8526-455CF0F59DCC}" type="presOf" srcId="{587E6A37-B18B-4C99-8EA7-7FD7BACA2A65}" destId="{886DA835-61C8-4155-A58E-8A5619B4FB97}" srcOrd="1" destOrd="0" presId="urn:microsoft.com/office/officeart/2005/8/layout/orgChart1"/>
    <dgm:cxn modelId="{0CF30A1F-418D-41CC-AE8B-705C5437C51F}" type="presOf" srcId="{0E59FBAB-22CD-4AC3-AEBE-98446DDB48B2}" destId="{C7B9EA8F-8AA5-4FB0-A187-A92D76576C70}" srcOrd="0" destOrd="0" presId="urn:microsoft.com/office/officeart/2005/8/layout/orgChart1"/>
    <dgm:cxn modelId="{BE11382F-7726-43D6-9858-17C3D8D709E6}" type="presOf" srcId="{30D15992-05BB-4E90-81B5-DD2841E4E435}" destId="{649F9449-2001-425E-B2D5-EA08DD026359}" srcOrd="0" destOrd="0" presId="urn:microsoft.com/office/officeart/2005/8/layout/orgChart1"/>
    <dgm:cxn modelId="{2B9F023A-8820-4A13-AEC5-1C7FF136A451}" type="presOf" srcId="{EEFC0760-E9E6-44B5-8753-EB9587A6C176}" destId="{AA3C8C79-B163-4F83-9345-2D7CDD4E6640}" srcOrd="0" destOrd="0" presId="urn:microsoft.com/office/officeart/2005/8/layout/orgChart1"/>
    <dgm:cxn modelId="{039F665C-7651-4365-ABD5-EF649B460FA3}" type="presOf" srcId="{1B4F374D-5BA2-454A-9F61-94AFC5737B83}" destId="{EEEA2E3E-3022-4714-8C81-28689AE72355}" srcOrd="1" destOrd="0" presId="urn:microsoft.com/office/officeart/2005/8/layout/orgChart1"/>
    <dgm:cxn modelId="{F82B779A-B489-4087-B7B5-1B18BEC2E754}" type="presOf" srcId="{43089EBC-89B4-4C09-B5A0-A8BD963F1343}" destId="{78AC0528-FEA8-423E-B047-3B1210204B8F}" srcOrd="0" destOrd="0" presId="urn:microsoft.com/office/officeart/2005/8/layout/orgChart1"/>
    <dgm:cxn modelId="{E2D86AD6-A935-42BC-80CA-D496880E297F}" type="presOf" srcId="{C2CD59AF-1A85-46EE-8578-575069CE3D92}" destId="{DB0633AD-8250-4AEA-9C02-D17718F7F22F}" srcOrd="0" destOrd="0" presId="urn:microsoft.com/office/officeart/2005/8/layout/orgChart1"/>
    <dgm:cxn modelId="{04AF0390-D820-4893-A8F5-A2C7088A42C1}" type="presOf" srcId="{44D29F06-0409-4DC9-8044-32E53E56BA3D}" destId="{6A2BE0CD-FF2A-4F2A-8068-60876595AD40}" srcOrd="1" destOrd="0" presId="urn:microsoft.com/office/officeart/2005/8/layout/orgChart1"/>
    <dgm:cxn modelId="{7B198F0F-490C-4398-9CDE-5C6E11649CA3}" type="presOf" srcId="{B5F8867A-180B-4CCD-A767-036FE4674DB7}" destId="{4522F157-9433-4F76-8BEE-B7C58F5316EB}" srcOrd="1" destOrd="0" presId="urn:microsoft.com/office/officeart/2005/8/layout/orgChart1"/>
    <dgm:cxn modelId="{5FBBE0A2-D327-4478-A8FE-82DE4AE6CED3}" type="presOf" srcId="{573EF0AA-89E2-4A67-8FD8-255B8F9545AA}" destId="{FE764F68-0E66-42BF-91E2-4FD182DE1A0F}" srcOrd="0" destOrd="0" presId="urn:microsoft.com/office/officeart/2005/8/layout/orgChart1"/>
    <dgm:cxn modelId="{09CF2590-8C00-4837-BEBF-B3E8D3F5FEC4}" srcId="{8FC31471-B60E-4A1B-8ECA-980089271FA0}" destId="{1B4F374D-5BA2-454A-9F61-94AFC5737B83}" srcOrd="1" destOrd="0" parTransId="{573EF0AA-89E2-4A67-8FD8-255B8F9545AA}" sibTransId="{35E1140A-8297-45A9-99CB-06EBE61F4D31}"/>
    <dgm:cxn modelId="{9BF48127-73E7-409C-ABFB-23E08796DE00}" type="presOf" srcId="{7B0B3D8B-E446-4666-8927-B6BC1C206591}" destId="{C539B5E0-882E-4122-B0D5-29DDFA97D5D2}" srcOrd="0" destOrd="0" presId="urn:microsoft.com/office/officeart/2005/8/layout/orgChart1"/>
    <dgm:cxn modelId="{EC81E2D4-00EF-43C0-AA34-DF84CC8C5F4A}" srcId="{F38FF22E-0FEE-454E-95F2-13EC1A43C010}" destId="{C377CE77-FE4F-4FD6-9669-80F2351F2142}" srcOrd="3" destOrd="0" parTransId="{D3CE6201-5BEB-452D-B65D-0DC6C44A3416}" sibTransId="{463340A0-A960-412B-A4A8-1A36906FDAB0}"/>
    <dgm:cxn modelId="{B459D46D-D4A0-4389-9FE4-F598F4DBF853}" type="presOf" srcId="{1B4F374D-5BA2-454A-9F61-94AFC5737B83}" destId="{28E9CC43-DD2F-4355-A4A4-B3FE61248A43}" srcOrd="0" destOrd="0" presId="urn:microsoft.com/office/officeart/2005/8/layout/orgChart1"/>
    <dgm:cxn modelId="{82BE0C0B-6C10-4A9D-809D-A74D22392064}" type="presOf" srcId="{366D4950-958B-4369-B9B0-516190DC5722}" destId="{2B058017-474D-4BD9-8C36-BDC6CEA584B2}" srcOrd="0" destOrd="0" presId="urn:microsoft.com/office/officeart/2005/8/layout/orgChart1"/>
    <dgm:cxn modelId="{521B3BBC-C206-4C3F-87C7-4A32F2750FBF}" srcId="{18B63091-726C-46ED-A33D-6B9008D23AE1}" destId="{44D29F06-0409-4DC9-8044-32E53E56BA3D}" srcOrd="2" destOrd="0" parTransId="{C4E16EF1-B342-4ABF-AD47-9490230D4D26}" sibTransId="{2FC2F7CB-9892-4D42-9B47-26A63CEB1249}"/>
    <dgm:cxn modelId="{1E3E6E00-96C6-47CF-AFA8-D3B957B25928}" type="presOf" srcId="{D3CE6201-5BEB-452D-B65D-0DC6C44A3416}" destId="{FC245C8B-102A-4689-B364-831BDC13F0AF}" srcOrd="0" destOrd="0" presId="urn:microsoft.com/office/officeart/2005/8/layout/orgChart1"/>
    <dgm:cxn modelId="{227C3BB9-A813-4838-9DD0-2620FEA03707}" type="presOf" srcId="{78FD9B4C-0507-4940-B0BD-B7E6818CB35D}" destId="{A7901B5A-9D4E-4C79-9849-DB19FF0E52D7}" srcOrd="0" destOrd="0" presId="urn:microsoft.com/office/officeart/2005/8/layout/orgChart1"/>
    <dgm:cxn modelId="{28636D4C-9E38-4235-B643-070243B500B9}" type="presOf" srcId="{0E59FBAB-22CD-4AC3-AEBE-98446DDB48B2}" destId="{A5C45BE5-9332-4D22-8C83-6F54D255BAC6}" srcOrd="1" destOrd="0" presId="urn:microsoft.com/office/officeart/2005/8/layout/orgChart1"/>
    <dgm:cxn modelId="{8A96811F-E5D7-46FE-B726-533227CB70DE}" type="presOf" srcId="{BE8FF646-D289-4FD6-A726-2B655E40C0B3}" destId="{468F9ED8-95CA-4F65-91E0-4F94B442E36B}" srcOrd="0" destOrd="0" presId="urn:microsoft.com/office/officeart/2005/8/layout/orgChart1"/>
    <dgm:cxn modelId="{21C69F38-6773-44CC-ADEC-19EC0C5623C2}" type="presOf" srcId="{210C700E-423D-404F-9B54-394704A44896}" destId="{687F8BD6-8630-4E27-BCC8-69AAB2A0AB05}" srcOrd="0" destOrd="0" presId="urn:microsoft.com/office/officeart/2005/8/layout/orgChart1"/>
    <dgm:cxn modelId="{DAC0AA26-9483-4BD7-81E2-CA57FDBF0D27}" type="presOf" srcId="{5A422E14-6670-4570-A242-A220DBDD6869}" destId="{5AEC250A-0C17-4A00-9C91-B838304BA19B}" srcOrd="0" destOrd="0" presId="urn:microsoft.com/office/officeart/2005/8/layout/orgChart1"/>
    <dgm:cxn modelId="{660B8684-297B-44BA-9740-A838707C96A6}" type="presOf" srcId="{276F9C69-B84E-4ACC-85B0-C1F6C77B4A2C}" destId="{45B9EF0D-D58E-491E-A347-C0C396E6C30E}" srcOrd="0" destOrd="0" presId="urn:microsoft.com/office/officeart/2005/8/layout/orgChart1"/>
    <dgm:cxn modelId="{EA8CE147-043B-47E5-8DA5-BC58B2C504BA}" type="presOf" srcId="{F38FF22E-0FEE-454E-95F2-13EC1A43C010}" destId="{CF892C30-22B8-49EE-8797-BAB85EFBDD11}" srcOrd="0" destOrd="0" presId="urn:microsoft.com/office/officeart/2005/8/layout/orgChart1"/>
    <dgm:cxn modelId="{E0B4DF2A-E622-4CB0-A63A-F33D71B1162B}" srcId="{B0C4F678-8ECE-4A1B-85B1-E57422C8D82D}" destId="{F38FF22E-0FEE-454E-95F2-13EC1A43C010}" srcOrd="3" destOrd="0" parTransId="{C2CD59AF-1A85-46EE-8578-575069CE3D92}" sibTransId="{12584C49-3B76-4A33-A4BF-63B29759B002}"/>
    <dgm:cxn modelId="{73469ED9-2AE6-4C63-B7AB-982D1660F6DC}" type="presOf" srcId="{43089EBC-89B4-4C09-B5A0-A8BD963F1343}" destId="{AF19A588-D8EE-454B-91D4-C83144450932}" srcOrd="1" destOrd="0" presId="urn:microsoft.com/office/officeart/2005/8/layout/orgChart1"/>
    <dgm:cxn modelId="{13D72E3F-CA77-4535-A266-B05F65781B90}" type="presOf" srcId="{E3BE224A-BE18-4D3A-BA92-FC3BC8D16495}" destId="{5B8D6CA7-1D66-4C63-9FEF-E21DF7807683}" srcOrd="0" destOrd="0" presId="urn:microsoft.com/office/officeart/2005/8/layout/orgChart1"/>
    <dgm:cxn modelId="{1F4BFDF1-6473-4C3A-9F1E-5327F4FC395B}" type="presOf" srcId="{E3BE224A-BE18-4D3A-BA92-FC3BC8D16495}" destId="{6CD750B1-589A-4BA8-9B7A-5B15B34E129C}" srcOrd="1" destOrd="0" presId="urn:microsoft.com/office/officeart/2005/8/layout/orgChart1"/>
    <dgm:cxn modelId="{DC1E60B3-1198-456F-8740-69EC0888EA5E}" type="presOf" srcId="{C4E16EF1-B342-4ABF-AD47-9490230D4D26}" destId="{EDDDFF02-B398-4FFB-8795-EA7E275C18E1}" srcOrd="0" destOrd="0" presId="urn:microsoft.com/office/officeart/2005/8/layout/orgChart1"/>
    <dgm:cxn modelId="{B1661905-F712-4A5C-9D34-944AC65E9629}" type="presOf" srcId="{62884409-F2F7-4344-A2F5-F45992EC5D01}" destId="{D674AD5A-1FDD-41BA-AE44-8798355E7AA4}" srcOrd="0" destOrd="0" presId="urn:microsoft.com/office/officeart/2005/8/layout/orgChart1"/>
    <dgm:cxn modelId="{432D4A7D-C222-4098-929E-3C7B7DFE027D}" type="presOf" srcId="{872A9CAE-8A4B-4504-835B-1C5096482E73}" destId="{BE328CF4-C5D7-4F86-9081-EAFEA149FFF6}" srcOrd="0" destOrd="0" presId="urn:microsoft.com/office/officeart/2005/8/layout/orgChart1"/>
    <dgm:cxn modelId="{853369A7-F556-4547-A066-444510373C2C}" type="presOf" srcId="{4563FB30-5D85-485A-9198-28F54226374F}" destId="{2D76D637-D4A3-4834-9048-170B9863A0B5}" srcOrd="0" destOrd="0" presId="urn:microsoft.com/office/officeart/2005/8/layout/orgChart1"/>
    <dgm:cxn modelId="{19BC550A-0801-461B-9610-248D859C4EF5}" type="presOf" srcId="{C377CE77-FE4F-4FD6-9669-80F2351F2142}" destId="{DFACC4AD-C964-4315-89CB-EFE3107B9DAB}" srcOrd="0" destOrd="0" presId="urn:microsoft.com/office/officeart/2005/8/layout/orgChart1"/>
    <dgm:cxn modelId="{A01C4AC7-647F-45BB-AF18-FB0310FAF809}" type="presOf" srcId="{B5F8867A-180B-4CCD-A767-036FE4674DB7}" destId="{412ED8A2-E6FF-4779-8603-E23DFCD21184}" srcOrd="0" destOrd="0" presId="urn:microsoft.com/office/officeart/2005/8/layout/orgChart1"/>
    <dgm:cxn modelId="{84657606-396D-42A0-BE6D-701D430CD51B}" type="presOf" srcId="{FDAF35F5-B8AA-4E63-B476-0D2DAC28FCB8}" destId="{25802011-9A9E-4F39-A297-550E5E7367DA}" srcOrd="1" destOrd="0" presId="urn:microsoft.com/office/officeart/2005/8/layout/orgChart1"/>
    <dgm:cxn modelId="{1AE9693D-9947-4310-AE34-D060218ECCA2}" type="presOf" srcId="{2C6E8FF0-CB5E-47AB-9DFB-3B469FBC21A8}" destId="{A84F5B91-CD53-46BF-BC3F-11425A11555F}" srcOrd="0" destOrd="0" presId="urn:microsoft.com/office/officeart/2005/8/layout/orgChart1"/>
    <dgm:cxn modelId="{6CAB7AA3-F7A1-434B-95ED-836C9D2E4789}" type="presOf" srcId="{587E6A37-B18B-4C99-8EA7-7FD7BACA2A65}" destId="{D58B0A3B-C9FD-40CB-B8D4-46CF83D4184D}" srcOrd="0" destOrd="0" presId="urn:microsoft.com/office/officeart/2005/8/layout/orgChart1"/>
    <dgm:cxn modelId="{C8E3204C-7E63-452F-BA6E-70E557CE5A08}" type="presOf" srcId="{C377CE77-FE4F-4FD6-9669-80F2351F2142}" destId="{B920E68B-9411-4944-BF68-EA030D24F61F}" srcOrd="1" destOrd="0" presId="urn:microsoft.com/office/officeart/2005/8/layout/orgChart1"/>
    <dgm:cxn modelId="{A66B4D7F-2C8F-49A8-A206-B460E03288E9}" type="presOf" srcId="{CD020224-1B61-4276-9B0C-971C7039E140}" destId="{42599E3B-C2F0-4722-8179-21B15BCBFC34}" srcOrd="0" destOrd="0" presId="urn:microsoft.com/office/officeart/2005/8/layout/orgChart1"/>
    <dgm:cxn modelId="{775130EF-89F8-4328-BAB2-A24FCC0FB496}" type="presOf" srcId="{12E4570E-1B3D-440E-BC1E-56F2F84B2D3E}" destId="{E668E5C9-17A5-4754-A32F-F5A76FBC2525}" srcOrd="0" destOrd="0" presId="urn:microsoft.com/office/officeart/2005/8/layout/orgChart1"/>
    <dgm:cxn modelId="{A7F85688-7749-44E3-9774-207C42F49993}" type="presOf" srcId="{83F5857E-886B-48D3-84C4-218CA4E1A96B}" destId="{8DDB309A-2ECE-48FF-9712-24DB6C39EEB7}" srcOrd="0" destOrd="0" presId="urn:microsoft.com/office/officeart/2005/8/layout/orgChart1"/>
    <dgm:cxn modelId="{17E925E3-A58C-4125-AE6C-7D08C4CF9E18}" srcId="{F38FF22E-0FEE-454E-95F2-13EC1A43C010}" destId="{E3BE224A-BE18-4D3A-BA92-FC3BC8D16495}" srcOrd="0" destOrd="0" parTransId="{276F9C69-B84E-4ACC-85B0-C1F6C77B4A2C}" sibTransId="{A8EF5081-1DA1-4A41-A91C-1C5B1A840B6B}"/>
    <dgm:cxn modelId="{67416D1B-930C-4589-AACB-FE011DEC0330}" type="presOf" srcId="{8FC31471-B60E-4A1B-8ECA-980089271FA0}" destId="{D1AEB386-19EF-448F-A38B-96C228EA0BB9}" srcOrd="0" destOrd="0" presId="urn:microsoft.com/office/officeart/2005/8/layout/orgChart1"/>
    <dgm:cxn modelId="{63283086-3973-4D69-B477-61FC1BB38879}" srcId="{8FC31471-B60E-4A1B-8ECA-980089271FA0}" destId="{872A9CAE-8A4B-4504-835B-1C5096482E73}" srcOrd="0" destOrd="0" parTransId="{30D15992-05BB-4E90-81B5-DD2841E4E435}" sibTransId="{7B2246BD-2A76-4B8F-B526-FC2FB7574CC5}"/>
    <dgm:cxn modelId="{98770A92-8C1E-4AAF-A1E3-FC69CD87247C}" srcId="{F38FF22E-0FEE-454E-95F2-13EC1A43C010}" destId="{F8E13398-C804-407C-9938-AF4405D7325F}" srcOrd="2" destOrd="0" parTransId="{5A422E14-6670-4570-A242-A220DBDD6869}" sibTransId="{574125E1-5111-4C71-9025-289A63A81C3E}"/>
    <dgm:cxn modelId="{F65582E7-38A4-4E12-B53E-02D0308A3F14}" srcId="{18B63091-726C-46ED-A33D-6B9008D23AE1}" destId="{FDAF35F5-B8AA-4E63-B476-0D2DAC28FCB8}" srcOrd="3" destOrd="0" parTransId="{CAC4D3A1-A090-4144-A064-DF9AA168691F}" sibTransId="{F719FF11-7FFB-40D5-B397-28EBBB16C05C}"/>
    <dgm:cxn modelId="{8C00E9D5-F465-467E-B4E2-44E4065B9D1A}" type="presOf" srcId="{872A9CAE-8A4B-4504-835B-1C5096482E73}" destId="{721EFABC-8177-424C-9119-0772C0A1B705}" srcOrd="1" destOrd="0" presId="urn:microsoft.com/office/officeart/2005/8/layout/orgChart1"/>
    <dgm:cxn modelId="{977463C0-B676-4538-9B0B-CA784ACD7E3E}" srcId="{587E6A37-B18B-4C99-8EA7-7FD7BACA2A65}" destId="{0E59FBAB-22CD-4AC3-AEBE-98446DDB48B2}" srcOrd="1" destOrd="0" parTransId="{31523674-9B7D-459B-8EA8-1F6A767CA743}" sibTransId="{1ED5D133-2DFA-4E94-A5A4-30DC690EF203}"/>
    <dgm:cxn modelId="{C3234255-3ADB-41EC-9733-0F6952C1693D}" type="presOf" srcId="{F38FF22E-0FEE-454E-95F2-13EC1A43C010}" destId="{B2A3B0C8-5A26-4E40-8524-86C9706F671D}" srcOrd="1" destOrd="0" presId="urn:microsoft.com/office/officeart/2005/8/layout/orgChart1"/>
    <dgm:cxn modelId="{B1E4CEF5-4855-4363-8E6F-5340F6F537EC}" type="presOf" srcId="{ACD78AA6-E355-4B53-8BDE-A17ADCEAC44D}" destId="{0522CE06-80CB-4460-B717-35EC42E382F7}" srcOrd="0" destOrd="0" presId="urn:microsoft.com/office/officeart/2005/8/layout/orgChart1"/>
    <dgm:cxn modelId="{C890C037-7257-49A6-AEC5-DDF354E0A76D}" srcId="{B0C4F678-8ECE-4A1B-85B1-E57422C8D82D}" destId="{587E6A37-B18B-4C99-8EA7-7FD7BACA2A65}" srcOrd="1" destOrd="0" parTransId="{366D4950-958B-4369-B9B0-516190DC5722}" sibTransId="{2EE3762E-1FC7-4F22-83A1-80DC9F5D41AF}"/>
    <dgm:cxn modelId="{A9E13062-815D-42E9-98D7-063C153036B2}" srcId="{B0C4F678-8ECE-4A1B-85B1-E57422C8D82D}" destId="{8FC31471-B60E-4A1B-8ECA-980089271FA0}" srcOrd="0" destOrd="0" parTransId="{3DDA3CB6-FEF5-44BA-84BD-65C1DD12E792}" sibTransId="{82A60EDE-8E69-40BC-8B68-8C2613405311}"/>
    <dgm:cxn modelId="{F2966E93-EB00-4ADC-99FC-CA6DCB8F6E4D}" type="presOf" srcId="{18B63091-726C-46ED-A33D-6B9008D23AE1}" destId="{968614F6-5F73-4568-88A3-6D7B62F70D99}" srcOrd="1" destOrd="0" presId="urn:microsoft.com/office/officeart/2005/8/layout/orgChart1"/>
    <dgm:cxn modelId="{AC47F647-731E-4521-B24E-A87F86425FE9}" type="presOf" srcId="{31523674-9B7D-459B-8EA8-1F6A767CA743}" destId="{2FA3897B-0540-4EC9-A7C8-9F60B06A787A}" srcOrd="0" destOrd="0" presId="urn:microsoft.com/office/officeart/2005/8/layout/orgChart1"/>
    <dgm:cxn modelId="{B8863336-27D8-4451-B24A-A60512AE969B}" type="presOf" srcId="{EEFC0760-E9E6-44B5-8753-EB9587A6C176}" destId="{1E73BE9D-42B1-4FE4-A4E8-90F3E0C3726D}" srcOrd="1" destOrd="0" presId="urn:microsoft.com/office/officeart/2005/8/layout/orgChart1"/>
    <dgm:cxn modelId="{26DA39CB-4DAF-447A-8D07-B3E330353F50}" type="presOf" srcId="{F8E13398-C804-407C-9938-AF4405D7325F}" destId="{D8E39009-CDE0-4B03-84BF-1735232A1645}" srcOrd="1" destOrd="0" presId="urn:microsoft.com/office/officeart/2005/8/layout/orgChart1"/>
    <dgm:cxn modelId="{6AD906C5-AF59-4334-84CE-42C677A9D98A}" srcId="{18B63091-726C-46ED-A33D-6B9008D23AE1}" destId="{37550FE8-A843-4596-9C79-2764C8D5FB9E}" srcOrd="1" destOrd="0" parTransId="{4563FB30-5D85-485A-9198-28F54226374F}" sibTransId="{296C2D46-2290-4A89-84E5-6E892E93E275}"/>
    <dgm:cxn modelId="{5C3B3C08-CC0C-47FC-8214-EB9FC0DFD3A6}" type="presOf" srcId="{96B18EBF-1A2B-4E3E-9581-5B2AC250A733}" destId="{F58A4108-E7C2-41D5-95A5-59FA1E3CB9B5}" srcOrd="1" destOrd="0" presId="urn:microsoft.com/office/officeart/2005/8/layout/orgChart1"/>
    <dgm:cxn modelId="{B93BF9BA-B64F-407F-AF8C-7023B6A57CB2}" type="presOf" srcId="{7B0B3D8B-E446-4666-8927-B6BC1C206591}" destId="{9D039F1E-3059-4E71-8760-E0FFBA5A3B57}" srcOrd="1" destOrd="0" presId="urn:microsoft.com/office/officeart/2005/8/layout/orgChart1"/>
    <dgm:cxn modelId="{E62CBF05-7652-4A08-AC08-CD29567C6E46}" srcId="{B0C4F678-8ECE-4A1B-85B1-E57422C8D82D}" destId="{18B63091-726C-46ED-A33D-6B9008D23AE1}" srcOrd="2" destOrd="0" parTransId="{BE8FF646-D289-4FD6-A726-2B655E40C0B3}" sibTransId="{A7CA99B6-7717-4DE4-A54A-FAAFCBEBAD33}"/>
    <dgm:cxn modelId="{4C9B9FF5-F7F7-4355-937C-297E8DDB02AA}" srcId="{18B63091-726C-46ED-A33D-6B9008D23AE1}" destId="{12E4570E-1B3D-440E-BC1E-56F2F84B2D3E}" srcOrd="0" destOrd="0" parTransId="{7E31517C-5344-4448-A4BC-32BDE69A569F}" sibTransId="{A730857D-BA52-4D19-9C9F-D72E11C0E519}"/>
    <dgm:cxn modelId="{5B641ECC-FD47-4C03-9FBF-66136D81A76A}" type="presOf" srcId="{37550FE8-A843-4596-9C79-2764C8D5FB9E}" destId="{D99B01F4-F38C-497E-8D1F-3ECAD8E3A44E}" srcOrd="1" destOrd="0" presId="urn:microsoft.com/office/officeart/2005/8/layout/orgChart1"/>
    <dgm:cxn modelId="{3A9A7375-4A0D-4185-9451-E6A9212669A1}" type="presOf" srcId="{37550FE8-A843-4596-9C79-2764C8D5FB9E}" destId="{72D478B6-D46E-4C06-9934-EA9702ED891A}" srcOrd="0" destOrd="0" presId="urn:microsoft.com/office/officeart/2005/8/layout/orgChart1"/>
    <dgm:cxn modelId="{501E9344-9534-4551-A6C0-5D73E632C8F3}" type="presOf" srcId="{3DDA3CB6-FEF5-44BA-84BD-65C1DD12E792}" destId="{82D3722F-753B-4D96-BF06-8A35BC1418AC}" srcOrd="0" destOrd="0" presId="urn:microsoft.com/office/officeart/2005/8/layout/orgChart1"/>
    <dgm:cxn modelId="{5693FBEF-4AEB-4FE0-AA30-3329CA5FF5DC}" srcId="{587E6A37-B18B-4C99-8EA7-7FD7BACA2A65}" destId="{7B0B3D8B-E446-4666-8927-B6BC1C206591}" srcOrd="3" destOrd="0" parTransId="{FD4E2A94-94BC-463E-AEB8-989C37131CAC}" sibTransId="{F92E56FC-90E8-4D5F-A54B-BFBE78FA74A2}"/>
    <dgm:cxn modelId="{BBEC9107-27E1-4892-8689-8BD84910E673}" srcId="{8FC31471-B60E-4A1B-8ECA-980089271FA0}" destId="{43089EBC-89B4-4C09-B5A0-A8BD963F1343}" srcOrd="2" destOrd="0" parTransId="{62884409-F2F7-4344-A2F5-F45992EC5D01}" sibTransId="{0546A408-ED12-430A-ADE1-768593CB2C59}"/>
    <dgm:cxn modelId="{1D815F77-6001-4655-8B2F-6570E7820B12}" type="presOf" srcId="{CAC4D3A1-A090-4144-A064-DF9AA168691F}" destId="{B420C9A6-1BFB-4EF3-86B5-C3A0F41C4E93}" srcOrd="0" destOrd="0" presId="urn:microsoft.com/office/officeart/2005/8/layout/orgChart1"/>
    <dgm:cxn modelId="{7EC317F1-A245-4D13-91B9-3F24046D3E03}" type="presOf" srcId="{7E31517C-5344-4448-A4BC-32BDE69A569F}" destId="{E04B555D-291A-4CD3-9349-A0E8231E8D13}" srcOrd="0" destOrd="0" presId="urn:microsoft.com/office/officeart/2005/8/layout/orgChart1"/>
    <dgm:cxn modelId="{FE51EEBA-25FA-459E-BFB4-AB6D4C8276A9}" srcId="{CD020224-1B61-4276-9B0C-971C7039E140}" destId="{B0C4F678-8ECE-4A1B-85B1-E57422C8D82D}" srcOrd="0" destOrd="0" parTransId="{CECD618D-0F63-491D-8062-8E15709CD37C}" sibTransId="{4432F38A-8404-4C46-9507-7E6D72576841}"/>
    <dgm:cxn modelId="{F5700DF7-070C-48E4-AE2C-DCB184C2AB54}" type="presOf" srcId="{78FD9B4C-0507-4940-B0BD-B7E6818CB35D}" destId="{4966EC5C-E8CD-47D1-A812-2397A828AA4E}" srcOrd="1" destOrd="0" presId="urn:microsoft.com/office/officeart/2005/8/layout/orgChart1"/>
    <dgm:cxn modelId="{E6728D70-0C6A-4460-A261-D85FBCB29D6D}" type="presParOf" srcId="{42599E3B-C2F0-4722-8179-21B15BCBFC34}" destId="{E7C63F40-AFF4-4A25-A601-8CE7A0D475A3}" srcOrd="0" destOrd="0" presId="urn:microsoft.com/office/officeart/2005/8/layout/orgChart1"/>
    <dgm:cxn modelId="{7B7096D7-89D5-4FAA-ADF8-D06DC28E71BE}" type="presParOf" srcId="{E7C63F40-AFF4-4A25-A601-8CE7A0D475A3}" destId="{DE3A0A9F-B029-432B-ACD8-C6BB8ACD5C0B}" srcOrd="0" destOrd="0" presId="urn:microsoft.com/office/officeart/2005/8/layout/orgChart1"/>
    <dgm:cxn modelId="{45D094D0-AFA8-46C1-897C-633FA46C0E5A}" type="presParOf" srcId="{DE3A0A9F-B029-432B-ACD8-C6BB8ACD5C0B}" destId="{5936E91D-33F4-4033-B1B5-DFDC2610E772}" srcOrd="0" destOrd="0" presId="urn:microsoft.com/office/officeart/2005/8/layout/orgChart1"/>
    <dgm:cxn modelId="{2D036E43-6585-4F4B-A6D6-A94F5FA9A6E1}" type="presParOf" srcId="{DE3A0A9F-B029-432B-ACD8-C6BB8ACD5C0B}" destId="{79B266F4-AFA2-4B74-9355-2B906DD28797}" srcOrd="1" destOrd="0" presId="urn:microsoft.com/office/officeart/2005/8/layout/orgChart1"/>
    <dgm:cxn modelId="{58DEB8F7-770D-424D-9316-D9C9D5566144}" type="presParOf" srcId="{E7C63F40-AFF4-4A25-A601-8CE7A0D475A3}" destId="{87817CD4-DE51-4DA1-9DE3-0236EAEE36C3}" srcOrd="1" destOrd="0" presId="urn:microsoft.com/office/officeart/2005/8/layout/orgChart1"/>
    <dgm:cxn modelId="{6956A135-30F5-4113-AFCC-DF84F74E392B}" type="presParOf" srcId="{87817CD4-DE51-4DA1-9DE3-0236EAEE36C3}" destId="{82D3722F-753B-4D96-BF06-8A35BC1418AC}" srcOrd="0" destOrd="0" presId="urn:microsoft.com/office/officeart/2005/8/layout/orgChart1"/>
    <dgm:cxn modelId="{F28C0688-8303-432C-9F16-78986F7125AB}" type="presParOf" srcId="{87817CD4-DE51-4DA1-9DE3-0236EAEE36C3}" destId="{09373154-C203-4C7D-89C5-D0E23B57ED44}" srcOrd="1" destOrd="0" presId="urn:microsoft.com/office/officeart/2005/8/layout/orgChart1"/>
    <dgm:cxn modelId="{9D531135-539B-47E5-AC54-589AD6C1E033}" type="presParOf" srcId="{09373154-C203-4C7D-89C5-D0E23B57ED44}" destId="{E175BB10-7E48-4062-B35E-5DEAF960E68D}" srcOrd="0" destOrd="0" presId="urn:microsoft.com/office/officeart/2005/8/layout/orgChart1"/>
    <dgm:cxn modelId="{D3020657-3CBC-4ECC-8CA9-67FF2C164166}" type="presParOf" srcId="{E175BB10-7E48-4062-B35E-5DEAF960E68D}" destId="{D1AEB386-19EF-448F-A38B-96C228EA0BB9}" srcOrd="0" destOrd="0" presId="urn:microsoft.com/office/officeart/2005/8/layout/orgChart1"/>
    <dgm:cxn modelId="{1532B9F2-D882-43F9-B788-714EE403FCCC}" type="presParOf" srcId="{E175BB10-7E48-4062-B35E-5DEAF960E68D}" destId="{B5F2B082-7C9C-43A7-9631-F89C021317D4}" srcOrd="1" destOrd="0" presId="urn:microsoft.com/office/officeart/2005/8/layout/orgChart1"/>
    <dgm:cxn modelId="{7F330C47-8B7C-45A9-BD42-3CFFE784D7A1}" type="presParOf" srcId="{09373154-C203-4C7D-89C5-D0E23B57ED44}" destId="{009EAA80-AB0B-4C1C-BB91-429C31E7A0E2}" srcOrd="1" destOrd="0" presId="urn:microsoft.com/office/officeart/2005/8/layout/orgChart1"/>
    <dgm:cxn modelId="{9F112BD2-CFF6-483E-BD79-25604D957CB2}" type="presParOf" srcId="{009EAA80-AB0B-4C1C-BB91-429C31E7A0E2}" destId="{649F9449-2001-425E-B2D5-EA08DD026359}" srcOrd="0" destOrd="0" presId="urn:microsoft.com/office/officeart/2005/8/layout/orgChart1"/>
    <dgm:cxn modelId="{DFE5644F-6FBC-4D93-B51B-AC410056DB28}" type="presParOf" srcId="{009EAA80-AB0B-4C1C-BB91-429C31E7A0E2}" destId="{F4DFC664-4C60-4E2D-A89C-17DEC8303126}" srcOrd="1" destOrd="0" presId="urn:microsoft.com/office/officeart/2005/8/layout/orgChart1"/>
    <dgm:cxn modelId="{CCDF3583-21FC-40B3-8E6B-350CA0B1E556}" type="presParOf" srcId="{F4DFC664-4C60-4E2D-A89C-17DEC8303126}" destId="{67718FFC-A66C-4E81-BCC3-7450474E630C}" srcOrd="0" destOrd="0" presId="urn:microsoft.com/office/officeart/2005/8/layout/orgChart1"/>
    <dgm:cxn modelId="{77D4378F-0EC6-462A-88EC-364449DF9D5F}" type="presParOf" srcId="{67718FFC-A66C-4E81-BCC3-7450474E630C}" destId="{BE328CF4-C5D7-4F86-9081-EAFEA149FFF6}" srcOrd="0" destOrd="0" presId="urn:microsoft.com/office/officeart/2005/8/layout/orgChart1"/>
    <dgm:cxn modelId="{AFBFE1C1-37DC-47C2-9187-554B7041B2D8}" type="presParOf" srcId="{67718FFC-A66C-4E81-BCC3-7450474E630C}" destId="{721EFABC-8177-424C-9119-0772C0A1B705}" srcOrd="1" destOrd="0" presId="urn:microsoft.com/office/officeart/2005/8/layout/orgChart1"/>
    <dgm:cxn modelId="{D9F359B9-42B0-4642-9F47-8CD8741EA86A}" type="presParOf" srcId="{F4DFC664-4C60-4E2D-A89C-17DEC8303126}" destId="{1C2191F5-D5E6-4958-B4A7-73CB2BC64764}" srcOrd="1" destOrd="0" presId="urn:microsoft.com/office/officeart/2005/8/layout/orgChart1"/>
    <dgm:cxn modelId="{693FA5AE-5C84-40E2-AF18-106A5A57922B}" type="presParOf" srcId="{F4DFC664-4C60-4E2D-A89C-17DEC8303126}" destId="{E61D2265-2D78-4463-8E78-70D24972E857}" srcOrd="2" destOrd="0" presId="urn:microsoft.com/office/officeart/2005/8/layout/orgChart1"/>
    <dgm:cxn modelId="{4D3192D3-67B3-4FB9-BFDD-0F8E272A2EE2}" type="presParOf" srcId="{009EAA80-AB0B-4C1C-BB91-429C31E7A0E2}" destId="{FE764F68-0E66-42BF-91E2-4FD182DE1A0F}" srcOrd="2" destOrd="0" presId="urn:microsoft.com/office/officeart/2005/8/layout/orgChart1"/>
    <dgm:cxn modelId="{C8A24A9A-777E-4582-8A42-378BAC617888}" type="presParOf" srcId="{009EAA80-AB0B-4C1C-BB91-429C31E7A0E2}" destId="{57D7E3F7-DB59-4804-9C09-015D8A003524}" srcOrd="3" destOrd="0" presId="urn:microsoft.com/office/officeart/2005/8/layout/orgChart1"/>
    <dgm:cxn modelId="{E3F5EDC1-6564-42D5-B8F7-FA478B9A8240}" type="presParOf" srcId="{57D7E3F7-DB59-4804-9C09-015D8A003524}" destId="{A72AFF38-B131-4E88-B980-E55B9E37EA18}" srcOrd="0" destOrd="0" presId="urn:microsoft.com/office/officeart/2005/8/layout/orgChart1"/>
    <dgm:cxn modelId="{5D41DCCA-C9C3-4148-AC6F-7F090A682841}" type="presParOf" srcId="{A72AFF38-B131-4E88-B980-E55B9E37EA18}" destId="{28E9CC43-DD2F-4355-A4A4-B3FE61248A43}" srcOrd="0" destOrd="0" presId="urn:microsoft.com/office/officeart/2005/8/layout/orgChart1"/>
    <dgm:cxn modelId="{20A107E6-B37E-494A-83D7-B4F647EF7DA6}" type="presParOf" srcId="{A72AFF38-B131-4E88-B980-E55B9E37EA18}" destId="{EEEA2E3E-3022-4714-8C81-28689AE72355}" srcOrd="1" destOrd="0" presId="urn:microsoft.com/office/officeart/2005/8/layout/orgChart1"/>
    <dgm:cxn modelId="{7CE02EB3-6851-47D8-A322-83454AC1014C}" type="presParOf" srcId="{57D7E3F7-DB59-4804-9C09-015D8A003524}" destId="{E908CFBD-9E9F-4054-9602-FCFD08F2946B}" srcOrd="1" destOrd="0" presId="urn:microsoft.com/office/officeart/2005/8/layout/orgChart1"/>
    <dgm:cxn modelId="{F9141426-9295-4305-9DAB-0A51B9C4567B}" type="presParOf" srcId="{57D7E3F7-DB59-4804-9C09-015D8A003524}" destId="{DC396E92-8A65-4C6F-97E6-6CEF73EC5854}" srcOrd="2" destOrd="0" presId="urn:microsoft.com/office/officeart/2005/8/layout/orgChart1"/>
    <dgm:cxn modelId="{80DA038E-E4E7-47C2-9A63-575136107111}" type="presParOf" srcId="{009EAA80-AB0B-4C1C-BB91-429C31E7A0E2}" destId="{D674AD5A-1FDD-41BA-AE44-8798355E7AA4}" srcOrd="4" destOrd="0" presId="urn:microsoft.com/office/officeart/2005/8/layout/orgChart1"/>
    <dgm:cxn modelId="{5606B7A3-2BE7-484F-87C4-D800F0B6AEF0}" type="presParOf" srcId="{009EAA80-AB0B-4C1C-BB91-429C31E7A0E2}" destId="{0AD636C8-9328-4851-A40C-4E1E9EA92E03}" srcOrd="5" destOrd="0" presId="urn:microsoft.com/office/officeart/2005/8/layout/orgChart1"/>
    <dgm:cxn modelId="{E2455987-678B-425C-BDE8-F63A69422ED5}" type="presParOf" srcId="{0AD636C8-9328-4851-A40C-4E1E9EA92E03}" destId="{591EF337-2EBC-4422-9346-4667A43259D0}" srcOrd="0" destOrd="0" presId="urn:microsoft.com/office/officeart/2005/8/layout/orgChart1"/>
    <dgm:cxn modelId="{CDC7A8CF-C9D8-47F4-955F-19D6243868A6}" type="presParOf" srcId="{591EF337-2EBC-4422-9346-4667A43259D0}" destId="{78AC0528-FEA8-423E-B047-3B1210204B8F}" srcOrd="0" destOrd="0" presId="urn:microsoft.com/office/officeart/2005/8/layout/orgChart1"/>
    <dgm:cxn modelId="{86346134-6100-460D-BA92-A7C3CBE298BF}" type="presParOf" srcId="{591EF337-2EBC-4422-9346-4667A43259D0}" destId="{AF19A588-D8EE-454B-91D4-C83144450932}" srcOrd="1" destOrd="0" presId="urn:microsoft.com/office/officeart/2005/8/layout/orgChart1"/>
    <dgm:cxn modelId="{4CBE55BD-8531-4E32-AC6F-7295ABC936A8}" type="presParOf" srcId="{0AD636C8-9328-4851-A40C-4E1E9EA92E03}" destId="{1B8EA530-E249-464A-83CC-7CCD2EBEA8AC}" srcOrd="1" destOrd="0" presId="urn:microsoft.com/office/officeart/2005/8/layout/orgChart1"/>
    <dgm:cxn modelId="{0B058DB5-3F69-4215-8EF0-FDDB9C9FF084}" type="presParOf" srcId="{0AD636C8-9328-4851-A40C-4E1E9EA92E03}" destId="{94063C48-E8C9-493A-B4FA-C98296B25352}" srcOrd="2" destOrd="0" presId="urn:microsoft.com/office/officeart/2005/8/layout/orgChart1"/>
    <dgm:cxn modelId="{2739503F-D698-4402-A924-5A9CFC9E2D2A}" type="presParOf" srcId="{009EAA80-AB0B-4C1C-BB91-429C31E7A0E2}" destId="{687F8BD6-8630-4E27-BCC8-69AAB2A0AB05}" srcOrd="6" destOrd="0" presId="urn:microsoft.com/office/officeart/2005/8/layout/orgChart1"/>
    <dgm:cxn modelId="{4279EDAD-5152-4788-9BD8-66DBAC91B12F}" type="presParOf" srcId="{009EAA80-AB0B-4C1C-BB91-429C31E7A0E2}" destId="{5A17E9C4-F5F9-4486-8A50-BBFAB8530CDA}" srcOrd="7" destOrd="0" presId="urn:microsoft.com/office/officeart/2005/8/layout/orgChart1"/>
    <dgm:cxn modelId="{0706CA2D-2719-4CCD-AA1D-B057B46EEC08}" type="presParOf" srcId="{5A17E9C4-F5F9-4486-8A50-BBFAB8530CDA}" destId="{46813327-87A1-46C6-BF32-36312D79E2FA}" srcOrd="0" destOrd="0" presId="urn:microsoft.com/office/officeart/2005/8/layout/orgChart1"/>
    <dgm:cxn modelId="{B0A881AF-C530-4DDA-8E9E-1565A808099D}" type="presParOf" srcId="{46813327-87A1-46C6-BF32-36312D79E2FA}" destId="{A7901B5A-9D4E-4C79-9849-DB19FF0E52D7}" srcOrd="0" destOrd="0" presId="urn:microsoft.com/office/officeart/2005/8/layout/orgChart1"/>
    <dgm:cxn modelId="{1AB2B7B9-CBCB-4CF0-9889-158D8CBD2510}" type="presParOf" srcId="{46813327-87A1-46C6-BF32-36312D79E2FA}" destId="{4966EC5C-E8CD-47D1-A812-2397A828AA4E}" srcOrd="1" destOrd="0" presId="urn:microsoft.com/office/officeart/2005/8/layout/orgChart1"/>
    <dgm:cxn modelId="{6EE8732D-F7F3-4ECE-985B-E68194BD9ACC}" type="presParOf" srcId="{5A17E9C4-F5F9-4486-8A50-BBFAB8530CDA}" destId="{AC9A46B0-F265-4DBA-9942-CF24796680B3}" srcOrd="1" destOrd="0" presId="urn:microsoft.com/office/officeart/2005/8/layout/orgChart1"/>
    <dgm:cxn modelId="{B46B8D1B-9360-40BF-9A5E-7BC1456BA9A6}" type="presParOf" srcId="{5A17E9C4-F5F9-4486-8A50-BBFAB8530CDA}" destId="{289F7C2F-4F4F-42E5-B964-4CCD34A5C934}" srcOrd="2" destOrd="0" presId="urn:microsoft.com/office/officeart/2005/8/layout/orgChart1"/>
    <dgm:cxn modelId="{A55BBEAC-DD68-4756-819D-3D072AC982C4}" type="presParOf" srcId="{09373154-C203-4C7D-89C5-D0E23B57ED44}" destId="{90342DE3-2FBD-4D68-81D1-FB5BE4262FE9}" srcOrd="2" destOrd="0" presId="urn:microsoft.com/office/officeart/2005/8/layout/orgChart1"/>
    <dgm:cxn modelId="{2F90C320-8E1B-4F90-B244-1195C6EFD2A0}" type="presParOf" srcId="{87817CD4-DE51-4DA1-9DE3-0236EAEE36C3}" destId="{2B058017-474D-4BD9-8C36-BDC6CEA584B2}" srcOrd="2" destOrd="0" presId="urn:microsoft.com/office/officeart/2005/8/layout/orgChart1"/>
    <dgm:cxn modelId="{FDE80C24-E621-4C72-AA26-EC37BD8D5580}" type="presParOf" srcId="{87817CD4-DE51-4DA1-9DE3-0236EAEE36C3}" destId="{F858B673-9D24-4856-8C6E-E023A9890F7A}" srcOrd="3" destOrd="0" presId="urn:microsoft.com/office/officeart/2005/8/layout/orgChart1"/>
    <dgm:cxn modelId="{D54C2B41-2223-412B-A8B9-9855754B0771}" type="presParOf" srcId="{F858B673-9D24-4856-8C6E-E023A9890F7A}" destId="{12A606F1-35AE-433A-B5F5-20E56C6A45F2}" srcOrd="0" destOrd="0" presId="urn:microsoft.com/office/officeart/2005/8/layout/orgChart1"/>
    <dgm:cxn modelId="{F58C5141-CEFA-4D21-8538-013B20E63857}" type="presParOf" srcId="{12A606F1-35AE-433A-B5F5-20E56C6A45F2}" destId="{D58B0A3B-C9FD-40CB-B8D4-46CF83D4184D}" srcOrd="0" destOrd="0" presId="urn:microsoft.com/office/officeart/2005/8/layout/orgChart1"/>
    <dgm:cxn modelId="{985E57D5-B045-47A6-A07E-AB089E107BEE}" type="presParOf" srcId="{12A606F1-35AE-433A-B5F5-20E56C6A45F2}" destId="{886DA835-61C8-4155-A58E-8A5619B4FB97}" srcOrd="1" destOrd="0" presId="urn:microsoft.com/office/officeart/2005/8/layout/orgChart1"/>
    <dgm:cxn modelId="{3F0240EA-48FB-40F8-8430-45A8CE92FB8C}" type="presParOf" srcId="{F858B673-9D24-4856-8C6E-E023A9890F7A}" destId="{637F1025-4BFE-4339-A833-284A94101BD1}" srcOrd="1" destOrd="0" presId="urn:microsoft.com/office/officeart/2005/8/layout/orgChart1"/>
    <dgm:cxn modelId="{E989DA0E-B845-48D5-BAA0-7C2F85239993}" type="presParOf" srcId="{637F1025-4BFE-4339-A833-284A94101BD1}" destId="{0522CE06-80CB-4460-B717-35EC42E382F7}" srcOrd="0" destOrd="0" presId="urn:microsoft.com/office/officeart/2005/8/layout/orgChart1"/>
    <dgm:cxn modelId="{4E6FFC2B-DE44-41B2-B791-DF710601DA60}" type="presParOf" srcId="{637F1025-4BFE-4339-A833-284A94101BD1}" destId="{6F098110-7D14-4293-AD6C-39F2FB0D02F3}" srcOrd="1" destOrd="0" presId="urn:microsoft.com/office/officeart/2005/8/layout/orgChart1"/>
    <dgm:cxn modelId="{5757796F-B755-4621-A311-2B30BCEFECBF}" type="presParOf" srcId="{6F098110-7D14-4293-AD6C-39F2FB0D02F3}" destId="{0CE69850-3538-4ED5-AC26-D6B835A0AE9C}" srcOrd="0" destOrd="0" presId="urn:microsoft.com/office/officeart/2005/8/layout/orgChart1"/>
    <dgm:cxn modelId="{AF00B2A8-1D31-47F2-AD08-237F08A62212}" type="presParOf" srcId="{0CE69850-3538-4ED5-AC26-D6B835A0AE9C}" destId="{AF88DE66-EFC6-435D-A7D2-65CB3BEBC9BA}" srcOrd="0" destOrd="0" presId="urn:microsoft.com/office/officeart/2005/8/layout/orgChart1"/>
    <dgm:cxn modelId="{5EAB2FCC-2FBF-49B0-8C8C-D92A0CF2A9E6}" type="presParOf" srcId="{0CE69850-3538-4ED5-AC26-D6B835A0AE9C}" destId="{F58A4108-E7C2-41D5-95A5-59FA1E3CB9B5}" srcOrd="1" destOrd="0" presId="urn:microsoft.com/office/officeart/2005/8/layout/orgChart1"/>
    <dgm:cxn modelId="{F89F4DFA-842D-4DAE-87D3-E7A463F4F07C}" type="presParOf" srcId="{6F098110-7D14-4293-AD6C-39F2FB0D02F3}" destId="{24926BAA-1E7F-4727-B8CC-66AFEAC13DA1}" srcOrd="1" destOrd="0" presId="urn:microsoft.com/office/officeart/2005/8/layout/orgChart1"/>
    <dgm:cxn modelId="{04CB32AE-33FD-48D6-86FF-E2CDCE8C50AB}" type="presParOf" srcId="{6F098110-7D14-4293-AD6C-39F2FB0D02F3}" destId="{BF8871B9-768F-401D-95E5-09F4579F32A8}" srcOrd="2" destOrd="0" presId="urn:microsoft.com/office/officeart/2005/8/layout/orgChart1"/>
    <dgm:cxn modelId="{F88AD12E-ED38-4F07-BBB1-C7499A9C8D3F}" type="presParOf" srcId="{637F1025-4BFE-4339-A833-284A94101BD1}" destId="{2FA3897B-0540-4EC9-A7C8-9F60B06A787A}" srcOrd="2" destOrd="0" presId="urn:microsoft.com/office/officeart/2005/8/layout/orgChart1"/>
    <dgm:cxn modelId="{29F68BA7-4DDA-4C4E-82B6-9E6BEBB8C76B}" type="presParOf" srcId="{637F1025-4BFE-4339-A833-284A94101BD1}" destId="{538D6848-BEAF-40F3-97F2-EF2BDB0AE489}" srcOrd="3" destOrd="0" presId="urn:microsoft.com/office/officeart/2005/8/layout/orgChart1"/>
    <dgm:cxn modelId="{60590314-919B-434E-89D5-8625C86E0339}" type="presParOf" srcId="{538D6848-BEAF-40F3-97F2-EF2BDB0AE489}" destId="{994CEB59-BDEB-4EF4-B1CF-51CB8BB79802}" srcOrd="0" destOrd="0" presId="urn:microsoft.com/office/officeart/2005/8/layout/orgChart1"/>
    <dgm:cxn modelId="{A6677989-D9F1-484B-8840-C00D86881799}" type="presParOf" srcId="{994CEB59-BDEB-4EF4-B1CF-51CB8BB79802}" destId="{C7B9EA8F-8AA5-4FB0-A187-A92D76576C70}" srcOrd="0" destOrd="0" presId="urn:microsoft.com/office/officeart/2005/8/layout/orgChart1"/>
    <dgm:cxn modelId="{3F84C67B-89FE-4B94-BC01-81BA47E25AC9}" type="presParOf" srcId="{994CEB59-BDEB-4EF4-B1CF-51CB8BB79802}" destId="{A5C45BE5-9332-4D22-8C83-6F54D255BAC6}" srcOrd="1" destOrd="0" presId="urn:microsoft.com/office/officeart/2005/8/layout/orgChart1"/>
    <dgm:cxn modelId="{777CC754-5DD9-4416-BB1C-01CBE0D72D7D}" type="presParOf" srcId="{538D6848-BEAF-40F3-97F2-EF2BDB0AE489}" destId="{24EE0306-D35E-4314-85E7-4FDBABFF5741}" srcOrd="1" destOrd="0" presId="urn:microsoft.com/office/officeart/2005/8/layout/orgChart1"/>
    <dgm:cxn modelId="{F1F3400C-9340-454B-8C3D-9C512460F414}" type="presParOf" srcId="{538D6848-BEAF-40F3-97F2-EF2BDB0AE489}" destId="{6BD0FA31-7227-46DB-B3EE-E57525BED7BF}" srcOrd="2" destOrd="0" presId="urn:microsoft.com/office/officeart/2005/8/layout/orgChart1"/>
    <dgm:cxn modelId="{9E4710CF-1608-4715-89C2-308CA350970C}" type="presParOf" srcId="{637F1025-4BFE-4339-A833-284A94101BD1}" destId="{A84F5B91-CD53-46BF-BC3F-11425A11555F}" srcOrd="4" destOrd="0" presId="urn:microsoft.com/office/officeart/2005/8/layout/orgChart1"/>
    <dgm:cxn modelId="{4B02B37D-8ED9-4086-B779-ED2C67337C75}" type="presParOf" srcId="{637F1025-4BFE-4339-A833-284A94101BD1}" destId="{94A9C4CC-BB83-41A0-93E6-929DA42FDB1A}" srcOrd="5" destOrd="0" presId="urn:microsoft.com/office/officeart/2005/8/layout/orgChart1"/>
    <dgm:cxn modelId="{174A0B9B-96A2-4610-BA90-40294674AB9D}" type="presParOf" srcId="{94A9C4CC-BB83-41A0-93E6-929DA42FDB1A}" destId="{D78A6618-A2EE-4A03-BBA6-7B30884ED401}" srcOrd="0" destOrd="0" presId="urn:microsoft.com/office/officeart/2005/8/layout/orgChart1"/>
    <dgm:cxn modelId="{CBB8A2AA-14C9-453C-B111-9D10053A9CB5}" type="presParOf" srcId="{D78A6618-A2EE-4A03-BBA6-7B30884ED401}" destId="{412ED8A2-E6FF-4779-8603-E23DFCD21184}" srcOrd="0" destOrd="0" presId="urn:microsoft.com/office/officeart/2005/8/layout/orgChart1"/>
    <dgm:cxn modelId="{125A61D7-D836-4BDF-8844-C5A5B6F9C6FD}" type="presParOf" srcId="{D78A6618-A2EE-4A03-BBA6-7B30884ED401}" destId="{4522F157-9433-4F76-8BEE-B7C58F5316EB}" srcOrd="1" destOrd="0" presId="urn:microsoft.com/office/officeart/2005/8/layout/orgChart1"/>
    <dgm:cxn modelId="{518B7F98-1F54-4DCC-9230-3714296C28BA}" type="presParOf" srcId="{94A9C4CC-BB83-41A0-93E6-929DA42FDB1A}" destId="{2F9E4684-725B-421E-93FA-0AFAD991BCE0}" srcOrd="1" destOrd="0" presId="urn:microsoft.com/office/officeart/2005/8/layout/orgChart1"/>
    <dgm:cxn modelId="{59BEB3AF-0E4A-4E67-825D-7B43F0967041}" type="presParOf" srcId="{94A9C4CC-BB83-41A0-93E6-929DA42FDB1A}" destId="{6FC4AC3D-1E02-409E-B571-4A0530A36633}" srcOrd="2" destOrd="0" presId="urn:microsoft.com/office/officeart/2005/8/layout/orgChart1"/>
    <dgm:cxn modelId="{637DDDA9-ACF2-4794-AB04-E73938B92D79}" type="presParOf" srcId="{637F1025-4BFE-4339-A833-284A94101BD1}" destId="{7EE9A3DB-2F0B-4749-B6B5-60E02CB4450C}" srcOrd="6" destOrd="0" presId="urn:microsoft.com/office/officeart/2005/8/layout/orgChart1"/>
    <dgm:cxn modelId="{A2C13D23-5BE2-4C09-9C56-9C563760D1D4}" type="presParOf" srcId="{637F1025-4BFE-4339-A833-284A94101BD1}" destId="{7CF157B0-BD90-4BFF-8CF4-9D933A8D9B69}" srcOrd="7" destOrd="0" presId="urn:microsoft.com/office/officeart/2005/8/layout/orgChart1"/>
    <dgm:cxn modelId="{6C838090-C3A4-4ED4-AC6C-7D7DC0BFEE92}" type="presParOf" srcId="{7CF157B0-BD90-4BFF-8CF4-9D933A8D9B69}" destId="{1D43D127-42FD-409F-8C91-5CCB0E697F1C}" srcOrd="0" destOrd="0" presId="urn:microsoft.com/office/officeart/2005/8/layout/orgChart1"/>
    <dgm:cxn modelId="{E411F09D-957B-4633-92F1-814D87756760}" type="presParOf" srcId="{1D43D127-42FD-409F-8C91-5CCB0E697F1C}" destId="{C539B5E0-882E-4122-B0D5-29DDFA97D5D2}" srcOrd="0" destOrd="0" presId="urn:microsoft.com/office/officeart/2005/8/layout/orgChart1"/>
    <dgm:cxn modelId="{4F7AB3E0-5E99-4902-A0FD-FBD0A6F2BA1A}" type="presParOf" srcId="{1D43D127-42FD-409F-8C91-5CCB0E697F1C}" destId="{9D039F1E-3059-4E71-8760-E0FFBA5A3B57}" srcOrd="1" destOrd="0" presId="urn:microsoft.com/office/officeart/2005/8/layout/orgChart1"/>
    <dgm:cxn modelId="{7183F7B8-CEC6-4FB9-AB63-D96AD380DA98}" type="presParOf" srcId="{7CF157B0-BD90-4BFF-8CF4-9D933A8D9B69}" destId="{6C11EAB4-45F9-42E0-A98C-6F056E2FD682}" srcOrd="1" destOrd="0" presId="urn:microsoft.com/office/officeart/2005/8/layout/orgChart1"/>
    <dgm:cxn modelId="{2F17E586-86C0-4A6A-8134-6C9303B5F676}" type="presParOf" srcId="{7CF157B0-BD90-4BFF-8CF4-9D933A8D9B69}" destId="{21C12EB5-26F5-460A-A4F7-3ECBF88E6A79}" srcOrd="2" destOrd="0" presId="urn:microsoft.com/office/officeart/2005/8/layout/orgChart1"/>
    <dgm:cxn modelId="{4AF53A24-1ACE-4F27-86DD-358243704248}" type="presParOf" srcId="{F858B673-9D24-4856-8C6E-E023A9890F7A}" destId="{1B603E13-F21F-4B32-96DE-4BBD10717481}" srcOrd="2" destOrd="0" presId="urn:microsoft.com/office/officeart/2005/8/layout/orgChart1"/>
    <dgm:cxn modelId="{F8895575-4BCD-43A3-A79E-B7344956C6D5}" type="presParOf" srcId="{87817CD4-DE51-4DA1-9DE3-0236EAEE36C3}" destId="{468F9ED8-95CA-4F65-91E0-4F94B442E36B}" srcOrd="4" destOrd="0" presId="urn:microsoft.com/office/officeart/2005/8/layout/orgChart1"/>
    <dgm:cxn modelId="{816C2265-3F8A-42A9-8E38-6392E38DA9FA}" type="presParOf" srcId="{87817CD4-DE51-4DA1-9DE3-0236EAEE36C3}" destId="{61F6F325-9230-4B14-90A4-623639C02B5D}" srcOrd="5" destOrd="0" presId="urn:microsoft.com/office/officeart/2005/8/layout/orgChart1"/>
    <dgm:cxn modelId="{992D79B1-A2A3-4E17-A932-AFDA6BB7AB62}" type="presParOf" srcId="{61F6F325-9230-4B14-90A4-623639C02B5D}" destId="{552426DD-D8B7-4B42-9CAE-39F8A9240C17}" srcOrd="0" destOrd="0" presId="urn:microsoft.com/office/officeart/2005/8/layout/orgChart1"/>
    <dgm:cxn modelId="{21DA0E74-93A2-4A87-9F30-41B8BD684084}" type="presParOf" srcId="{552426DD-D8B7-4B42-9CAE-39F8A9240C17}" destId="{79753F42-169D-4E09-8CB8-55B9C89F6348}" srcOrd="0" destOrd="0" presId="urn:microsoft.com/office/officeart/2005/8/layout/orgChart1"/>
    <dgm:cxn modelId="{D4A08020-A137-4505-8EEC-7B8E84B12CA1}" type="presParOf" srcId="{552426DD-D8B7-4B42-9CAE-39F8A9240C17}" destId="{968614F6-5F73-4568-88A3-6D7B62F70D99}" srcOrd="1" destOrd="0" presId="urn:microsoft.com/office/officeart/2005/8/layout/orgChart1"/>
    <dgm:cxn modelId="{6D630F18-3A37-49EC-85A0-79E7D94C6210}" type="presParOf" srcId="{61F6F325-9230-4B14-90A4-623639C02B5D}" destId="{32CFBF9F-149A-48C7-AC3A-58FFCA42875B}" srcOrd="1" destOrd="0" presId="urn:microsoft.com/office/officeart/2005/8/layout/orgChart1"/>
    <dgm:cxn modelId="{412FA26F-CA37-41A9-8EC9-995510D64C36}" type="presParOf" srcId="{32CFBF9F-149A-48C7-AC3A-58FFCA42875B}" destId="{E04B555D-291A-4CD3-9349-A0E8231E8D13}" srcOrd="0" destOrd="0" presId="urn:microsoft.com/office/officeart/2005/8/layout/orgChart1"/>
    <dgm:cxn modelId="{F8B069C7-F157-456D-8D0D-40288D139B9E}" type="presParOf" srcId="{32CFBF9F-149A-48C7-AC3A-58FFCA42875B}" destId="{70340299-8CE7-48D9-8E06-2C1B429CB970}" srcOrd="1" destOrd="0" presId="urn:microsoft.com/office/officeart/2005/8/layout/orgChart1"/>
    <dgm:cxn modelId="{9CBE144F-ABD9-445D-A0DA-CE35CC103925}" type="presParOf" srcId="{70340299-8CE7-48D9-8E06-2C1B429CB970}" destId="{DD034847-57C7-4E61-B613-C33AE344CD7C}" srcOrd="0" destOrd="0" presId="urn:microsoft.com/office/officeart/2005/8/layout/orgChart1"/>
    <dgm:cxn modelId="{7424A1F1-0DFB-4EE0-B7DA-3D86879CCCAC}" type="presParOf" srcId="{DD034847-57C7-4E61-B613-C33AE344CD7C}" destId="{E668E5C9-17A5-4754-A32F-F5A76FBC2525}" srcOrd="0" destOrd="0" presId="urn:microsoft.com/office/officeart/2005/8/layout/orgChart1"/>
    <dgm:cxn modelId="{B0996FC6-58BA-40B2-9D0B-FBD1ECC68C61}" type="presParOf" srcId="{DD034847-57C7-4E61-B613-C33AE344CD7C}" destId="{14CC28AB-055A-4C39-9862-F8B1A6309088}" srcOrd="1" destOrd="0" presId="urn:microsoft.com/office/officeart/2005/8/layout/orgChart1"/>
    <dgm:cxn modelId="{F9345631-79B1-49FF-A7A3-C3826037C65B}" type="presParOf" srcId="{70340299-8CE7-48D9-8E06-2C1B429CB970}" destId="{7507943C-77A8-43F1-9DB5-0278D28BBA3E}" srcOrd="1" destOrd="0" presId="urn:microsoft.com/office/officeart/2005/8/layout/orgChart1"/>
    <dgm:cxn modelId="{77AD1EE6-A8A1-4718-8072-DD2B49256ED6}" type="presParOf" srcId="{70340299-8CE7-48D9-8E06-2C1B429CB970}" destId="{5DF34C22-88BD-445D-9C3D-D7C189BB1845}" srcOrd="2" destOrd="0" presId="urn:microsoft.com/office/officeart/2005/8/layout/orgChart1"/>
    <dgm:cxn modelId="{BAFF91B2-324F-4660-8F8D-EB88CD082D6D}" type="presParOf" srcId="{32CFBF9F-149A-48C7-AC3A-58FFCA42875B}" destId="{2D76D637-D4A3-4834-9048-170B9863A0B5}" srcOrd="2" destOrd="0" presId="urn:microsoft.com/office/officeart/2005/8/layout/orgChart1"/>
    <dgm:cxn modelId="{352471D7-92DF-4F6E-B3A0-FFC9CAB213F3}" type="presParOf" srcId="{32CFBF9F-149A-48C7-AC3A-58FFCA42875B}" destId="{5D5AEDBE-7642-4127-8C3B-6E5EFA043D6E}" srcOrd="3" destOrd="0" presId="urn:microsoft.com/office/officeart/2005/8/layout/orgChart1"/>
    <dgm:cxn modelId="{0741EF2F-3D63-4B4A-842A-99BCD519C2B7}" type="presParOf" srcId="{5D5AEDBE-7642-4127-8C3B-6E5EFA043D6E}" destId="{6921A115-9BE2-471F-B5E1-1945AB89C7BE}" srcOrd="0" destOrd="0" presId="urn:microsoft.com/office/officeart/2005/8/layout/orgChart1"/>
    <dgm:cxn modelId="{40D2780E-28E2-4E3E-8887-E6B099EB9077}" type="presParOf" srcId="{6921A115-9BE2-471F-B5E1-1945AB89C7BE}" destId="{72D478B6-D46E-4C06-9934-EA9702ED891A}" srcOrd="0" destOrd="0" presId="urn:microsoft.com/office/officeart/2005/8/layout/orgChart1"/>
    <dgm:cxn modelId="{93E9AF5F-9CD6-470B-A41E-505EDD2B207A}" type="presParOf" srcId="{6921A115-9BE2-471F-B5E1-1945AB89C7BE}" destId="{D99B01F4-F38C-497E-8D1F-3ECAD8E3A44E}" srcOrd="1" destOrd="0" presId="urn:microsoft.com/office/officeart/2005/8/layout/orgChart1"/>
    <dgm:cxn modelId="{F01571C7-A4FA-4FF5-9C81-AE2EECB9E4A1}" type="presParOf" srcId="{5D5AEDBE-7642-4127-8C3B-6E5EFA043D6E}" destId="{5DE51654-15DE-4BDB-A537-414E3E7DA39B}" srcOrd="1" destOrd="0" presId="urn:microsoft.com/office/officeart/2005/8/layout/orgChart1"/>
    <dgm:cxn modelId="{FE719DC7-CA79-4EE7-B596-17E6C9C99F07}" type="presParOf" srcId="{5D5AEDBE-7642-4127-8C3B-6E5EFA043D6E}" destId="{24C8746F-62B5-47A6-9CB0-CD561296D871}" srcOrd="2" destOrd="0" presId="urn:microsoft.com/office/officeart/2005/8/layout/orgChart1"/>
    <dgm:cxn modelId="{BD2C5A46-4A41-48CD-AD13-D6B21679D190}" type="presParOf" srcId="{32CFBF9F-149A-48C7-AC3A-58FFCA42875B}" destId="{EDDDFF02-B398-4FFB-8795-EA7E275C18E1}" srcOrd="4" destOrd="0" presId="urn:microsoft.com/office/officeart/2005/8/layout/orgChart1"/>
    <dgm:cxn modelId="{32C0EA30-0280-4546-963E-50BC570340C2}" type="presParOf" srcId="{32CFBF9F-149A-48C7-AC3A-58FFCA42875B}" destId="{4ED5563F-75D9-4095-B861-189E0D8C611C}" srcOrd="5" destOrd="0" presId="urn:microsoft.com/office/officeart/2005/8/layout/orgChart1"/>
    <dgm:cxn modelId="{6528889A-3193-4329-A631-4E765FCCE632}" type="presParOf" srcId="{4ED5563F-75D9-4095-B861-189E0D8C611C}" destId="{784077C8-9282-48C0-A76B-E5EBF4536EA7}" srcOrd="0" destOrd="0" presId="urn:microsoft.com/office/officeart/2005/8/layout/orgChart1"/>
    <dgm:cxn modelId="{D20DB62A-D7E2-428A-9E46-7F027EB5E501}" type="presParOf" srcId="{784077C8-9282-48C0-A76B-E5EBF4536EA7}" destId="{9AEC4B48-8EC8-4D2B-A26E-22CA16839014}" srcOrd="0" destOrd="0" presId="urn:microsoft.com/office/officeart/2005/8/layout/orgChart1"/>
    <dgm:cxn modelId="{95345EA7-1C0A-4CBB-A600-98CF5B247AED}" type="presParOf" srcId="{784077C8-9282-48C0-A76B-E5EBF4536EA7}" destId="{6A2BE0CD-FF2A-4F2A-8068-60876595AD40}" srcOrd="1" destOrd="0" presId="urn:microsoft.com/office/officeart/2005/8/layout/orgChart1"/>
    <dgm:cxn modelId="{78652CFC-560C-42F7-A0D3-9DA7BD5A62EF}" type="presParOf" srcId="{4ED5563F-75D9-4095-B861-189E0D8C611C}" destId="{21416E0F-6B76-465D-A11F-883D2E255D44}" srcOrd="1" destOrd="0" presId="urn:microsoft.com/office/officeart/2005/8/layout/orgChart1"/>
    <dgm:cxn modelId="{AE2EBF79-035C-4D53-9968-7C0749B6746D}" type="presParOf" srcId="{4ED5563F-75D9-4095-B861-189E0D8C611C}" destId="{1E1CE471-8342-45AA-9E51-641EB0BBC107}" srcOrd="2" destOrd="0" presId="urn:microsoft.com/office/officeart/2005/8/layout/orgChart1"/>
    <dgm:cxn modelId="{630C1779-16FC-4969-B342-5A9C8C5B5982}" type="presParOf" srcId="{32CFBF9F-149A-48C7-AC3A-58FFCA42875B}" destId="{B420C9A6-1BFB-4EF3-86B5-C3A0F41C4E93}" srcOrd="6" destOrd="0" presId="urn:microsoft.com/office/officeart/2005/8/layout/orgChart1"/>
    <dgm:cxn modelId="{333C7D4E-A7C6-42C8-AB97-FDF09F544290}" type="presParOf" srcId="{32CFBF9F-149A-48C7-AC3A-58FFCA42875B}" destId="{D3FDA42E-3ACE-4085-B0EA-E341C098FF23}" srcOrd="7" destOrd="0" presId="urn:microsoft.com/office/officeart/2005/8/layout/orgChart1"/>
    <dgm:cxn modelId="{F774784D-EF16-4F3E-908E-02B9485C80F5}" type="presParOf" srcId="{D3FDA42E-3ACE-4085-B0EA-E341C098FF23}" destId="{0613D88C-7307-44BC-BCF7-278F9CEE8EBF}" srcOrd="0" destOrd="0" presId="urn:microsoft.com/office/officeart/2005/8/layout/orgChart1"/>
    <dgm:cxn modelId="{942D46A0-ED1F-4613-83E3-BA3FAB81EAEC}" type="presParOf" srcId="{0613D88C-7307-44BC-BCF7-278F9CEE8EBF}" destId="{C6B3D978-B830-4C8D-8D7E-8D75D14CDCE4}" srcOrd="0" destOrd="0" presId="urn:microsoft.com/office/officeart/2005/8/layout/orgChart1"/>
    <dgm:cxn modelId="{17E96E12-AEB9-43E0-9642-C9A570611A85}" type="presParOf" srcId="{0613D88C-7307-44BC-BCF7-278F9CEE8EBF}" destId="{25802011-9A9E-4F39-A297-550E5E7367DA}" srcOrd="1" destOrd="0" presId="urn:microsoft.com/office/officeart/2005/8/layout/orgChart1"/>
    <dgm:cxn modelId="{567024F0-4875-4612-BA1D-8BD0D82E2029}" type="presParOf" srcId="{D3FDA42E-3ACE-4085-B0EA-E341C098FF23}" destId="{E683513D-C743-4117-B0F3-99C1D466660C}" srcOrd="1" destOrd="0" presId="urn:microsoft.com/office/officeart/2005/8/layout/orgChart1"/>
    <dgm:cxn modelId="{3F2F4F73-40CA-452A-8EE8-7CB64369A885}" type="presParOf" srcId="{D3FDA42E-3ACE-4085-B0EA-E341C098FF23}" destId="{7ED713A1-3AC3-41B6-9328-F900CF2D5522}" srcOrd="2" destOrd="0" presId="urn:microsoft.com/office/officeart/2005/8/layout/orgChart1"/>
    <dgm:cxn modelId="{7D5749B6-27E6-4599-8092-347D83F18AF1}" type="presParOf" srcId="{61F6F325-9230-4B14-90A4-623639C02B5D}" destId="{84502EC7-C00B-475E-BBA8-7B28A6B9730B}" srcOrd="2" destOrd="0" presId="urn:microsoft.com/office/officeart/2005/8/layout/orgChart1"/>
    <dgm:cxn modelId="{E1B03B27-DC5E-4A9D-9C8F-F7E2417B2ADC}" type="presParOf" srcId="{87817CD4-DE51-4DA1-9DE3-0236EAEE36C3}" destId="{DB0633AD-8250-4AEA-9C02-D17718F7F22F}" srcOrd="6" destOrd="0" presId="urn:microsoft.com/office/officeart/2005/8/layout/orgChart1"/>
    <dgm:cxn modelId="{BD3B9DB2-4C97-4953-A24A-17DD36C09F38}" type="presParOf" srcId="{87817CD4-DE51-4DA1-9DE3-0236EAEE36C3}" destId="{D1BB300E-E6A1-4298-BDD3-6E3E7D7C585E}" srcOrd="7" destOrd="0" presId="urn:microsoft.com/office/officeart/2005/8/layout/orgChart1"/>
    <dgm:cxn modelId="{16ED671E-AFDC-4931-BFF6-EC1AF45A5150}" type="presParOf" srcId="{D1BB300E-E6A1-4298-BDD3-6E3E7D7C585E}" destId="{41AFEB94-8D20-49F1-847A-90C0A9421D2E}" srcOrd="0" destOrd="0" presId="urn:microsoft.com/office/officeart/2005/8/layout/orgChart1"/>
    <dgm:cxn modelId="{EEBBA795-D1EB-475D-BBB0-E9C914DEE3C8}" type="presParOf" srcId="{41AFEB94-8D20-49F1-847A-90C0A9421D2E}" destId="{CF892C30-22B8-49EE-8797-BAB85EFBDD11}" srcOrd="0" destOrd="0" presId="urn:microsoft.com/office/officeart/2005/8/layout/orgChart1"/>
    <dgm:cxn modelId="{4B04B454-A311-428A-80E1-4AF0E2682CF9}" type="presParOf" srcId="{41AFEB94-8D20-49F1-847A-90C0A9421D2E}" destId="{B2A3B0C8-5A26-4E40-8524-86C9706F671D}" srcOrd="1" destOrd="0" presId="urn:microsoft.com/office/officeart/2005/8/layout/orgChart1"/>
    <dgm:cxn modelId="{CE169F31-36F5-43FA-A224-1B524468E4EC}" type="presParOf" srcId="{D1BB300E-E6A1-4298-BDD3-6E3E7D7C585E}" destId="{0BA538AE-E6DB-48FA-8626-0DEC2D8D261D}" srcOrd="1" destOrd="0" presId="urn:microsoft.com/office/officeart/2005/8/layout/orgChart1"/>
    <dgm:cxn modelId="{9D06036A-1A69-4156-B9FD-7E9B3830C73B}" type="presParOf" srcId="{0BA538AE-E6DB-48FA-8626-0DEC2D8D261D}" destId="{45B9EF0D-D58E-491E-A347-C0C396E6C30E}" srcOrd="0" destOrd="0" presId="urn:microsoft.com/office/officeart/2005/8/layout/orgChart1"/>
    <dgm:cxn modelId="{F67E7014-E6D8-4BDB-B018-99D09877D4F2}" type="presParOf" srcId="{0BA538AE-E6DB-48FA-8626-0DEC2D8D261D}" destId="{448F3E8D-164F-4416-A76B-EB1158F590C8}" srcOrd="1" destOrd="0" presId="urn:microsoft.com/office/officeart/2005/8/layout/orgChart1"/>
    <dgm:cxn modelId="{B4E2CA46-8586-465C-B97B-58EE1D0B8198}" type="presParOf" srcId="{448F3E8D-164F-4416-A76B-EB1158F590C8}" destId="{B072944B-250E-4520-8EC9-015FC7D9A255}" srcOrd="0" destOrd="0" presId="urn:microsoft.com/office/officeart/2005/8/layout/orgChart1"/>
    <dgm:cxn modelId="{2D9B946A-EB21-4F08-86D1-459CF160FC1C}" type="presParOf" srcId="{B072944B-250E-4520-8EC9-015FC7D9A255}" destId="{5B8D6CA7-1D66-4C63-9FEF-E21DF7807683}" srcOrd="0" destOrd="0" presId="urn:microsoft.com/office/officeart/2005/8/layout/orgChart1"/>
    <dgm:cxn modelId="{51B98F94-7103-4B77-86BB-5A9EA3087690}" type="presParOf" srcId="{B072944B-250E-4520-8EC9-015FC7D9A255}" destId="{6CD750B1-589A-4BA8-9B7A-5B15B34E129C}" srcOrd="1" destOrd="0" presId="urn:microsoft.com/office/officeart/2005/8/layout/orgChart1"/>
    <dgm:cxn modelId="{D4E95B06-609A-4CF5-B23C-3B4B9D1C3F92}" type="presParOf" srcId="{448F3E8D-164F-4416-A76B-EB1158F590C8}" destId="{472F6E9E-B2C4-400C-8003-EC522268EED7}" srcOrd="1" destOrd="0" presId="urn:microsoft.com/office/officeart/2005/8/layout/orgChart1"/>
    <dgm:cxn modelId="{DEC35632-8C21-4625-94E8-F4FE0903A04D}" type="presParOf" srcId="{448F3E8D-164F-4416-A76B-EB1158F590C8}" destId="{852BD357-2C29-4D26-94AC-3A657ED6B4B7}" srcOrd="2" destOrd="0" presId="urn:microsoft.com/office/officeart/2005/8/layout/orgChart1"/>
    <dgm:cxn modelId="{23C9F48A-4ABA-4F50-9B32-55C12C68D7E9}" type="presParOf" srcId="{0BA538AE-E6DB-48FA-8626-0DEC2D8D261D}" destId="{8DDB309A-2ECE-48FF-9712-24DB6C39EEB7}" srcOrd="2" destOrd="0" presId="urn:microsoft.com/office/officeart/2005/8/layout/orgChart1"/>
    <dgm:cxn modelId="{5526E0B8-623C-4AFA-9A4D-F75BA714420B}" type="presParOf" srcId="{0BA538AE-E6DB-48FA-8626-0DEC2D8D261D}" destId="{5F679AA7-43C4-4E25-967A-1ACCC559C0F7}" srcOrd="3" destOrd="0" presId="urn:microsoft.com/office/officeart/2005/8/layout/orgChart1"/>
    <dgm:cxn modelId="{0923AD4C-4950-4205-A0CA-82ADFD7C9D51}" type="presParOf" srcId="{5F679AA7-43C4-4E25-967A-1ACCC559C0F7}" destId="{4C61720E-C193-4454-AD6B-D99236FA762D}" srcOrd="0" destOrd="0" presId="urn:microsoft.com/office/officeart/2005/8/layout/orgChart1"/>
    <dgm:cxn modelId="{A16D42C7-98EC-4DAB-9529-13BFA5E90F66}" type="presParOf" srcId="{4C61720E-C193-4454-AD6B-D99236FA762D}" destId="{AA3C8C79-B163-4F83-9345-2D7CDD4E6640}" srcOrd="0" destOrd="0" presId="urn:microsoft.com/office/officeart/2005/8/layout/orgChart1"/>
    <dgm:cxn modelId="{F8C11967-BF69-4E9F-89CE-3CA094303025}" type="presParOf" srcId="{4C61720E-C193-4454-AD6B-D99236FA762D}" destId="{1E73BE9D-42B1-4FE4-A4E8-90F3E0C3726D}" srcOrd="1" destOrd="0" presId="urn:microsoft.com/office/officeart/2005/8/layout/orgChart1"/>
    <dgm:cxn modelId="{EF5BC02F-DE9C-4345-9CBC-A2CAEE92D58E}" type="presParOf" srcId="{5F679AA7-43C4-4E25-967A-1ACCC559C0F7}" destId="{B0BDB2AD-0096-44B7-B094-55C5DD096185}" srcOrd="1" destOrd="0" presId="urn:microsoft.com/office/officeart/2005/8/layout/orgChart1"/>
    <dgm:cxn modelId="{D178D4BA-BF9D-4DA6-9D69-FB4C3842DDBE}" type="presParOf" srcId="{5F679AA7-43C4-4E25-967A-1ACCC559C0F7}" destId="{C26C5D6D-52D7-44AB-9127-4DAF2842AC20}" srcOrd="2" destOrd="0" presId="urn:microsoft.com/office/officeart/2005/8/layout/orgChart1"/>
    <dgm:cxn modelId="{87C54D23-83C2-481B-9545-B18E9D7A6CB3}" type="presParOf" srcId="{0BA538AE-E6DB-48FA-8626-0DEC2D8D261D}" destId="{5AEC250A-0C17-4A00-9C91-B838304BA19B}" srcOrd="4" destOrd="0" presId="urn:microsoft.com/office/officeart/2005/8/layout/orgChart1"/>
    <dgm:cxn modelId="{6CB45222-6CE5-4BFC-8328-C6DC319652A7}" type="presParOf" srcId="{0BA538AE-E6DB-48FA-8626-0DEC2D8D261D}" destId="{4CC810F3-70BC-4A0E-9C29-482693700B3F}" srcOrd="5" destOrd="0" presId="urn:microsoft.com/office/officeart/2005/8/layout/orgChart1"/>
    <dgm:cxn modelId="{4B97F459-D955-4D1D-BCB0-4537AFE83C8D}" type="presParOf" srcId="{4CC810F3-70BC-4A0E-9C29-482693700B3F}" destId="{BE1EA96E-AC65-4E72-9524-2090CA754384}" srcOrd="0" destOrd="0" presId="urn:microsoft.com/office/officeart/2005/8/layout/orgChart1"/>
    <dgm:cxn modelId="{CB8E30AE-6F81-4B46-8E8F-1AA399FD601B}" type="presParOf" srcId="{BE1EA96E-AC65-4E72-9524-2090CA754384}" destId="{6E40DB50-C1BE-40EB-B45A-365D1EF86F41}" srcOrd="0" destOrd="0" presId="urn:microsoft.com/office/officeart/2005/8/layout/orgChart1"/>
    <dgm:cxn modelId="{026A968A-5B71-43C9-B035-958A39437925}" type="presParOf" srcId="{BE1EA96E-AC65-4E72-9524-2090CA754384}" destId="{D8E39009-CDE0-4B03-84BF-1735232A1645}" srcOrd="1" destOrd="0" presId="urn:microsoft.com/office/officeart/2005/8/layout/orgChart1"/>
    <dgm:cxn modelId="{687AED5A-B725-4ABF-956B-4C49DE82896D}" type="presParOf" srcId="{4CC810F3-70BC-4A0E-9C29-482693700B3F}" destId="{BF124D81-441A-40AC-86C6-31E701334D45}" srcOrd="1" destOrd="0" presId="urn:microsoft.com/office/officeart/2005/8/layout/orgChart1"/>
    <dgm:cxn modelId="{BA1952BE-7CCF-4AE9-912C-595800ECDE27}" type="presParOf" srcId="{4CC810F3-70BC-4A0E-9C29-482693700B3F}" destId="{C72A5458-8294-455F-B1F6-67291D5A9115}" srcOrd="2" destOrd="0" presId="urn:microsoft.com/office/officeart/2005/8/layout/orgChart1"/>
    <dgm:cxn modelId="{8E9CC083-C10F-4C64-B253-C4580E262F7E}" type="presParOf" srcId="{0BA538AE-E6DB-48FA-8626-0DEC2D8D261D}" destId="{FC245C8B-102A-4689-B364-831BDC13F0AF}" srcOrd="6" destOrd="0" presId="urn:microsoft.com/office/officeart/2005/8/layout/orgChart1"/>
    <dgm:cxn modelId="{F876F189-F943-48AB-8762-F1E727EB3DE9}" type="presParOf" srcId="{0BA538AE-E6DB-48FA-8626-0DEC2D8D261D}" destId="{720CA614-1769-4EE5-B54B-906AB2831C8D}" srcOrd="7" destOrd="0" presId="urn:microsoft.com/office/officeart/2005/8/layout/orgChart1"/>
    <dgm:cxn modelId="{B4079785-DB1C-4938-BF9E-6192BF5612B1}" type="presParOf" srcId="{720CA614-1769-4EE5-B54B-906AB2831C8D}" destId="{A9ABC5FE-20BF-4E77-9587-B3C8894F0C8F}" srcOrd="0" destOrd="0" presId="urn:microsoft.com/office/officeart/2005/8/layout/orgChart1"/>
    <dgm:cxn modelId="{85FA295A-316E-49A9-AAD3-3119373709C6}" type="presParOf" srcId="{A9ABC5FE-20BF-4E77-9587-B3C8894F0C8F}" destId="{DFACC4AD-C964-4315-89CB-EFE3107B9DAB}" srcOrd="0" destOrd="0" presId="urn:microsoft.com/office/officeart/2005/8/layout/orgChart1"/>
    <dgm:cxn modelId="{E4B7A520-785C-4616-8694-9A72FA87B424}" type="presParOf" srcId="{A9ABC5FE-20BF-4E77-9587-B3C8894F0C8F}" destId="{B920E68B-9411-4944-BF68-EA030D24F61F}" srcOrd="1" destOrd="0" presId="urn:microsoft.com/office/officeart/2005/8/layout/orgChart1"/>
    <dgm:cxn modelId="{66AF06A1-F3BC-4399-A1C1-FF809DFF1FB6}" type="presParOf" srcId="{720CA614-1769-4EE5-B54B-906AB2831C8D}" destId="{1E90A25D-12F3-4811-B563-88557A2D789D}" srcOrd="1" destOrd="0" presId="urn:microsoft.com/office/officeart/2005/8/layout/orgChart1"/>
    <dgm:cxn modelId="{6CD8210C-A47F-4B70-B3BF-E5D011F4CF19}" type="presParOf" srcId="{720CA614-1769-4EE5-B54B-906AB2831C8D}" destId="{A8A928D7-85ED-483A-B263-EF873495AFAB}" srcOrd="2" destOrd="0" presId="urn:microsoft.com/office/officeart/2005/8/layout/orgChart1"/>
    <dgm:cxn modelId="{B4093E3D-E8E7-4BA4-A0BE-24681B1880DC}" type="presParOf" srcId="{D1BB300E-E6A1-4298-BDD3-6E3E7D7C585E}" destId="{A3D27539-82D4-44E1-9929-EA2E9DAA2242}" srcOrd="2" destOrd="0" presId="urn:microsoft.com/office/officeart/2005/8/layout/orgChart1"/>
    <dgm:cxn modelId="{4500D338-E248-4B8F-9B27-C8D721E5B6C1}" type="presParOf" srcId="{E7C63F40-AFF4-4A25-A601-8CE7A0D475A3}" destId="{75DD5E1A-B0CE-4F35-9FE6-DB2F863E549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D0B0B-D160-4D36-B8CC-C616449653FD}">
      <dsp:nvSpPr>
        <dsp:cNvPr id="0" name=""/>
        <dsp:cNvSpPr/>
      </dsp:nvSpPr>
      <dsp:spPr>
        <a:xfrm>
          <a:off x="985" y="0"/>
          <a:ext cx="2563564" cy="406400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Sach</a:t>
          </a:r>
          <a:r>
            <a:rPr lang="en-US" sz="2400" kern="1200" dirty="0"/>
            <a:t>: </a:t>
          </a:r>
          <a:r>
            <a:rPr lang="en-US" sz="2400" kern="1200" dirty="0" err="1"/>
            <a:t>Lưu</a:t>
          </a:r>
          <a:r>
            <a:rPr lang="en-US" sz="2400" kern="1200" dirty="0"/>
            <a:t> </a:t>
          </a:r>
          <a:r>
            <a:rPr lang="en-US" sz="2400" kern="1200" dirty="0" err="1"/>
            <a:t>thông</a:t>
          </a:r>
          <a:r>
            <a:rPr lang="en-US" sz="2400" kern="1200" dirty="0"/>
            <a:t> tin </a:t>
          </a:r>
          <a:r>
            <a:rPr lang="en-US" sz="2400" kern="1200" dirty="0" err="1"/>
            <a:t>sách</a:t>
          </a:r>
          <a:endParaRPr lang="en-US" sz="2400" kern="1200" dirty="0"/>
        </a:p>
      </dsp:txBody>
      <dsp:txXfrm>
        <a:off x="985" y="0"/>
        <a:ext cx="2563564" cy="1219200"/>
      </dsp:txXfrm>
    </dsp:sp>
    <dsp:sp modelId="{E1D0983B-67C4-48D8-85B1-75C2BE1D1D03}">
      <dsp:nvSpPr>
        <dsp:cNvPr id="0" name=""/>
        <dsp:cNvSpPr/>
      </dsp:nvSpPr>
      <dsp:spPr>
        <a:xfrm>
          <a:off x="257342" y="1220390"/>
          <a:ext cx="2050851" cy="122535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Mã</a:t>
          </a:r>
          <a:r>
            <a:rPr lang="en-US" sz="1300" kern="1200" dirty="0"/>
            <a:t> </a:t>
          </a:r>
          <a:r>
            <a:rPr lang="en-US" sz="1300" kern="1200" dirty="0" err="1"/>
            <a:t>sách</a:t>
          </a:r>
          <a:r>
            <a:rPr lang="en-US" sz="1300" kern="1200" dirty="0"/>
            <a:t>, </a:t>
          </a:r>
          <a:r>
            <a:rPr lang="en-US" sz="1300" kern="1200" dirty="0" err="1"/>
            <a:t>tên</a:t>
          </a:r>
          <a:r>
            <a:rPr lang="en-US" sz="1300" kern="1200" dirty="0"/>
            <a:t> </a:t>
          </a:r>
          <a:r>
            <a:rPr lang="en-US" sz="1300" kern="1200" dirty="0" err="1"/>
            <a:t>sách</a:t>
          </a:r>
          <a:r>
            <a:rPr lang="en-US" sz="1300" kern="1200" dirty="0"/>
            <a:t>, </a:t>
          </a:r>
          <a:r>
            <a:rPr lang="en-US" sz="1300" kern="1200" dirty="0" err="1"/>
            <a:t>nhà</a:t>
          </a:r>
          <a:r>
            <a:rPr lang="en-US" sz="1300" kern="1200" dirty="0"/>
            <a:t> </a:t>
          </a:r>
          <a:r>
            <a:rPr lang="en-US" sz="1300" kern="1200" dirty="0" err="1"/>
            <a:t>xuất</a:t>
          </a:r>
          <a:r>
            <a:rPr lang="en-US" sz="1300" kern="1200" dirty="0"/>
            <a:t> </a:t>
          </a:r>
          <a:r>
            <a:rPr lang="en-US" sz="1300" kern="1200" dirty="0" err="1"/>
            <a:t>bản</a:t>
          </a:r>
          <a:r>
            <a:rPr lang="en-US" sz="1300" kern="1200" dirty="0"/>
            <a:t>, </a:t>
          </a:r>
          <a:r>
            <a:rPr lang="en-US" sz="1300" kern="1200" dirty="0" err="1"/>
            <a:t>tác</a:t>
          </a:r>
          <a:r>
            <a:rPr lang="en-US" sz="1300" kern="1200" dirty="0"/>
            <a:t> </a:t>
          </a:r>
          <a:r>
            <a:rPr lang="en-US" sz="1300" kern="1200" dirty="0" err="1"/>
            <a:t>giả</a:t>
          </a:r>
          <a:r>
            <a:rPr lang="en-US" sz="1300" kern="1200" dirty="0"/>
            <a:t>, </a:t>
          </a:r>
          <a:r>
            <a:rPr lang="en-US" sz="1300" kern="1200" dirty="0" err="1"/>
            <a:t>thể</a:t>
          </a:r>
          <a:r>
            <a:rPr lang="en-US" sz="1300" kern="1200" dirty="0"/>
            <a:t> </a:t>
          </a:r>
          <a:r>
            <a:rPr lang="en-US" sz="1300" kern="1200" dirty="0" err="1"/>
            <a:t>loại</a:t>
          </a:r>
          <a:r>
            <a:rPr lang="en-US" sz="1300" kern="1200" dirty="0"/>
            <a:t>, </a:t>
          </a:r>
          <a:r>
            <a:rPr lang="en-US" sz="1300" kern="1200" dirty="0" err="1"/>
            <a:t>đơn</a:t>
          </a:r>
          <a:r>
            <a:rPr lang="en-US" sz="1300" kern="1200" dirty="0"/>
            <a:t> </a:t>
          </a:r>
          <a:r>
            <a:rPr lang="en-US" sz="1300" kern="1200" dirty="0" err="1"/>
            <a:t>giá</a:t>
          </a:r>
          <a:r>
            <a:rPr lang="en-US" sz="1300" kern="1200" dirty="0"/>
            <a:t>, </a:t>
          </a:r>
          <a:r>
            <a:rPr lang="en-US" sz="1300" kern="1200" dirty="0" err="1"/>
            <a:t>số</a:t>
          </a:r>
          <a:r>
            <a:rPr lang="en-US" sz="1300" kern="1200" dirty="0"/>
            <a:t> </a:t>
          </a:r>
          <a:r>
            <a:rPr lang="en-US" sz="1300" kern="1200" dirty="0" err="1"/>
            <a:t>lượng</a:t>
          </a:r>
          <a:endParaRPr lang="en-US" sz="1300" kern="1200" dirty="0"/>
        </a:p>
      </dsp:txBody>
      <dsp:txXfrm>
        <a:off x="293231" y="1256279"/>
        <a:ext cx="1979073" cy="1153573"/>
      </dsp:txXfrm>
    </dsp:sp>
    <dsp:sp modelId="{D7E77992-369C-4F5E-8092-FF2F3EFA9EE1}">
      <dsp:nvSpPr>
        <dsp:cNvPr id="0" name=""/>
        <dsp:cNvSpPr/>
      </dsp:nvSpPr>
      <dsp:spPr>
        <a:xfrm>
          <a:off x="257342" y="2634257"/>
          <a:ext cx="2050851" cy="122535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Getter , setter</a:t>
          </a:r>
        </a:p>
      </dsp:txBody>
      <dsp:txXfrm>
        <a:off x="293231" y="2670146"/>
        <a:ext cx="1979073" cy="1153573"/>
      </dsp:txXfrm>
    </dsp:sp>
    <dsp:sp modelId="{31CDF287-3524-4F63-BAA0-0AB69FCC8DF3}">
      <dsp:nvSpPr>
        <dsp:cNvPr id="0" name=""/>
        <dsp:cNvSpPr/>
      </dsp:nvSpPr>
      <dsp:spPr>
        <a:xfrm>
          <a:off x="2756817" y="0"/>
          <a:ext cx="2563564" cy="406400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DocGia</a:t>
          </a:r>
          <a:r>
            <a:rPr lang="en-US" sz="2400" kern="1200" dirty="0"/>
            <a:t>: </a:t>
          </a:r>
          <a:r>
            <a:rPr lang="en-US" sz="2400" kern="1200" dirty="0" err="1"/>
            <a:t>Lưu</a:t>
          </a:r>
          <a:r>
            <a:rPr lang="en-US" sz="2400" kern="1200" dirty="0"/>
            <a:t> </a:t>
          </a:r>
          <a:r>
            <a:rPr lang="en-US" sz="2400" kern="1200" dirty="0" err="1"/>
            <a:t>thông</a:t>
          </a:r>
          <a:r>
            <a:rPr lang="en-US" sz="2400" kern="1200" dirty="0"/>
            <a:t> tin </a:t>
          </a:r>
          <a:r>
            <a:rPr lang="en-US" sz="2400" kern="1200" dirty="0" err="1"/>
            <a:t>độc</a:t>
          </a:r>
          <a:r>
            <a:rPr lang="en-US" sz="2400" kern="1200" dirty="0"/>
            <a:t> </a:t>
          </a:r>
          <a:r>
            <a:rPr lang="en-US" sz="2400" kern="1200" dirty="0" err="1"/>
            <a:t>giả</a:t>
          </a:r>
          <a:endParaRPr lang="en-US" sz="2400" kern="1200" dirty="0"/>
        </a:p>
      </dsp:txBody>
      <dsp:txXfrm>
        <a:off x="2756817" y="0"/>
        <a:ext cx="2563564" cy="1219200"/>
      </dsp:txXfrm>
    </dsp:sp>
    <dsp:sp modelId="{D1529DB4-61D4-4E10-83B2-7CA5502CBBD5}">
      <dsp:nvSpPr>
        <dsp:cNvPr id="0" name=""/>
        <dsp:cNvSpPr/>
      </dsp:nvSpPr>
      <dsp:spPr>
        <a:xfrm>
          <a:off x="3013174" y="1220390"/>
          <a:ext cx="2050851" cy="122535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Mã</a:t>
          </a:r>
          <a:r>
            <a:rPr lang="en-US" sz="1300" kern="1200" dirty="0"/>
            <a:t> </a:t>
          </a:r>
          <a:r>
            <a:rPr lang="en-US" sz="1300" kern="1200" dirty="0" err="1"/>
            <a:t>độc</a:t>
          </a:r>
          <a:r>
            <a:rPr lang="en-US" sz="1300" kern="1200" dirty="0"/>
            <a:t> </a:t>
          </a:r>
          <a:r>
            <a:rPr lang="en-US" sz="1300" kern="1200" dirty="0" err="1"/>
            <a:t>giả</a:t>
          </a:r>
          <a:r>
            <a:rPr lang="en-US" sz="1300" kern="1200" dirty="0"/>
            <a:t>, </a:t>
          </a:r>
          <a:r>
            <a:rPr lang="en-US" sz="1300" kern="1200" dirty="0" err="1"/>
            <a:t>tên</a:t>
          </a:r>
          <a:r>
            <a:rPr lang="en-US" sz="1300" kern="1200" dirty="0"/>
            <a:t> </a:t>
          </a:r>
          <a:r>
            <a:rPr lang="en-US" sz="1300" kern="1200" dirty="0" err="1"/>
            <a:t>độc</a:t>
          </a:r>
          <a:r>
            <a:rPr lang="en-US" sz="1300" kern="1200" dirty="0"/>
            <a:t> </a:t>
          </a:r>
          <a:r>
            <a:rPr lang="en-US" sz="1300" kern="1200" dirty="0" err="1"/>
            <a:t>giả</a:t>
          </a:r>
          <a:r>
            <a:rPr lang="en-US" sz="1300" kern="1200" dirty="0"/>
            <a:t>, </a:t>
          </a:r>
          <a:r>
            <a:rPr lang="en-US" sz="1300" kern="1200" dirty="0" err="1"/>
            <a:t>hạn</a:t>
          </a:r>
          <a:r>
            <a:rPr lang="en-US" sz="1300" kern="1200" dirty="0"/>
            <a:t> </a:t>
          </a:r>
          <a:r>
            <a:rPr lang="en-US" sz="1300" kern="1200" dirty="0" err="1"/>
            <a:t>sử</a:t>
          </a:r>
          <a:r>
            <a:rPr lang="en-US" sz="1300" kern="1200" dirty="0"/>
            <a:t> </a:t>
          </a:r>
          <a:r>
            <a:rPr lang="en-US" sz="1300" kern="1200" dirty="0" err="1"/>
            <a:t>dụng</a:t>
          </a:r>
          <a:r>
            <a:rPr lang="en-US" sz="1300" kern="1200" dirty="0"/>
            <a:t>, </a:t>
          </a:r>
          <a:r>
            <a:rPr lang="en-US" sz="1300" kern="1200" dirty="0" err="1"/>
            <a:t>ngày</a:t>
          </a:r>
          <a:r>
            <a:rPr lang="en-US" sz="1300" kern="1200" dirty="0"/>
            <a:t> </a:t>
          </a:r>
          <a:r>
            <a:rPr lang="en-US" sz="1300" kern="1200" dirty="0" err="1"/>
            <a:t>sinh</a:t>
          </a:r>
          <a:r>
            <a:rPr lang="en-US" sz="1300" kern="1200" dirty="0"/>
            <a:t>, </a:t>
          </a:r>
          <a:r>
            <a:rPr lang="en-US" sz="1300" kern="1200" dirty="0" err="1"/>
            <a:t>địa</a:t>
          </a:r>
          <a:r>
            <a:rPr lang="en-US" sz="1300" kern="1200" dirty="0"/>
            <a:t> </a:t>
          </a:r>
          <a:r>
            <a:rPr lang="en-US" sz="1300" kern="1200" dirty="0" err="1"/>
            <a:t>chỉ</a:t>
          </a:r>
          <a:r>
            <a:rPr lang="en-US" sz="1300" kern="1200" dirty="0"/>
            <a:t>, </a:t>
          </a:r>
          <a:r>
            <a:rPr lang="en-US" sz="1300" kern="1200" dirty="0" err="1"/>
            <a:t>số</a:t>
          </a:r>
          <a:r>
            <a:rPr lang="en-US" sz="1300" kern="1200" dirty="0"/>
            <a:t> </a:t>
          </a:r>
          <a:r>
            <a:rPr lang="en-US" sz="1300" kern="1200" dirty="0" err="1"/>
            <a:t>điện</a:t>
          </a:r>
          <a:r>
            <a:rPr lang="en-US" sz="1300" kern="1200" dirty="0"/>
            <a:t> </a:t>
          </a:r>
          <a:r>
            <a:rPr lang="en-US" sz="1300" kern="1200" dirty="0" err="1"/>
            <a:t>thoại</a:t>
          </a:r>
          <a:r>
            <a:rPr lang="en-US" sz="1300" kern="1200" dirty="0"/>
            <a:t>, </a:t>
          </a:r>
          <a:r>
            <a:rPr lang="en-US" sz="1300" kern="1200" dirty="0" err="1"/>
            <a:t>giới</a:t>
          </a:r>
          <a:r>
            <a:rPr lang="en-US" sz="1300" kern="1200" dirty="0"/>
            <a:t> </a:t>
          </a:r>
          <a:r>
            <a:rPr lang="en-US" sz="1300" kern="1200" dirty="0" err="1"/>
            <a:t>tính</a:t>
          </a:r>
          <a:endParaRPr lang="en-US" sz="1300" kern="1200" dirty="0"/>
        </a:p>
      </dsp:txBody>
      <dsp:txXfrm>
        <a:off x="3049063" y="1256279"/>
        <a:ext cx="1979073" cy="1153573"/>
      </dsp:txXfrm>
    </dsp:sp>
    <dsp:sp modelId="{C4F22011-80C5-43B3-AD33-E9532C40F7C6}">
      <dsp:nvSpPr>
        <dsp:cNvPr id="0" name=""/>
        <dsp:cNvSpPr/>
      </dsp:nvSpPr>
      <dsp:spPr>
        <a:xfrm>
          <a:off x="3013174" y="2634257"/>
          <a:ext cx="2050851" cy="122535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Getter , setter</a:t>
          </a:r>
        </a:p>
      </dsp:txBody>
      <dsp:txXfrm>
        <a:off x="3049063" y="2670146"/>
        <a:ext cx="1979073" cy="1153573"/>
      </dsp:txXfrm>
    </dsp:sp>
    <dsp:sp modelId="{298ED19D-5163-49B2-BE39-EFC26EC6B5F1}">
      <dsp:nvSpPr>
        <dsp:cNvPr id="0" name=""/>
        <dsp:cNvSpPr/>
      </dsp:nvSpPr>
      <dsp:spPr>
        <a:xfrm>
          <a:off x="5512649" y="0"/>
          <a:ext cx="2563564" cy="406400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MuonTra</a:t>
          </a:r>
          <a:r>
            <a:rPr lang="en-US" sz="2400" kern="1200" dirty="0"/>
            <a:t>: </a:t>
          </a:r>
          <a:r>
            <a:rPr lang="en-US" sz="2400" kern="1200" dirty="0" err="1"/>
            <a:t>Lưu</a:t>
          </a:r>
          <a:r>
            <a:rPr lang="en-US" sz="2400" kern="1200" dirty="0"/>
            <a:t> </a:t>
          </a:r>
          <a:r>
            <a:rPr lang="en-US" sz="2400" kern="1200" dirty="0" err="1"/>
            <a:t>thông</a:t>
          </a:r>
          <a:r>
            <a:rPr lang="en-US" sz="2400" kern="1200" dirty="0"/>
            <a:t> tin </a:t>
          </a:r>
          <a:r>
            <a:rPr lang="en-US" sz="2400" kern="1200" dirty="0" err="1"/>
            <a:t>mượn</a:t>
          </a:r>
          <a:r>
            <a:rPr lang="en-US" sz="2400" kern="1200" dirty="0"/>
            <a:t> </a:t>
          </a:r>
          <a:r>
            <a:rPr lang="en-US" sz="2400" kern="1200" dirty="0" err="1"/>
            <a:t>trả</a:t>
          </a:r>
          <a:endParaRPr lang="en-US" sz="2400" kern="1200" dirty="0"/>
        </a:p>
      </dsp:txBody>
      <dsp:txXfrm>
        <a:off x="5512649" y="0"/>
        <a:ext cx="2563564" cy="1219200"/>
      </dsp:txXfrm>
    </dsp:sp>
    <dsp:sp modelId="{45C2FA24-2C52-46DE-9EB1-CE52BB8EC20C}">
      <dsp:nvSpPr>
        <dsp:cNvPr id="0" name=""/>
        <dsp:cNvSpPr/>
      </dsp:nvSpPr>
      <dsp:spPr>
        <a:xfrm>
          <a:off x="5769006" y="1220390"/>
          <a:ext cx="2050851" cy="122535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Mã</a:t>
          </a:r>
          <a:r>
            <a:rPr lang="en-US" sz="1300" kern="1200" dirty="0"/>
            <a:t> </a:t>
          </a:r>
          <a:r>
            <a:rPr lang="en-US" sz="1300" kern="1200" dirty="0" err="1"/>
            <a:t>mượn</a:t>
          </a:r>
          <a:r>
            <a:rPr lang="en-US" sz="1300" kern="1200" dirty="0"/>
            <a:t>, </a:t>
          </a:r>
          <a:r>
            <a:rPr lang="en-US" sz="1300" kern="1200" dirty="0" err="1"/>
            <a:t>mã</a:t>
          </a:r>
          <a:r>
            <a:rPr lang="en-US" sz="1300" kern="1200" dirty="0"/>
            <a:t> </a:t>
          </a:r>
          <a:r>
            <a:rPr lang="en-US" sz="1300" kern="1200" dirty="0" err="1"/>
            <a:t>độc</a:t>
          </a:r>
          <a:r>
            <a:rPr lang="en-US" sz="1300" kern="1200" dirty="0"/>
            <a:t> </a:t>
          </a:r>
          <a:r>
            <a:rPr lang="en-US" sz="1300" kern="1200" dirty="0" err="1"/>
            <a:t>giả</a:t>
          </a:r>
          <a:r>
            <a:rPr lang="en-US" sz="1300" kern="1200" dirty="0"/>
            <a:t> </a:t>
          </a:r>
          <a:r>
            <a:rPr lang="en-US" sz="1300" kern="1200" dirty="0" err="1"/>
            <a:t>mượn</a:t>
          </a:r>
          <a:r>
            <a:rPr lang="en-US" sz="1300" kern="1200" dirty="0"/>
            <a:t>, </a:t>
          </a:r>
          <a:r>
            <a:rPr lang="en-US" sz="1300" kern="1200" dirty="0" err="1"/>
            <a:t>tên</a:t>
          </a:r>
          <a:r>
            <a:rPr lang="en-US" sz="1300" kern="1200" dirty="0"/>
            <a:t> </a:t>
          </a:r>
          <a:r>
            <a:rPr lang="en-US" sz="1300" kern="1200" dirty="0" err="1"/>
            <a:t>đôc</a:t>
          </a:r>
          <a:r>
            <a:rPr lang="en-US" sz="1300" kern="1200" dirty="0"/>
            <a:t> </a:t>
          </a:r>
          <a:r>
            <a:rPr lang="en-US" sz="1300" kern="1200" dirty="0" err="1"/>
            <a:t>giả</a:t>
          </a:r>
          <a:r>
            <a:rPr lang="en-US" sz="1300" kern="1200" dirty="0"/>
            <a:t> </a:t>
          </a:r>
          <a:r>
            <a:rPr lang="en-US" sz="1300" kern="1200" dirty="0" err="1"/>
            <a:t>mượn</a:t>
          </a:r>
          <a:r>
            <a:rPr lang="en-US" sz="1300" kern="1200" dirty="0"/>
            <a:t>, </a:t>
          </a:r>
          <a:r>
            <a:rPr lang="en-US" sz="1300" kern="1200" dirty="0" err="1"/>
            <a:t>ngày</a:t>
          </a:r>
          <a:r>
            <a:rPr lang="en-US" sz="1300" kern="1200" dirty="0"/>
            <a:t> </a:t>
          </a:r>
          <a:r>
            <a:rPr lang="en-US" sz="1300" kern="1200" dirty="0" err="1"/>
            <a:t>mượn</a:t>
          </a:r>
          <a:r>
            <a:rPr lang="en-US" sz="1300" kern="1200" dirty="0"/>
            <a:t>, </a:t>
          </a:r>
          <a:r>
            <a:rPr lang="en-US" sz="1300" kern="1200" dirty="0" err="1"/>
            <a:t>hạn</a:t>
          </a:r>
          <a:r>
            <a:rPr lang="en-US" sz="1300" kern="1200" dirty="0"/>
            <a:t> </a:t>
          </a:r>
          <a:r>
            <a:rPr lang="en-US" sz="1300" kern="1200" dirty="0" err="1"/>
            <a:t>trả</a:t>
          </a:r>
          <a:r>
            <a:rPr lang="en-US" sz="1300" kern="1200" dirty="0"/>
            <a:t>, </a:t>
          </a:r>
          <a:r>
            <a:rPr lang="en-US" sz="1300" kern="1200" dirty="0" err="1"/>
            <a:t>ngày</a:t>
          </a:r>
          <a:r>
            <a:rPr lang="en-US" sz="1300" kern="1200" dirty="0"/>
            <a:t> </a:t>
          </a:r>
          <a:r>
            <a:rPr lang="en-US" sz="1300" kern="1200" dirty="0" err="1"/>
            <a:t>trả</a:t>
          </a:r>
          <a:r>
            <a:rPr lang="en-US" sz="1300" kern="1200" dirty="0"/>
            <a:t>, </a:t>
          </a:r>
          <a:r>
            <a:rPr lang="en-US" sz="1300" kern="1200" dirty="0" err="1"/>
            <a:t>trạng</a:t>
          </a:r>
          <a:r>
            <a:rPr lang="en-US" sz="1300" kern="1200" dirty="0"/>
            <a:t> </a:t>
          </a:r>
          <a:r>
            <a:rPr lang="en-US" sz="1300" kern="1200" dirty="0" err="1"/>
            <a:t>thái</a:t>
          </a:r>
          <a:r>
            <a:rPr lang="en-US" sz="1300" kern="1200" dirty="0"/>
            <a:t>, </a:t>
          </a:r>
          <a:r>
            <a:rPr lang="en-US" sz="1300" kern="1200" dirty="0" err="1"/>
            <a:t>tiền</a:t>
          </a:r>
          <a:r>
            <a:rPr lang="en-US" sz="1300" kern="1200" dirty="0"/>
            <a:t> </a:t>
          </a:r>
          <a:r>
            <a:rPr lang="en-US" sz="1300" kern="1200" dirty="0" err="1"/>
            <a:t>phạt</a:t>
          </a:r>
          <a:r>
            <a:rPr lang="en-US" sz="1300" kern="1200" dirty="0"/>
            <a:t>, </a:t>
          </a:r>
          <a:r>
            <a:rPr lang="en-US" sz="1300" kern="1200" dirty="0" err="1"/>
            <a:t>mã</a:t>
          </a:r>
          <a:r>
            <a:rPr lang="en-US" sz="1300" kern="1200" dirty="0"/>
            <a:t> </a:t>
          </a:r>
          <a:r>
            <a:rPr lang="en-US" sz="1300" kern="1200" dirty="0" err="1"/>
            <a:t>sách</a:t>
          </a:r>
          <a:r>
            <a:rPr lang="en-US" sz="1300" kern="1200" dirty="0"/>
            <a:t> </a:t>
          </a:r>
          <a:r>
            <a:rPr lang="en-US" sz="1300" kern="1200" dirty="0" err="1"/>
            <a:t>mượn</a:t>
          </a:r>
          <a:endParaRPr lang="en-US" sz="1300" kern="1200" dirty="0"/>
        </a:p>
      </dsp:txBody>
      <dsp:txXfrm>
        <a:off x="5804895" y="1256279"/>
        <a:ext cx="1979073" cy="1153573"/>
      </dsp:txXfrm>
    </dsp:sp>
    <dsp:sp modelId="{C22F0780-5DD3-4460-8F9A-7167F892EC1F}">
      <dsp:nvSpPr>
        <dsp:cNvPr id="0" name=""/>
        <dsp:cNvSpPr/>
      </dsp:nvSpPr>
      <dsp:spPr>
        <a:xfrm>
          <a:off x="5769006" y="2634257"/>
          <a:ext cx="2050851" cy="122535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Getter , setter</a:t>
          </a:r>
        </a:p>
      </dsp:txBody>
      <dsp:txXfrm>
        <a:off x="5804895" y="2670146"/>
        <a:ext cx="1979073" cy="11535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245C8B-102A-4689-B364-831BDC13F0AF}">
      <dsp:nvSpPr>
        <dsp:cNvPr id="0" name=""/>
        <dsp:cNvSpPr/>
      </dsp:nvSpPr>
      <dsp:spPr>
        <a:xfrm>
          <a:off x="4947280" y="1296599"/>
          <a:ext cx="160623" cy="2773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3426"/>
              </a:lnTo>
              <a:lnTo>
                <a:pt x="160623" y="277342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C250A-0C17-4A00-9C91-B838304BA19B}">
      <dsp:nvSpPr>
        <dsp:cNvPr id="0" name=""/>
        <dsp:cNvSpPr/>
      </dsp:nvSpPr>
      <dsp:spPr>
        <a:xfrm>
          <a:off x="4947280" y="1296599"/>
          <a:ext cx="160623" cy="2013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3143"/>
              </a:lnTo>
              <a:lnTo>
                <a:pt x="160623" y="2013143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DB309A-2ECE-48FF-9712-24DB6C39EEB7}">
      <dsp:nvSpPr>
        <dsp:cNvPr id="0" name=""/>
        <dsp:cNvSpPr/>
      </dsp:nvSpPr>
      <dsp:spPr>
        <a:xfrm>
          <a:off x="4947280" y="1296599"/>
          <a:ext cx="160623" cy="1252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2860"/>
              </a:lnTo>
              <a:lnTo>
                <a:pt x="160623" y="125286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B9EF0D-D58E-491E-A347-C0C396E6C30E}">
      <dsp:nvSpPr>
        <dsp:cNvPr id="0" name=""/>
        <dsp:cNvSpPr/>
      </dsp:nvSpPr>
      <dsp:spPr>
        <a:xfrm>
          <a:off x="4947280" y="1296599"/>
          <a:ext cx="160623" cy="492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577"/>
              </a:lnTo>
              <a:lnTo>
                <a:pt x="160623" y="49257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633AD-8250-4AEA-9C02-D17718F7F22F}">
      <dsp:nvSpPr>
        <dsp:cNvPr id="0" name=""/>
        <dsp:cNvSpPr/>
      </dsp:nvSpPr>
      <dsp:spPr>
        <a:xfrm>
          <a:off x="3432068" y="536316"/>
          <a:ext cx="1943540" cy="224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436"/>
              </a:lnTo>
              <a:lnTo>
                <a:pt x="1943540" y="112436"/>
              </a:lnTo>
              <a:lnTo>
                <a:pt x="1943540" y="22487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0C9A6-1BFB-4EF3-86B5-C3A0F41C4E93}">
      <dsp:nvSpPr>
        <dsp:cNvPr id="0" name=""/>
        <dsp:cNvSpPr/>
      </dsp:nvSpPr>
      <dsp:spPr>
        <a:xfrm>
          <a:off x="3651587" y="1296599"/>
          <a:ext cx="160623" cy="2773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3426"/>
              </a:lnTo>
              <a:lnTo>
                <a:pt x="160623" y="277342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DFF02-B398-4FFB-8795-EA7E275C18E1}">
      <dsp:nvSpPr>
        <dsp:cNvPr id="0" name=""/>
        <dsp:cNvSpPr/>
      </dsp:nvSpPr>
      <dsp:spPr>
        <a:xfrm>
          <a:off x="3651587" y="1296599"/>
          <a:ext cx="160623" cy="2013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3143"/>
              </a:lnTo>
              <a:lnTo>
                <a:pt x="160623" y="2013143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76D637-D4A3-4834-9048-170B9863A0B5}">
      <dsp:nvSpPr>
        <dsp:cNvPr id="0" name=""/>
        <dsp:cNvSpPr/>
      </dsp:nvSpPr>
      <dsp:spPr>
        <a:xfrm>
          <a:off x="3651587" y="1296599"/>
          <a:ext cx="160623" cy="1252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2860"/>
              </a:lnTo>
              <a:lnTo>
                <a:pt x="160623" y="125286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B555D-291A-4CD3-9349-A0E8231E8D13}">
      <dsp:nvSpPr>
        <dsp:cNvPr id="0" name=""/>
        <dsp:cNvSpPr/>
      </dsp:nvSpPr>
      <dsp:spPr>
        <a:xfrm>
          <a:off x="3651587" y="1296599"/>
          <a:ext cx="160623" cy="492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577"/>
              </a:lnTo>
              <a:lnTo>
                <a:pt x="160623" y="49257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8F9ED8-95CA-4F65-91E0-4F94B442E36B}">
      <dsp:nvSpPr>
        <dsp:cNvPr id="0" name=""/>
        <dsp:cNvSpPr/>
      </dsp:nvSpPr>
      <dsp:spPr>
        <a:xfrm>
          <a:off x="3432068" y="536316"/>
          <a:ext cx="647846" cy="224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436"/>
              </a:lnTo>
              <a:lnTo>
                <a:pt x="647846" y="112436"/>
              </a:lnTo>
              <a:lnTo>
                <a:pt x="647846" y="22487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E9A3DB-2F0B-4749-B6B5-60E02CB4450C}">
      <dsp:nvSpPr>
        <dsp:cNvPr id="0" name=""/>
        <dsp:cNvSpPr/>
      </dsp:nvSpPr>
      <dsp:spPr>
        <a:xfrm>
          <a:off x="2355893" y="1296599"/>
          <a:ext cx="160623" cy="2773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3426"/>
              </a:lnTo>
              <a:lnTo>
                <a:pt x="160623" y="277342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4F5B91-CD53-46BF-BC3F-11425A11555F}">
      <dsp:nvSpPr>
        <dsp:cNvPr id="0" name=""/>
        <dsp:cNvSpPr/>
      </dsp:nvSpPr>
      <dsp:spPr>
        <a:xfrm>
          <a:off x="2355893" y="1296599"/>
          <a:ext cx="160623" cy="2013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3143"/>
              </a:lnTo>
              <a:lnTo>
                <a:pt x="160623" y="2013143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A3897B-0540-4EC9-A7C8-9F60B06A787A}">
      <dsp:nvSpPr>
        <dsp:cNvPr id="0" name=""/>
        <dsp:cNvSpPr/>
      </dsp:nvSpPr>
      <dsp:spPr>
        <a:xfrm>
          <a:off x="2355893" y="1296599"/>
          <a:ext cx="160623" cy="1252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2860"/>
              </a:lnTo>
              <a:lnTo>
                <a:pt x="160623" y="125286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22CE06-80CB-4460-B717-35EC42E382F7}">
      <dsp:nvSpPr>
        <dsp:cNvPr id="0" name=""/>
        <dsp:cNvSpPr/>
      </dsp:nvSpPr>
      <dsp:spPr>
        <a:xfrm>
          <a:off x="2355893" y="1296599"/>
          <a:ext cx="160623" cy="492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577"/>
              </a:lnTo>
              <a:lnTo>
                <a:pt x="160623" y="49257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058017-474D-4BD9-8C36-BDC6CEA584B2}">
      <dsp:nvSpPr>
        <dsp:cNvPr id="0" name=""/>
        <dsp:cNvSpPr/>
      </dsp:nvSpPr>
      <dsp:spPr>
        <a:xfrm>
          <a:off x="2784222" y="536316"/>
          <a:ext cx="647846" cy="224872"/>
        </a:xfrm>
        <a:custGeom>
          <a:avLst/>
          <a:gdLst/>
          <a:ahLst/>
          <a:cxnLst/>
          <a:rect l="0" t="0" r="0" b="0"/>
          <a:pathLst>
            <a:path>
              <a:moveTo>
                <a:pt x="647846" y="0"/>
              </a:moveTo>
              <a:lnTo>
                <a:pt x="647846" y="112436"/>
              </a:lnTo>
              <a:lnTo>
                <a:pt x="0" y="112436"/>
              </a:lnTo>
              <a:lnTo>
                <a:pt x="0" y="22487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7F8BD6-8630-4E27-BCC8-69AAB2A0AB05}">
      <dsp:nvSpPr>
        <dsp:cNvPr id="0" name=""/>
        <dsp:cNvSpPr/>
      </dsp:nvSpPr>
      <dsp:spPr>
        <a:xfrm>
          <a:off x="1060200" y="1296599"/>
          <a:ext cx="160623" cy="2773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3426"/>
              </a:lnTo>
              <a:lnTo>
                <a:pt x="160623" y="277342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74AD5A-1FDD-41BA-AE44-8798355E7AA4}">
      <dsp:nvSpPr>
        <dsp:cNvPr id="0" name=""/>
        <dsp:cNvSpPr/>
      </dsp:nvSpPr>
      <dsp:spPr>
        <a:xfrm>
          <a:off x="1060200" y="1296599"/>
          <a:ext cx="160623" cy="2013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3143"/>
              </a:lnTo>
              <a:lnTo>
                <a:pt x="160623" y="2013143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64F68-0E66-42BF-91E2-4FD182DE1A0F}">
      <dsp:nvSpPr>
        <dsp:cNvPr id="0" name=""/>
        <dsp:cNvSpPr/>
      </dsp:nvSpPr>
      <dsp:spPr>
        <a:xfrm>
          <a:off x="1060200" y="1296599"/>
          <a:ext cx="160623" cy="1252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2860"/>
              </a:lnTo>
              <a:lnTo>
                <a:pt x="160623" y="125286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9F9449-2001-425E-B2D5-EA08DD026359}">
      <dsp:nvSpPr>
        <dsp:cNvPr id="0" name=""/>
        <dsp:cNvSpPr/>
      </dsp:nvSpPr>
      <dsp:spPr>
        <a:xfrm>
          <a:off x="1060200" y="1296599"/>
          <a:ext cx="160623" cy="492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577"/>
              </a:lnTo>
              <a:lnTo>
                <a:pt x="160623" y="49257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3722F-753B-4D96-BF06-8A35BC1418AC}">
      <dsp:nvSpPr>
        <dsp:cNvPr id="0" name=""/>
        <dsp:cNvSpPr/>
      </dsp:nvSpPr>
      <dsp:spPr>
        <a:xfrm>
          <a:off x="1488528" y="536316"/>
          <a:ext cx="1943540" cy="224872"/>
        </a:xfrm>
        <a:custGeom>
          <a:avLst/>
          <a:gdLst/>
          <a:ahLst/>
          <a:cxnLst/>
          <a:rect l="0" t="0" r="0" b="0"/>
          <a:pathLst>
            <a:path>
              <a:moveTo>
                <a:pt x="1943540" y="0"/>
              </a:moveTo>
              <a:lnTo>
                <a:pt x="1943540" y="112436"/>
              </a:lnTo>
              <a:lnTo>
                <a:pt x="0" y="112436"/>
              </a:lnTo>
              <a:lnTo>
                <a:pt x="0" y="22487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6E91D-33F4-4033-B1B5-DFDC2610E772}">
      <dsp:nvSpPr>
        <dsp:cNvPr id="0" name=""/>
        <dsp:cNvSpPr/>
      </dsp:nvSpPr>
      <dsp:spPr>
        <a:xfrm>
          <a:off x="2896658" y="906"/>
          <a:ext cx="1070821" cy="5354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Main</a:t>
          </a:r>
          <a:endParaRPr lang="vi-VN" sz="1600" kern="1200" dirty="0"/>
        </a:p>
      </dsp:txBody>
      <dsp:txXfrm>
        <a:off x="2896658" y="906"/>
        <a:ext cx="1070821" cy="535410"/>
      </dsp:txXfrm>
    </dsp:sp>
    <dsp:sp modelId="{D1AEB386-19EF-448F-A38B-96C228EA0BB9}">
      <dsp:nvSpPr>
        <dsp:cNvPr id="0" name=""/>
        <dsp:cNvSpPr/>
      </dsp:nvSpPr>
      <dsp:spPr>
        <a:xfrm>
          <a:off x="953117" y="761189"/>
          <a:ext cx="1070821" cy="5354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GUIQuanLyDocGia</a:t>
          </a:r>
          <a:endParaRPr lang="vi-VN" sz="1600" kern="1200" dirty="0"/>
        </a:p>
      </dsp:txBody>
      <dsp:txXfrm>
        <a:off x="953117" y="761189"/>
        <a:ext cx="1070821" cy="535410"/>
      </dsp:txXfrm>
    </dsp:sp>
    <dsp:sp modelId="{BE328CF4-C5D7-4F86-9081-EAFEA149FFF6}">
      <dsp:nvSpPr>
        <dsp:cNvPr id="0" name=""/>
        <dsp:cNvSpPr/>
      </dsp:nvSpPr>
      <dsp:spPr>
        <a:xfrm>
          <a:off x="1220823" y="1521472"/>
          <a:ext cx="1070821" cy="5354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Thêm</a:t>
          </a:r>
          <a:r>
            <a:rPr lang="en-US" sz="1800" kern="1200" dirty="0"/>
            <a:t> </a:t>
          </a:r>
          <a:endParaRPr lang="vi-VN" sz="1800" kern="1200" dirty="0"/>
        </a:p>
      </dsp:txBody>
      <dsp:txXfrm>
        <a:off x="1220823" y="1521472"/>
        <a:ext cx="1070821" cy="535410"/>
      </dsp:txXfrm>
    </dsp:sp>
    <dsp:sp modelId="{28E9CC43-DD2F-4355-A4A4-B3FE61248A43}">
      <dsp:nvSpPr>
        <dsp:cNvPr id="0" name=""/>
        <dsp:cNvSpPr/>
      </dsp:nvSpPr>
      <dsp:spPr>
        <a:xfrm>
          <a:off x="1220823" y="2281755"/>
          <a:ext cx="1070821" cy="5354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Sửa</a:t>
          </a:r>
          <a:endParaRPr lang="vi-VN" sz="1800" kern="1200" dirty="0"/>
        </a:p>
      </dsp:txBody>
      <dsp:txXfrm>
        <a:off x="1220823" y="2281755"/>
        <a:ext cx="1070821" cy="535410"/>
      </dsp:txXfrm>
    </dsp:sp>
    <dsp:sp modelId="{78AC0528-FEA8-423E-B047-3B1210204B8F}">
      <dsp:nvSpPr>
        <dsp:cNvPr id="0" name=""/>
        <dsp:cNvSpPr/>
      </dsp:nvSpPr>
      <dsp:spPr>
        <a:xfrm>
          <a:off x="1220823" y="3042038"/>
          <a:ext cx="1070821" cy="5354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Xóa</a:t>
          </a:r>
          <a:endParaRPr lang="vi-VN" sz="1800" kern="1200" dirty="0"/>
        </a:p>
      </dsp:txBody>
      <dsp:txXfrm>
        <a:off x="1220823" y="3042038"/>
        <a:ext cx="1070821" cy="535410"/>
      </dsp:txXfrm>
    </dsp:sp>
    <dsp:sp modelId="{A7901B5A-9D4E-4C79-9849-DB19FF0E52D7}">
      <dsp:nvSpPr>
        <dsp:cNvPr id="0" name=""/>
        <dsp:cNvSpPr/>
      </dsp:nvSpPr>
      <dsp:spPr>
        <a:xfrm>
          <a:off x="1220823" y="3802321"/>
          <a:ext cx="1070821" cy="5354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Tìm</a:t>
          </a:r>
          <a:r>
            <a:rPr lang="en-US" sz="1800" kern="1200" dirty="0"/>
            <a:t> </a:t>
          </a:r>
          <a:r>
            <a:rPr lang="en-US" sz="1800" kern="1200" dirty="0" err="1"/>
            <a:t>kiếm</a:t>
          </a:r>
          <a:endParaRPr lang="vi-VN" sz="1800" kern="1200" dirty="0"/>
        </a:p>
      </dsp:txBody>
      <dsp:txXfrm>
        <a:off x="1220823" y="3802321"/>
        <a:ext cx="1070821" cy="535410"/>
      </dsp:txXfrm>
    </dsp:sp>
    <dsp:sp modelId="{D58B0A3B-C9FD-40CB-B8D4-46CF83D4184D}">
      <dsp:nvSpPr>
        <dsp:cNvPr id="0" name=""/>
        <dsp:cNvSpPr/>
      </dsp:nvSpPr>
      <dsp:spPr>
        <a:xfrm>
          <a:off x="2248811" y="761189"/>
          <a:ext cx="1070821" cy="5354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GUIQuanLySach</a:t>
          </a:r>
          <a:endParaRPr lang="vi-VN" sz="1600" kern="1200" dirty="0"/>
        </a:p>
      </dsp:txBody>
      <dsp:txXfrm>
        <a:off x="2248811" y="761189"/>
        <a:ext cx="1070821" cy="535410"/>
      </dsp:txXfrm>
    </dsp:sp>
    <dsp:sp modelId="{AF88DE66-EFC6-435D-A7D2-65CB3BEBC9BA}">
      <dsp:nvSpPr>
        <dsp:cNvPr id="0" name=""/>
        <dsp:cNvSpPr/>
      </dsp:nvSpPr>
      <dsp:spPr>
        <a:xfrm>
          <a:off x="2516516" y="1521472"/>
          <a:ext cx="1070821" cy="5354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Thêm</a:t>
          </a:r>
          <a:endParaRPr lang="vi-VN" sz="1800" kern="1200" dirty="0"/>
        </a:p>
      </dsp:txBody>
      <dsp:txXfrm>
        <a:off x="2516516" y="1521472"/>
        <a:ext cx="1070821" cy="535410"/>
      </dsp:txXfrm>
    </dsp:sp>
    <dsp:sp modelId="{C7B9EA8F-8AA5-4FB0-A187-A92D76576C70}">
      <dsp:nvSpPr>
        <dsp:cNvPr id="0" name=""/>
        <dsp:cNvSpPr/>
      </dsp:nvSpPr>
      <dsp:spPr>
        <a:xfrm>
          <a:off x="2516516" y="2281755"/>
          <a:ext cx="1070821" cy="5354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Sửa</a:t>
          </a:r>
          <a:endParaRPr lang="vi-VN" sz="1800" kern="1200" dirty="0"/>
        </a:p>
      </dsp:txBody>
      <dsp:txXfrm>
        <a:off x="2516516" y="2281755"/>
        <a:ext cx="1070821" cy="535410"/>
      </dsp:txXfrm>
    </dsp:sp>
    <dsp:sp modelId="{412ED8A2-E6FF-4779-8603-E23DFCD21184}">
      <dsp:nvSpPr>
        <dsp:cNvPr id="0" name=""/>
        <dsp:cNvSpPr/>
      </dsp:nvSpPr>
      <dsp:spPr>
        <a:xfrm>
          <a:off x="2516516" y="3042038"/>
          <a:ext cx="1070821" cy="5354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Xóa</a:t>
          </a:r>
          <a:endParaRPr lang="vi-VN" sz="1800" kern="1200" dirty="0"/>
        </a:p>
      </dsp:txBody>
      <dsp:txXfrm>
        <a:off x="2516516" y="3042038"/>
        <a:ext cx="1070821" cy="535410"/>
      </dsp:txXfrm>
    </dsp:sp>
    <dsp:sp modelId="{C539B5E0-882E-4122-B0D5-29DDFA97D5D2}">
      <dsp:nvSpPr>
        <dsp:cNvPr id="0" name=""/>
        <dsp:cNvSpPr/>
      </dsp:nvSpPr>
      <dsp:spPr>
        <a:xfrm>
          <a:off x="2516516" y="3802321"/>
          <a:ext cx="1070821" cy="5354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Tìm</a:t>
          </a:r>
          <a:r>
            <a:rPr lang="en-US" sz="1800" kern="1200" dirty="0"/>
            <a:t> </a:t>
          </a:r>
          <a:r>
            <a:rPr lang="en-US" sz="1800" kern="1200" dirty="0" err="1"/>
            <a:t>kiếm</a:t>
          </a:r>
          <a:endParaRPr lang="vi-VN" sz="1800" kern="1200" dirty="0"/>
        </a:p>
      </dsp:txBody>
      <dsp:txXfrm>
        <a:off x="2516516" y="3802321"/>
        <a:ext cx="1070821" cy="535410"/>
      </dsp:txXfrm>
    </dsp:sp>
    <dsp:sp modelId="{79753F42-169D-4E09-8CB8-55B9C89F6348}">
      <dsp:nvSpPr>
        <dsp:cNvPr id="0" name=""/>
        <dsp:cNvSpPr/>
      </dsp:nvSpPr>
      <dsp:spPr>
        <a:xfrm>
          <a:off x="3544505" y="761189"/>
          <a:ext cx="1070821" cy="5354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GUIQuanLyMuonTra</a:t>
          </a:r>
          <a:endParaRPr lang="vi-VN" sz="1600" kern="1200" dirty="0"/>
        </a:p>
      </dsp:txBody>
      <dsp:txXfrm>
        <a:off x="3544505" y="761189"/>
        <a:ext cx="1070821" cy="535410"/>
      </dsp:txXfrm>
    </dsp:sp>
    <dsp:sp modelId="{E668E5C9-17A5-4754-A32F-F5A76FBC2525}">
      <dsp:nvSpPr>
        <dsp:cNvPr id="0" name=""/>
        <dsp:cNvSpPr/>
      </dsp:nvSpPr>
      <dsp:spPr>
        <a:xfrm>
          <a:off x="3812210" y="1521472"/>
          <a:ext cx="1070821" cy="5354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Mượn</a:t>
          </a:r>
          <a:r>
            <a:rPr lang="en-US" sz="1800" kern="1200" dirty="0"/>
            <a:t> </a:t>
          </a:r>
          <a:r>
            <a:rPr lang="en-US" sz="1800" kern="1200" dirty="0" err="1"/>
            <a:t>sách</a:t>
          </a:r>
          <a:endParaRPr lang="vi-VN" sz="1800" kern="1200" dirty="0"/>
        </a:p>
      </dsp:txBody>
      <dsp:txXfrm>
        <a:off x="3812210" y="1521472"/>
        <a:ext cx="1070821" cy="535410"/>
      </dsp:txXfrm>
    </dsp:sp>
    <dsp:sp modelId="{72D478B6-D46E-4C06-9934-EA9702ED891A}">
      <dsp:nvSpPr>
        <dsp:cNvPr id="0" name=""/>
        <dsp:cNvSpPr/>
      </dsp:nvSpPr>
      <dsp:spPr>
        <a:xfrm>
          <a:off x="3812210" y="2281755"/>
          <a:ext cx="1070821" cy="5354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Trả</a:t>
          </a:r>
          <a:r>
            <a:rPr lang="en-US" sz="1800" kern="1200" dirty="0"/>
            <a:t> </a:t>
          </a:r>
          <a:r>
            <a:rPr lang="en-US" sz="1800" kern="1200" dirty="0" err="1"/>
            <a:t>sách</a:t>
          </a:r>
          <a:endParaRPr lang="en-US" sz="1800" kern="1200" dirty="0"/>
        </a:p>
      </dsp:txBody>
      <dsp:txXfrm>
        <a:off x="3812210" y="2281755"/>
        <a:ext cx="1070821" cy="535410"/>
      </dsp:txXfrm>
    </dsp:sp>
    <dsp:sp modelId="{9AEC4B48-8EC8-4D2B-A26E-22CA16839014}">
      <dsp:nvSpPr>
        <dsp:cNvPr id="0" name=""/>
        <dsp:cNvSpPr/>
      </dsp:nvSpPr>
      <dsp:spPr>
        <a:xfrm>
          <a:off x="3812210" y="3042038"/>
          <a:ext cx="1070821" cy="5354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Tìm</a:t>
          </a:r>
          <a:r>
            <a:rPr lang="en-US" sz="1800" kern="1200" dirty="0"/>
            <a:t> </a:t>
          </a:r>
          <a:r>
            <a:rPr lang="en-US" sz="1800" kern="1200" dirty="0" err="1"/>
            <a:t>kiếm</a:t>
          </a:r>
          <a:endParaRPr lang="en-US" sz="1800" kern="1200" dirty="0"/>
        </a:p>
      </dsp:txBody>
      <dsp:txXfrm>
        <a:off x="3812210" y="3042038"/>
        <a:ext cx="1070821" cy="535410"/>
      </dsp:txXfrm>
    </dsp:sp>
    <dsp:sp modelId="{C6B3D978-B830-4C8D-8D7E-8D75D14CDCE4}">
      <dsp:nvSpPr>
        <dsp:cNvPr id="0" name=""/>
        <dsp:cNvSpPr/>
      </dsp:nvSpPr>
      <dsp:spPr>
        <a:xfrm>
          <a:off x="3812210" y="3802321"/>
          <a:ext cx="1070821" cy="5354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 </a:t>
          </a:r>
          <a:r>
            <a:rPr lang="en-US" sz="1800" kern="1200" dirty="0" err="1"/>
            <a:t>phiếu</a:t>
          </a:r>
          <a:r>
            <a:rPr lang="en-US" sz="1800" kern="1200" dirty="0"/>
            <a:t> </a:t>
          </a:r>
          <a:r>
            <a:rPr lang="en-US" sz="1800" kern="1200" dirty="0" err="1"/>
            <a:t>mượn</a:t>
          </a:r>
          <a:endParaRPr lang="en-US" sz="1800" kern="1200" dirty="0"/>
        </a:p>
      </dsp:txBody>
      <dsp:txXfrm>
        <a:off x="3812210" y="3802321"/>
        <a:ext cx="1070821" cy="535410"/>
      </dsp:txXfrm>
    </dsp:sp>
    <dsp:sp modelId="{CF892C30-22B8-49EE-8797-BAB85EFBDD11}">
      <dsp:nvSpPr>
        <dsp:cNvPr id="0" name=""/>
        <dsp:cNvSpPr/>
      </dsp:nvSpPr>
      <dsp:spPr>
        <a:xfrm>
          <a:off x="4840198" y="761189"/>
          <a:ext cx="1070821" cy="5354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GUIThogKeBaoCao</a:t>
          </a:r>
          <a:endParaRPr lang="vi-VN" sz="1600" kern="1200" dirty="0"/>
        </a:p>
      </dsp:txBody>
      <dsp:txXfrm>
        <a:off x="4840198" y="761189"/>
        <a:ext cx="1070821" cy="535410"/>
      </dsp:txXfrm>
    </dsp:sp>
    <dsp:sp modelId="{5B8D6CA7-1D66-4C63-9FEF-E21DF7807683}">
      <dsp:nvSpPr>
        <dsp:cNvPr id="0" name=""/>
        <dsp:cNvSpPr/>
      </dsp:nvSpPr>
      <dsp:spPr>
        <a:xfrm>
          <a:off x="5107903" y="1521472"/>
          <a:ext cx="1070821" cy="5354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Thống</a:t>
          </a:r>
          <a:r>
            <a:rPr lang="en-US" sz="1800" kern="1200" dirty="0"/>
            <a:t> </a:t>
          </a:r>
          <a:r>
            <a:rPr lang="en-US" sz="1800" kern="1200" dirty="0" err="1"/>
            <a:t>kê</a:t>
          </a:r>
          <a:r>
            <a:rPr lang="en-US" sz="1800" kern="1200" dirty="0"/>
            <a:t>  </a:t>
          </a:r>
          <a:r>
            <a:rPr lang="en-US" sz="1800" kern="1200" dirty="0" err="1"/>
            <a:t>độc</a:t>
          </a:r>
          <a:r>
            <a:rPr lang="en-US" sz="1800" kern="1200" dirty="0"/>
            <a:t> </a:t>
          </a:r>
          <a:r>
            <a:rPr lang="en-US" sz="1800" kern="1200" dirty="0" err="1"/>
            <a:t>giả</a:t>
          </a:r>
          <a:endParaRPr lang="vi-VN" sz="1800" kern="1200" dirty="0"/>
        </a:p>
      </dsp:txBody>
      <dsp:txXfrm>
        <a:off x="5107903" y="1521472"/>
        <a:ext cx="1070821" cy="535410"/>
      </dsp:txXfrm>
    </dsp:sp>
    <dsp:sp modelId="{AA3C8C79-B163-4F83-9345-2D7CDD4E6640}">
      <dsp:nvSpPr>
        <dsp:cNvPr id="0" name=""/>
        <dsp:cNvSpPr/>
      </dsp:nvSpPr>
      <dsp:spPr>
        <a:xfrm>
          <a:off x="5107903" y="2281755"/>
          <a:ext cx="1070821" cy="5354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Thống</a:t>
          </a:r>
          <a:r>
            <a:rPr lang="en-US" sz="1800" kern="1200" dirty="0"/>
            <a:t> </a:t>
          </a:r>
          <a:r>
            <a:rPr lang="en-US" sz="1800" kern="1200" dirty="0" err="1"/>
            <a:t>kê</a:t>
          </a:r>
          <a:r>
            <a:rPr lang="en-US" sz="1800" kern="1200" dirty="0"/>
            <a:t> </a:t>
          </a:r>
          <a:r>
            <a:rPr lang="en-US" sz="1800" kern="1200" dirty="0" err="1"/>
            <a:t>sách</a:t>
          </a:r>
          <a:endParaRPr lang="en-US" sz="1800" kern="1200" dirty="0"/>
        </a:p>
      </dsp:txBody>
      <dsp:txXfrm>
        <a:off x="5107903" y="2281755"/>
        <a:ext cx="1070821" cy="535410"/>
      </dsp:txXfrm>
    </dsp:sp>
    <dsp:sp modelId="{6E40DB50-C1BE-40EB-B45A-365D1EF86F41}">
      <dsp:nvSpPr>
        <dsp:cNvPr id="0" name=""/>
        <dsp:cNvSpPr/>
      </dsp:nvSpPr>
      <dsp:spPr>
        <a:xfrm>
          <a:off x="5107903" y="3042038"/>
          <a:ext cx="1070821" cy="5354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Thống</a:t>
          </a:r>
          <a:r>
            <a:rPr lang="en-US" sz="1800" kern="1200" dirty="0"/>
            <a:t> </a:t>
          </a:r>
          <a:r>
            <a:rPr lang="en-US" sz="1800" kern="1200" dirty="0" err="1"/>
            <a:t>kê</a:t>
          </a:r>
          <a:r>
            <a:rPr lang="en-US" sz="1800" kern="1200" dirty="0"/>
            <a:t> </a:t>
          </a:r>
          <a:r>
            <a:rPr lang="en-US" sz="1800" kern="1200" dirty="0" err="1"/>
            <a:t>mượn</a:t>
          </a:r>
          <a:r>
            <a:rPr lang="en-US" sz="1800" kern="1200" dirty="0"/>
            <a:t> </a:t>
          </a:r>
          <a:r>
            <a:rPr lang="en-US" sz="1800" kern="1200" dirty="0" err="1"/>
            <a:t>trả</a:t>
          </a:r>
          <a:endParaRPr lang="en-US" sz="1800" kern="1200" dirty="0"/>
        </a:p>
      </dsp:txBody>
      <dsp:txXfrm>
        <a:off x="5107903" y="3042038"/>
        <a:ext cx="1070821" cy="535410"/>
      </dsp:txXfrm>
    </dsp:sp>
    <dsp:sp modelId="{DFACC4AD-C964-4315-89CB-EFE3107B9DAB}">
      <dsp:nvSpPr>
        <dsp:cNvPr id="0" name=""/>
        <dsp:cNvSpPr/>
      </dsp:nvSpPr>
      <dsp:spPr>
        <a:xfrm>
          <a:off x="5107903" y="3802321"/>
          <a:ext cx="1070821" cy="5354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Xuất</a:t>
          </a:r>
          <a:r>
            <a:rPr lang="en-US" sz="1800" kern="1200" dirty="0"/>
            <a:t> </a:t>
          </a:r>
          <a:r>
            <a:rPr lang="en-US" sz="1800" kern="1200" dirty="0" err="1"/>
            <a:t>báo</a:t>
          </a:r>
          <a:r>
            <a:rPr lang="en-US" sz="1800" kern="1200" dirty="0"/>
            <a:t> </a:t>
          </a:r>
          <a:r>
            <a:rPr lang="en-US" sz="1800" kern="1200" dirty="0" err="1"/>
            <a:t>cáo</a:t>
          </a:r>
          <a:endParaRPr lang="en-US" sz="1800" kern="1200" dirty="0"/>
        </a:p>
      </dsp:txBody>
      <dsp:txXfrm>
        <a:off x="5107903" y="3802321"/>
        <a:ext cx="1070821" cy="535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B363A17-CD24-4D31-A011-D1DED5827272}" type="datetimeFigureOut">
              <a:rPr lang="en-US"/>
              <a:pPr>
                <a:defRPr/>
              </a:pPr>
              <a:t>12/2/2016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8E075FF-0454-4EC4-897C-B378683EEA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061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ahoma" pitchFamily="34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ahoma" pitchFamily="34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ahoma" pitchFamily="34" charset="0"/>
              </a:endParaRPr>
            </a:p>
          </p:txBody>
        </p:sp>
      </p:grpSp>
      <p:sp>
        <p:nvSpPr>
          <p:cNvPr id="665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B73F515-A17B-4C65-89BD-31FE53E6545C}" type="datetime1">
              <a:rPr lang="en-US"/>
              <a:pPr>
                <a:defRPr/>
              </a:pPr>
              <a:t>12/2/2016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0E25FEC-1D61-4F5B-9F80-99DDD61A8C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D0201-D036-45D3-8555-9752DB3A7C61}" type="datetime1">
              <a:rPr lang="en-US"/>
              <a:pPr>
                <a:defRPr/>
              </a:pPr>
              <a:t>12/2/2016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DA790-9168-4587-BEE1-32F084DABE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3863" y="214313"/>
            <a:ext cx="2181225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14313"/>
            <a:ext cx="6392863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AF4DD-E0FE-4609-B2FE-5335C38EE6AF}" type="datetime1">
              <a:rPr lang="en-US"/>
              <a:pPr>
                <a:defRPr/>
              </a:pPr>
              <a:t>12/2/2016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CF0AC-8991-4C91-A117-8775F53C9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DC31B-8972-41B8-AE55-23578819E224}" type="datetime1">
              <a:rPr lang="en-US"/>
              <a:pPr>
                <a:defRPr/>
              </a:pPr>
              <a:t>12/2/2016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E8109-977C-418B-BE3B-3C2B47F78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A1941-EE8B-4EB4-8757-846A0CBF168A}" type="datetime1">
              <a:rPr lang="en-US"/>
              <a:pPr>
                <a:defRPr/>
              </a:pPr>
              <a:t>12/2/2016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3107D-9942-4B39-A7CE-E2C7DC8A1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286250" cy="4684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447800"/>
            <a:ext cx="4287838" cy="4684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EB523-3CA7-4260-81E4-EE46FF42A7DF}" type="datetime1">
              <a:rPr lang="en-US"/>
              <a:pPr>
                <a:defRPr/>
              </a:pPr>
              <a:t>12/2/2016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C31F7-0D8A-4506-A5BB-03B2241AFF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55EF0-1929-4962-BB50-B0F9FFC75E67}" type="datetime1">
              <a:rPr lang="en-US"/>
              <a:pPr>
                <a:defRPr/>
              </a:pPr>
              <a:t>12/2/2016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ECD5F-990F-4FA6-8472-07FAD35BF1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3DE14-9BF3-4D1D-85B0-225EA07FD53C}" type="datetime1">
              <a:rPr lang="en-US"/>
              <a:pPr>
                <a:defRPr/>
              </a:pPr>
              <a:t>12/2/2016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DABC9-D822-40B8-A954-7743378850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8E62A-7E39-461B-8764-0F585DB5F755}" type="datetime1">
              <a:rPr lang="en-US"/>
              <a:pPr>
                <a:defRPr/>
              </a:pPr>
              <a:t>12/2/2016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94E6C-2879-402F-A8EA-25711CBBF0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73323-FCA5-4A80-A805-1873D5D7DFDF}" type="datetime1">
              <a:rPr lang="en-US"/>
              <a:pPr>
                <a:defRPr/>
              </a:pPr>
              <a:t>12/2/2016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E520E-C106-436A-A80F-415D67A2A7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2E2C7-03DF-4384-B5C8-08632CDD826F}" type="datetime1">
              <a:rPr lang="en-US"/>
              <a:pPr>
                <a:defRPr/>
              </a:pPr>
              <a:t>12/2/2016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CCEE4-9767-4F3E-8283-C590F2FC6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4270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4270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8493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8493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7762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31908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1096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726488" cy="46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0100CE71-0365-489E-87E2-A44A5F3E40FA}" type="datetime1">
              <a:rPr lang="en-US"/>
              <a:pPr>
                <a:defRPr/>
              </a:pPr>
              <a:t>12/2/2016</a:t>
            </a:fld>
            <a:endParaRPr lang="en-US"/>
          </a:p>
        </p:txBody>
      </p:sp>
      <p:sp>
        <p:nvSpPr>
          <p:cNvPr id="6554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AA578924-3DAA-4CDF-B875-94AE0C74EF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endParaRPr lang="en-US" dirty="0"/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7620000" cy="2209800"/>
          </a:xfrm>
        </p:spPr>
        <p:txBody>
          <a:bodyPr/>
          <a:lstStyle/>
          <a:p>
            <a:pPr marL="63500" algn="l"/>
            <a:r>
              <a:rPr lang="en-US" sz="2800" dirty="0"/>
              <a:t> </a:t>
            </a:r>
            <a:r>
              <a:rPr lang="en-US" sz="2800" dirty="0" err="1"/>
              <a:t>Giáo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hướng</a:t>
            </a:r>
            <a:r>
              <a:rPr lang="en-US" sz="2800" dirty="0"/>
              <a:t> </a:t>
            </a:r>
            <a:r>
              <a:rPr lang="en-US" sz="2800" dirty="0" err="1"/>
              <a:t>dẫn</a:t>
            </a:r>
            <a:r>
              <a:rPr lang="en-US" sz="2800" dirty="0"/>
              <a:t>  : </a:t>
            </a:r>
            <a:r>
              <a:rPr lang="en-US" sz="2800" dirty="0" err="1"/>
              <a:t>ThS</a:t>
            </a:r>
            <a:r>
              <a:rPr lang="en-US" sz="2800" dirty="0"/>
              <a:t>. </a:t>
            </a:r>
            <a:r>
              <a:rPr lang="en-US" sz="2800" dirty="0" err="1"/>
              <a:t>Lê</a:t>
            </a:r>
            <a:r>
              <a:rPr lang="en-US" sz="2800" dirty="0"/>
              <a:t> </a:t>
            </a:r>
            <a:r>
              <a:rPr lang="en-US" sz="2800" dirty="0" err="1"/>
              <a:t>Thị</a:t>
            </a:r>
            <a:r>
              <a:rPr lang="en-US" sz="2800" dirty="0"/>
              <a:t> </a:t>
            </a:r>
            <a:r>
              <a:rPr lang="en-US" sz="2800" dirty="0" err="1"/>
              <a:t>Hoa</a:t>
            </a:r>
            <a:endParaRPr lang="en-US" sz="2800" dirty="0"/>
          </a:p>
          <a:p>
            <a:pPr marL="63500" algn="l"/>
            <a:r>
              <a:rPr lang="en-US" sz="2800" dirty="0"/>
              <a:t> </a:t>
            </a:r>
            <a:r>
              <a:rPr lang="en-US" sz="2800" dirty="0" err="1"/>
              <a:t>Sinh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                  : </a:t>
            </a:r>
            <a:r>
              <a:rPr lang="en-US" sz="2800" dirty="0" err="1"/>
              <a:t>Tống</a:t>
            </a:r>
            <a:r>
              <a:rPr lang="en-US" sz="2800" dirty="0"/>
              <a:t> </a:t>
            </a:r>
            <a:r>
              <a:rPr lang="en-US" sz="2800" dirty="0" err="1"/>
              <a:t>Thị</a:t>
            </a:r>
            <a:r>
              <a:rPr lang="en-US" sz="2800" dirty="0"/>
              <a:t> </a:t>
            </a:r>
            <a:r>
              <a:rPr lang="en-US" sz="2800" dirty="0" err="1"/>
              <a:t>Hồng</a:t>
            </a:r>
            <a:endParaRPr lang="en-US" sz="2800" dirty="0"/>
          </a:p>
          <a:p>
            <a:pPr marL="63500" algn="l"/>
            <a:r>
              <a:rPr lang="en-US" sz="2800" dirty="0"/>
              <a:t> MSSV		         : 20141867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487" y="1447800"/>
            <a:ext cx="8726488" cy="4684713"/>
          </a:xfrm>
        </p:spPr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– view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E8109-977C-418B-BE3B-3C2B47F785C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40945724"/>
              </p:ext>
            </p:extLst>
          </p:nvPr>
        </p:nvGraphicFramePr>
        <p:xfrm>
          <a:off x="1150938" y="1981200"/>
          <a:ext cx="7131843" cy="4338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6470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487" y="1371600"/>
            <a:ext cx="8726488" cy="4760913"/>
          </a:xfrm>
        </p:spPr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– Controller</a:t>
            </a: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E8109-977C-418B-BE3B-3C2B47F785C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09799" y="2124076"/>
            <a:ext cx="2563564" cy="4064000"/>
            <a:chOff x="985" y="0"/>
            <a:chExt cx="2563564" cy="4064000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985" y="0"/>
              <a:ext cx="2563564" cy="406400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: Rounded Corners 4"/>
            <p:cNvSpPr txBox="1"/>
            <p:nvPr/>
          </p:nvSpPr>
          <p:spPr>
            <a:xfrm>
              <a:off x="985" y="0"/>
              <a:ext cx="2563564" cy="1219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CDocGia</a:t>
              </a:r>
              <a:r>
                <a:rPr lang="en-US" sz="2000" kern="1200" dirty="0"/>
                <a:t> : </a:t>
              </a:r>
              <a:r>
                <a:rPr lang="en-US" sz="2000" kern="1200" dirty="0" err="1"/>
                <a:t>Xử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lý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yêu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cầu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để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thao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thác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với</a:t>
              </a:r>
              <a:r>
                <a:rPr lang="en-US" sz="2000" kern="1200" dirty="0"/>
                <a:t> Model </a:t>
              </a:r>
              <a:r>
                <a:rPr lang="en-US" sz="2000" kern="1200" dirty="0" err="1"/>
                <a:t>DocGia</a:t>
              </a:r>
              <a:endParaRPr lang="en-US" sz="20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83868" y="2124076"/>
            <a:ext cx="2563564" cy="4064000"/>
            <a:chOff x="2756817" y="0"/>
            <a:chExt cx="2563564" cy="4064000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2756817" y="0"/>
              <a:ext cx="2563564" cy="406400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ectangle: Rounded Corners 4"/>
            <p:cNvSpPr txBox="1"/>
            <p:nvPr/>
          </p:nvSpPr>
          <p:spPr>
            <a:xfrm>
              <a:off x="2756817" y="0"/>
              <a:ext cx="2563564" cy="1219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 err="1"/>
                <a:t>CSach</a:t>
              </a:r>
              <a:r>
                <a:rPr lang="en-US" sz="2000" kern="1200" dirty="0"/>
                <a:t>: </a:t>
              </a:r>
              <a:r>
                <a:rPr lang="en-US" sz="2000" kern="1200" dirty="0" err="1"/>
                <a:t>Xử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lý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yêu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cầu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để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thao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tác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với</a:t>
              </a:r>
              <a:r>
                <a:rPr lang="en-US" sz="2000" kern="1200" dirty="0"/>
                <a:t> Model </a:t>
              </a:r>
              <a:r>
                <a:rPr lang="en-US" sz="2000" kern="1200" dirty="0" err="1"/>
                <a:t>Sach</a:t>
              </a:r>
              <a:endParaRPr lang="en-US" sz="20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57938" y="2068513"/>
            <a:ext cx="2563564" cy="4064000"/>
            <a:chOff x="2756817" y="0"/>
            <a:chExt cx="2563564" cy="4064000"/>
          </a:xfrm>
        </p:grpSpPr>
        <p:sp>
          <p:nvSpPr>
            <p:cNvPr id="17" name="Rectangle: Rounded Corners 16"/>
            <p:cNvSpPr/>
            <p:nvPr/>
          </p:nvSpPr>
          <p:spPr>
            <a:xfrm>
              <a:off x="2756817" y="0"/>
              <a:ext cx="2563564" cy="406400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ctangle: Rounded Corners 4"/>
            <p:cNvSpPr txBox="1"/>
            <p:nvPr/>
          </p:nvSpPr>
          <p:spPr>
            <a:xfrm>
              <a:off x="2756817" y="0"/>
              <a:ext cx="2563564" cy="1219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dirty="0" err="1"/>
                <a:t>CMuonTra</a:t>
              </a:r>
              <a:r>
                <a:rPr lang="en-US" sz="2000" dirty="0"/>
                <a:t>: </a:t>
              </a:r>
              <a:r>
                <a:rPr lang="en-US" sz="2000" dirty="0" err="1"/>
                <a:t>Xử</a:t>
              </a:r>
              <a:r>
                <a:rPr lang="en-US" sz="2000" dirty="0"/>
                <a:t> </a:t>
              </a:r>
              <a:r>
                <a:rPr lang="en-US" sz="2000" dirty="0" err="1"/>
                <a:t>lý</a:t>
              </a:r>
              <a:r>
                <a:rPr lang="en-US" sz="2000" dirty="0"/>
                <a:t> </a:t>
              </a:r>
              <a:r>
                <a:rPr lang="en-US" sz="2000" dirty="0" err="1"/>
                <a:t>yêu</a:t>
              </a:r>
              <a:r>
                <a:rPr lang="en-US" sz="2000" dirty="0"/>
                <a:t> </a:t>
              </a:r>
              <a:r>
                <a:rPr lang="en-US" sz="2000" dirty="0" err="1"/>
                <a:t>cầu</a:t>
              </a:r>
              <a:r>
                <a:rPr lang="en-US" sz="2000" dirty="0"/>
                <a:t> </a:t>
              </a:r>
              <a:r>
                <a:rPr lang="en-US" sz="2000" dirty="0" err="1"/>
                <a:t>để</a:t>
              </a:r>
              <a:r>
                <a:rPr lang="en-US" sz="2000" dirty="0"/>
                <a:t> </a:t>
              </a:r>
              <a:r>
                <a:rPr lang="en-US" sz="2000" dirty="0" err="1"/>
                <a:t>thao</a:t>
              </a:r>
              <a:r>
                <a:rPr lang="en-US" sz="2000" dirty="0"/>
                <a:t> </a:t>
              </a:r>
              <a:r>
                <a:rPr lang="en-US" sz="2000" dirty="0" err="1"/>
                <a:t>tác</a:t>
              </a:r>
              <a:r>
                <a:rPr lang="en-US" sz="2000" dirty="0"/>
                <a:t> </a:t>
              </a:r>
              <a:r>
                <a:rPr lang="en-US" sz="2000" dirty="0" err="1"/>
                <a:t>với</a:t>
              </a:r>
              <a:r>
                <a:rPr lang="en-US" sz="2000" dirty="0"/>
                <a:t> Model </a:t>
              </a:r>
              <a:r>
                <a:rPr lang="en-US" sz="2000" dirty="0" err="1"/>
                <a:t>Muontra</a:t>
              </a:r>
              <a:endParaRPr lang="en-US" sz="2000" kern="1200" dirty="0"/>
            </a:p>
          </p:txBody>
        </p:sp>
      </p:grpSp>
      <p:sp>
        <p:nvSpPr>
          <p:cNvPr id="20" name="Rectangle: Rounded Corners 19"/>
          <p:cNvSpPr/>
          <p:nvPr/>
        </p:nvSpPr>
        <p:spPr bwMode="auto">
          <a:xfrm>
            <a:off x="914401" y="3429000"/>
            <a:ext cx="2146994" cy="2590799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dirty="0" err="1">
                <a:solidFill>
                  <a:schemeClr val="bg1"/>
                </a:solidFill>
                <a:latin typeface="Tahoma" pitchFamily="34" charset="0"/>
              </a:rPr>
              <a:t>selectAll</a:t>
            </a:r>
            <a:r>
              <a:rPr lang="en-US" dirty="0">
                <a:solidFill>
                  <a:schemeClr val="bg1"/>
                </a:solidFill>
                <a:latin typeface="Tahoma" pitchFamily="34" charset="0"/>
              </a:rPr>
              <a:t> () : </a:t>
            </a:r>
            <a:r>
              <a:rPr lang="en-US" sz="1600" dirty="0" err="1">
                <a:solidFill>
                  <a:schemeClr val="bg1"/>
                </a:solidFill>
                <a:latin typeface="Tahoma" pitchFamily="34" charset="0"/>
              </a:rPr>
              <a:t>lấy</a:t>
            </a:r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itchFamily="34" charset="0"/>
              </a:rPr>
              <a:t>ra</a:t>
            </a:r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itchFamily="34" charset="0"/>
              </a:rPr>
              <a:t>toàn</a:t>
            </a:r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itchFamily="34" charset="0"/>
              </a:rPr>
              <a:t>bộ</a:t>
            </a:r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itchFamily="34" charset="0"/>
              </a:rPr>
              <a:t>danh</a:t>
            </a:r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itchFamily="34" charset="0"/>
              </a:rPr>
              <a:t>sách</a:t>
            </a:r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itchFamily="34" charset="0"/>
              </a:rPr>
              <a:t>độc</a:t>
            </a:r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itchFamily="34" charset="0"/>
              </a:rPr>
              <a:t>giả</a:t>
            </a:r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itchFamily="34" charset="0"/>
              </a:rPr>
              <a:t>từ</a:t>
            </a:r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 CSDL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dirty="0">
                <a:solidFill>
                  <a:schemeClr val="bg1"/>
                </a:solidFill>
                <a:latin typeface="Tahoma" pitchFamily="34" charset="0"/>
              </a:rPr>
              <a:t>search ()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dirty="0">
                <a:solidFill>
                  <a:schemeClr val="bg1"/>
                </a:solidFill>
                <a:latin typeface="Tahoma" pitchFamily="34" charset="0"/>
              </a:rPr>
              <a:t>insert ()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dirty="0">
                <a:solidFill>
                  <a:schemeClr val="bg1"/>
                </a:solidFill>
                <a:latin typeface="Tahoma" pitchFamily="34" charset="0"/>
              </a:rPr>
              <a:t>update ()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dirty="0">
                <a:solidFill>
                  <a:schemeClr val="bg1"/>
                </a:solidFill>
                <a:latin typeface="Tahoma" pitchFamily="34" charset="0"/>
              </a:rPr>
              <a:t>delete ()</a:t>
            </a:r>
          </a:p>
        </p:txBody>
      </p:sp>
      <p:sp>
        <p:nvSpPr>
          <p:cNvPr id="21" name="Rectangle: Rounded Corners 20"/>
          <p:cNvSpPr/>
          <p:nvPr/>
        </p:nvSpPr>
        <p:spPr bwMode="auto">
          <a:xfrm>
            <a:off x="3588471" y="3442495"/>
            <a:ext cx="2146994" cy="2590799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buFontTx/>
              <a:buChar char="-"/>
            </a:pPr>
            <a:r>
              <a:rPr lang="en-US" dirty="0" err="1">
                <a:solidFill>
                  <a:schemeClr val="bg1"/>
                </a:solidFill>
                <a:latin typeface="Tahoma" pitchFamily="34" charset="0"/>
              </a:rPr>
              <a:t>selectAll</a:t>
            </a:r>
            <a:r>
              <a:rPr lang="en-US" dirty="0">
                <a:solidFill>
                  <a:schemeClr val="bg1"/>
                </a:solidFill>
                <a:latin typeface="Tahoma" pitchFamily="34" charset="0"/>
              </a:rPr>
              <a:t> ()</a:t>
            </a:r>
          </a:p>
          <a:p>
            <a:pPr marL="285750" indent="-285750" eaLnBrk="0" hangingPunct="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Tahoma" pitchFamily="34" charset="0"/>
              </a:rPr>
              <a:t>Search () </a:t>
            </a:r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: </a:t>
            </a:r>
            <a:r>
              <a:rPr lang="en-US" sz="1600" dirty="0" err="1">
                <a:solidFill>
                  <a:schemeClr val="bg1"/>
                </a:solidFill>
                <a:latin typeface="Tahoma" pitchFamily="34" charset="0"/>
              </a:rPr>
              <a:t>lấy</a:t>
            </a:r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itchFamily="34" charset="0"/>
              </a:rPr>
              <a:t>ra</a:t>
            </a:r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itchFamily="34" charset="0"/>
              </a:rPr>
              <a:t>toàn</a:t>
            </a:r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itchFamily="34" charset="0"/>
              </a:rPr>
              <a:t>bộ</a:t>
            </a:r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 dah </a:t>
            </a:r>
            <a:r>
              <a:rPr lang="en-US" sz="1600" dirty="0" err="1">
                <a:solidFill>
                  <a:schemeClr val="bg1"/>
                </a:solidFill>
                <a:latin typeface="Tahoma" pitchFamily="34" charset="0"/>
              </a:rPr>
              <a:t>sách</a:t>
            </a:r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itchFamily="34" charset="0"/>
              </a:rPr>
              <a:t>sách</a:t>
            </a:r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itchFamily="34" charset="0"/>
              </a:rPr>
              <a:t>từ</a:t>
            </a:r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 CSDL </a:t>
            </a:r>
            <a:r>
              <a:rPr lang="en-US" sz="1600" dirty="0" err="1">
                <a:solidFill>
                  <a:schemeClr val="bg1"/>
                </a:solidFill>
                <a:latin typeface="Tahoma" pitchFamily="34" charset="0"/>
              </a:rPr>
              <a:t>khi</a:t>
            </a:r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itchFamily="34" charset="0"/>
              </a:rPr>
              <a:t>tìm</a:t>
            </a:r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itchFamily="34" charset="0"/>
              </a:rPr>
              <a:t>kiếm</a:t>
            </a:r>
            <a:endParaRPr lang="en-US" sz="1600" dirty="0">
              <a:solidFill>
                <a:schemeClr val="bg1"/>
              </a:solidFill>
              <a:latin typeface="Tahoma" pitchFamily="34" charset="0"/>
            </a:endParaRPr>
          </a:p>
          <a:p>
            <a:pPr marL="285750" indent="-285750" eaLnBrk="0" hangingPunct="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Tahoma" pitchFamily="34" charset="0"/>
              </a:rPr>
              <a:t>insert ()</a:t>
            </a:r>
          </a:p>
          <a:p>
            <a:pPr marL="285750" indent="-285750" eaLnBrk="0" hangingPunct="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Tahoma" pitchFamily="34" charset="0"/>
              </a:rPr>
              <a:t>update ()</a:t>
            </a:r>
          </a:p>
          <a:p>
            <a:pPr marL="285750" indent="-285750" eaLnBrk="0" hangingPunct="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Tahoma" pitchFamily="34" charset="0"/>
              </a:rPr>
              <a:t>delete ()</a:t>
            </a:r>
          </a:p>
        </p:txBody>
      </p:sp>
      <p:sp>
        <p:nvSpPr>
          <p:cNvPr id="22" name="Rectangle: Rounded Corners 21"/>
          <p:cNvSpPr/>
          <p:nvPr/>
        </p:nvSpPr>
        <p:spPr bwMode="auto">
          <a:xfrm>
            <a:off x="6266223" y="3398838"/>
            <a:ext cx="2146994" cy="2590799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buFontTx/>
              <a:buChar char="-"/>
            </a:pPr>
            <a:r>
              <a:rPr lang="en-US" dirty="0" err="1">
                <a:solidFill>
                  <a:schemeClr val="bg1"/>
                </a:solidFill>
                <a:latin typeface="Tahoma" pitchFamily="34" charset="0"/>
              </a:rPr>
              <a:t>deleteMuonTra</a:t>
            </a:r>
            <a:r>
              <a:rPr lang="en-US" dirty="0">
                <a:solidFill>
                  <a:schemeClr val="bg1"/>
                </a:solidFill>
                <a:latin typeface="Tahoma" pitchFamily="34" charset="0"/>
              </a:rPr>
              <a:t> () </a:t>
            </a:r>
          </a:p>
          <a:p>
            <a:pPr marL="285750" indent="-285750" eaLnBrk="0" hangingPunct="0">
              <a:buFontTx/>
              <a:buChar char="-"/>
            </a:pPr>
            <a:r>
              <a:rPr lang="en-US" dirty="0" err="1">
                <a:solidFill>
                  <a:schemeClr val="bg1"/>
                </a:solidFill>
                <a:latin typeface="Tahoma" pitchFamily="34" charset="0"/>
              </a:rPr>
              <a:t>deleteChiTietMuon</a:t>
            </a:r>
            <a:r>
              <a:rPr lang="en-US" dirty="0">
                <a:solidFill>
                  <a:schemeClr val="bg1"/>
                </a:solidFill>
                <a:latin typeface="Tahoma" pitchFamily="34" charset="0"/>
              </a:rPr>
              <a:t> ()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891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3. Công nghệ và thuật toán sử dụng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 Java</a:t>
            </a:r>
          </a:p>
          <a:p>
            <a:r>
              <a:rPr lang="en-US" dirty="0" err="1"/>
              <a:t>Hệ</a:t>
            </a:r>
            <a:r>
              <a:rPr lang="en-US" dirty="0"/>
              <a:t> QTCSDL: SQL Server</a:t>
            </a:r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: Java Swing, </a:t>
            </a:r>
            <a:r>
              <a:rPr lang="en-US" dirty="0" err="1"/>
              <a:t>Netbeans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: jxl.jar, sqljdbc4.jar, rs2xml.jar,</a:t>
            </a:r>
          </a:p>
          <a:p>
            <a:pPr marL="0" indent="0">
              <a:buNone/>
            </a:pPr>
            <a:r>
              <a:rPr lang="en-US" dirty="0"/>
              <a:t>			jcalendar.jar, iText.jar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76600" y="6243638"/>
            <a:ext cx="2895600" cy="457200"/>
          </a:xfr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B81C6A0F-4C11-42F3-9408-77DEA70E3555}" type="slidenum">
              <a:rPr lang="en-US"/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3638"/>
            <a:ext cx="1905000" cy="457200"/>
          </a:xfrm>
        </p:spPr>
        <p:txBody>
          <a:bodyPr anchor="t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 Java</a:t>
            </a:r>
          </a:p>
          <a:p>
            <a:pPr lvl="1"/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pPr lvl="1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chặt</a:t>
            </a:r>
            <a:r>
              <a:rPr lang="en-US" dirty="0"/>
              <a:t> </a:t>
            </a:r>
            <a:r>
              <a:rPr lang="en-US" dirty="0" err="1"/>
              <a:t>chẽ</a:t>
            </a:r>
            <a:r>
              <a:rPr lang="en-US" dirty="0"/>
              <a:t>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mạnh</a:t>
            </a:r>
            <a:endParaRPr lang="en-US" dirty="0"/>
          </a:p>
          <a:p>
            <a:pPr lvl="1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CSDL</a:t>
            </a:r>
            <a:endParaRPr lang="vi-VN" dirty="0"/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: Java Swing, </a:t>
            </a:r>
            <a:r>
              <a:rPr lang="en-US" dirty="0" err="1"/>
              <a:t>Netbeans</a:t>
            </a:r>
            <a:endParaRPr lang="en-US" dirty="0"/>
          </a:p>
          <a:p>
            <a:pPr lvl="1"/>
            <a:r>
              <a:rPr lang="en-US" dirty="0"/>
              <a:t>Java Swing: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Java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E8109-977C-418B-BE3B-3C2B47F785C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15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Đọc</a:t>
            </a:r>
            <a:r>
              <a:rPr lang="en-US" dirty="0"/>
              <a:t> – </a:t>
            </a:r>
            <a:r>
              <a:rPr lang="en-US" dirty="0" err="1"/>
              <a:t>ghi</a:t>
            </a:r>
            <a:r>
              <a:rPr lang="en-US" dirty="0"/>
              <a:t> file Excel: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JavaExcel</a:t>
            </a:r>
            <a:r>
              <a:rPr lang="en-US" dirty="0"/>
              <a:t> (JXL)</a:t>
            </a:r>
          </a:p>
          <a:p>
            <a:pPr lvl="1"/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file .</a:t>
            </a:r>
            <a:r>
              <a:rPr lang="en-US" dirty="0" err="1"/>
              <a:t>xls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Java.</a:t>
            </a:r>
          </a:p>
          <a:p>
            <a:r>
              <a:rPr lang="en-US" dirty="0"/>
              <a:t>sqljdbc4.jar: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QTCSDL SQL Server</a:t>
            </a:r>
          </a:p>
          <a:p>
            <a:r>
              <a:rPr lang="en-US" dirty="0"/>
              <a:t>iText.jar : </a:t>
            </a:r>
            <a:r>
              <a:rPr lang="en-US" dirty="0" err="1"/>
              <a:t>ghi</a:t>
            </a:r>
            <a:r>
              <a:rPr lang="en-US" dirty="0"/>
              <a:t> file .pdf</a:t>
            </a:r>
          </a:p>
          <a:p>
            <a:r>
              <a:rPr lang="en-US" dirty="0"/>
              <a:t>Jcalendar.jar :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đ</a:t>
            </a:r>
            <a:r>
              <a:rPr lang="vi-VN" dirty="0"/>
              <a:t>ến ngày tháng</a:t>
            </a:r>
            <a:endParaRPr lang="en-US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E8109-977C-418B-BE3B-3C2B47F785C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89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76600" y="6243638"/>
            <a:ext cx="2895600" cy="457200"/>
          </a:xfr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A6ECBE11-534A-4C26-8835-CAC460FC133D}" type="slidenum">
              <a:rPr lang="en-US"/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3638"/>
            <a:ext cx="1905000" cy="457200"/>
          </a:xfrm>
        </p:spPr>
        <p:txBody>
          <a:bodyPr anchor="t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7400"/>
            <a:ext cx="7848600" cy="41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53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giả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76600" y="6243638"/>
            <a:ext cx="2895600" cy="457200"/>
          </a:xfr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A6ECBE11-534A-4C26-8835-CAC460FC133D}" type="slidenum">
              <a:rPr lang="en-US"/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3638"/>
            <a:ext cx="1905000" cy="457200"/>
          </a:xfrm>
        </p:spPr>
        <p:txBody>
          <a:bodyPr anchor="t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8077200" cy="41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03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76600" y="6243638"/>
            <a:ext cx="2895600" cy="457200"/>
          </a:xfr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A6ECBE11-534A-4C26-8835-CAC460FC133D}" type="slidenum">
              <a:rPr lang="en-US"/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3638"/>
            <a:ext cx="1905000" cy="457200"/>
          </a:xfrm>
        </p:spPr>
        <p:txBody>
          <a:bodyPr anchor="t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33599"/>
            <a:ext cx="8001000" cy="411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47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mượn</a:t>
            </a:r>
            <a:r>
              <a:rPr lang="en-US" dirty="0"/>
              <a:t> </a:t>
            </a:r>
            <a:r>
              <a:rPr lang="en-US" dirty="0" err="1"/>
              <a:t>trả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76600" y="6243638"/>
            <a:ext cx="2895600" cy="457200"/>
          </a:xfr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A6ECBE11-534A-4C26-8835-CAC460FC133D}" type="slidenum">
              <a:rPr lang="en-US"/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3638"/>
            <a:ext cx="1905000" cy="457200"/>
          </a:xfrm>
        </p:spPr>
        <p:txBody>
          <a:bodyPr anchor="t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33600"/>
            <a:ext cx="8001000" cy="411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51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mượn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76600" y="6243638"/>
            <a:ext cx="2895600" cy="457200"/>
          </a:xfr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A6ECBE11-534A-4C26-8835-CAC460FC133D}" type="slidenum">
              <a:rPr lang="en-US"/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/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3638"/>
            <a:ext cx="1905000" cy="457200"/>
          </a:xfrm>
        </p:spPr>
        <p:txBody>
          <a:bodyPr anchor="t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381250"/>
            <a:ext cx="74676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3888" indent="-514350">
              <a:buFont typeface="Trebuchet MS" pitchFamily="34" charset="0"/>
              <a:buAutoNum type="arabicPeriod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pPr marL="623888" indent="-514350">
              <a:buFont typeface="Trebuchet MS" pitchFamily="34" charset="0"/>
              <a:buAutoNum type="arabicPeriod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  <a:p>
            <a:pPr marL="623888" indent="-514350">
              <a:buFont typeface="Trebuchet MS" pitchFamily="34" charset="0"/>
              <a:buAutoNum type="arabicPeriod"/>
            </a:pP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marL="623888" indent="-514350">
              <a:buFont typeface="Trebuchet MS" pitchFamily="34" charset="0"/>
              <a:buAutoNum type="arabicPeriod"/>
            </a:pP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minh </a:t>
            </a:r>
            <a:r>
              <a:rPr lang="en-US" dirty="0" err="1"/>
              <a:t>họa</a:t>
            </a:r>
            <a:endParaRPr lang="en-US" dirty="0"/>
          </a:p>
          <a:p>
            <a:pPr marL="623888" indent="-514350">
              <a:buFont typeface="Trebuchet MS" pitchFamily="34" charset="0"/>
              <a:buAutoNum type="arabicPeriod"/>
            </a:pP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76600" y="6243638"/>
            <a:ext cx="2895600" cy="457200"/>
          </a:xfr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A49F34F-6B5B-4F5A-82FC-899DD2422524}" type="slidenum">
              <a:rPr lang="en-US"/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3638"/>
            <a:ext cx="1905000" cy="457200"/>
          </a:xfrm>
        </p:spPr>
        <p:txBody>
          <a:bodyPr anchor="t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–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76600" y="6243638"/>
            <a:ext cx="2895600" cy="457200"/>
          </a:xfr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A6ECBE11-534A-4C26-8835-CAC460FC133D}" type="slidenum">
              <a:rPr lang="en-US"/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3638"/>
            <a:ext cx="1905000" cy="457200"/>
          </a:xfrm>
        </p:spPr>
        <p:txBody>
          <a:bodyPr anchor="t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09800"/>
            <a:ext cx="8001000" cy="403383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Đánh giá ưu nhược điểm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,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,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ra</a:t>
            </a:r>
            <a:r>
              <a:rPr lang="en-US" dirty="0"/>
              <a:t> file excel </a:t>
            </a:r>
            <a:r>
              <a:rPr lang="en-US" dirty="0" err="1"/>
              <a:t>và</a:t>
            </a:r>
            <a:r>
              <a:rPr lang="en-US" dirty="0"/>
              <a:t> pdf</a:t>
            </a:r>
          </a:p>
          <a:p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: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.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76600" y="6243638"/>
            <a:ext cx="2895600" cy="457200"/>
          </a:xfr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AB24DA54-FEEB-459B-A9D8-C56DDB8D9B42}" type="slidenum">
              <a:rPr lang="en-US"/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/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3638"/>
            <a:ext cx="1905000" cy="457200"/>
          </a:xfrm>
        </p:spPr>
        <p:txBody>
          <a:bodyPr anchor="t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86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Đánh giá ưu nhược điểm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mượn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quyển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mượn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online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76600" y="6243638"/>
            <a:ext cx="2895600" cy="457200"/>
          </a:xfr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AB24DA54-FEEB-459B-A9D8-C56DDB8D9B42}" type="slidenum">
              <a:rPr lang="en-US"/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/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3638"/>
            <a:ext cx="1905000" cy="457200"/>
          </a:xfrm>
        </p:spPr>
        <p:txBody>
          <a:bodyPr anchor="t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03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endParaRPr lang="en-US" dirty="0"/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,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mượn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.</a:t>
            </a:r>
          </a:p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</a:t>
            </a:r>
            <a:r>
              <a:rPr lang="en-US" dirty="0" err="1"/>
              <a:t>Cán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(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).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76600" y="6243638"/>
            <a:ext cx="2895600" cy="457200"/>
          </a:xfr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F65193ED-CC11-43FC-8563-2F179C7E6FF5}" type="slidenum">
              <a:rPr lang="en-US"/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3638"/>
            <a:ext cx="1905000" cy="457200"/>
          </a:xfrm>
        </p:spPr>
        <p:txBody>
          <a:bodyPr anchor="t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endParaRPr lang="en-US" dirty="0"/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  <a:p>
            <a:pPr lvl="1"/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  <a:p>
            <a:pPr lvl="1"/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76600" y="6243638"/>
            <a:ext cx="2895600" cy="457200"/>
          </a:xfr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F65193ED-CC11-43FC-8563-2F179C7E6FF5}" type="slidenum">
              <a:rPr lang="en-US"/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3638"/>
            <a:ext cx="1905000" cy="457200"/>
          </a:xfrm>
        </p:spPr>
        <p:txBody>
          <a:bodyPr anchor="t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Giới thiệu về Đề tài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Sách</a:t>
            </a:r>
            <a:r>
              <a:rPr lang="en-US" dirty="0"/>
              <a:t>: </a:t>
            </a:r>
            <a:r>
              <a:rPr lang="en-US" u="sng" dirty="0" err="1"/>
              <a:t>Mã</a:t>
            </a:r>
            <a:r>
              <a:rPr lang="en-US" u="sng" dirty="0"/>
              <a:t> </a:t>
            </a:r>
            <a:r>
              <a:rPr lang="en-US" u="sng" dirty="0" err="1"/>
              <a:t>sách</a:t>
            </a:r>
            <a:r>
              <a:rPr lang="en-US" dirty="0"/>
              <a:t>,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,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,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,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,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: </a:t>
            </a:r>
            <a:r>
              <a:rPr lang="en-US" u="sng" dirty="0" err="1"/>
              <a:t>Mã</a:t>
            </a:r>
            <a:r>
              <a:rPr lang="en-US" u="sng" dirty="0"/>
              <a:t> </a:t>
            </a:r>
            <a:r>
              <a:rPr lang="en-US" u="sng" dirty="0" err="1"/>
              <a:t>độc</a:t>
            </a:r>
            <a:r>
              <a:rPr lang="en-US" u="sng" dirty="0"/>
              <a:t> </a:t>
            </a:r>
            <a:r>
              <a:rPr lang="en-US" u="sng" dirty="0" err="1"/>
              <a:t>giả</a:t>
            </a:r>
            <a:r>
              <a:rPr lang="en-US" dirty="0"/>
              <a:t>,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,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,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,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Mượn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: </a:t>
            </a:r>
            <a:r>
              <a:rPr lang="en-US" u="sng" dirty="0" err="1"/>
              <a:t>Mã</a:t>
            </a:r>
            <a:r>
              <a:rPr lang="en-US" u="sng" dirty="0"/>
              <a:t> </a:t>
            </a:r>
            <a:r>
              <a:rPr lang="en-US" u="sng" dirty="0" err="1"/>
              <a:t>mượn</a:t>
            </a:r>
            <a:r>
              <a:rPr lang="en-US" dirty="0"/>
              <a:t>, </a:t>
            </a:r>
            <a:r>
              <a:rPr lang="en-US" i="1" dirty="0" err="1"/>
              <a:t>mã</a:t>
            </a:r>
            <a:r>
              <a:rPr lang="en-US" i="1" dirty="0"/>
              <a:t> </a:t>
            </a:r>
            <a:r>
              <a:rPr lang="en-US" i="1" dirty="0" err="1"/>
              <a:t>độc</a:t>
            </a:r>
            <a:r>
              <a:rPr lang="en-US" i="1" dirty="0"/>
              <a:t> </a:t>
            </a:r>
            <a:r>
              <a:rPr lang="en-US" i="1" dirty="0" err="1"/>
              <a:t>giả</a:t>
            </a:r>
            <a:r>
              <a:rPr lang="en-US" i="1" dirty="0"/>
              <a:t> </a:t>
            </a:r>
            <a:r>
              <a:rPr lang="en-US" i="1" dirty="0" err="1"/>
              <a:t>mượn</a:t>
            </a:r>
            <a:r>
              <a:rPr lang="en-US" dirty="0"/>
              <a:t>, </a:t>
            </a:r>
            <a:r>
              <a:rPr lang="en-US" i="1" dirty="0" err="1"/>
              <a:t>tên</a:t>
            </a:r>
            <a:r>
              <a:rPr lang="en-US" i="1" dirty="0"/>
              <a:t> </a:t>
            </a:r>
            <a:r>
              <a:rPr lang="en-US" i="1" dirty="0" err="1"/>
              <a:t>độc</a:t>
            </a:r>
            <a:r>
              <a:rPr lang="en-US" i="1" dirty="0"/>
              <a:t> </a:t>
            </a:r>
            <a:r>
              <a:rPr lang="en-US" i="1" dirty="0" err="1"/>
              <a:t>giả</a:t>
            </a:r>
            <a:r>
              <a:rPr lang="en-US" i="1" dirty="0"/>
              <a:t> </a:t>
            </a:r>
            <a:r>
              <a:rPr lang="en-US" i="1" dirty="0" err="1"/>
              <a:t>mượn</a:t>
            </a:r>
            <a:r>
              <a:rPr lang="en-US" dirty="0"/>
              <a:t>,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mượn</a:t>
            </a:r>
            <a:r>
              <a:rPr lang="en-US" dirty="0"/>
              <a:t>,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, 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,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,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phạt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mượn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: </a:t>
            </a:r>
            <a:r>
              <a:rPr lang="en-US" i="1" u="sng" dirty="0" err="1"/>
              <a:t>Mã</a:t>
            </a:r>
            <a:r>
              <a:rPr lang="en-US" i="1" u="sng" dirty="0"/>
              <a:t> </a:t>
            </a:r>
            <a:r>
              <a:rPr lang="en-US" i="1" u="sng" dirty="0" err="1"/>
              <a:t>mượn</a:t>
            </a:r>
            <a:r>
              <a:rPr lang="en-US" u="sng" dirty="0"/>
              <a:t>, </a:t>
            </a:r>
            <a:r>
              <a:rPr lang="en-US" i="1" u="sng" dirty="0" err="1"/>
              <a:t>mã</a:t>
            </a:r>
            <a:r>
              <a:rPr lang="en-US" i="1" u="sng" dirty="0"/>
              <a:t> </a:t>
            </a:r>
            <a:r>
              <a:rPr lang="en-US" i="1" u="sng" dirty="0" err="1"/>
              <a:t>sách</a:t>
            </a:r>
            <a:r>
              <a:rPr lang="en-US" i="1" u="sng" dirty="0"/>
              <a:t> </a:t>
            </a:r>
            <a:r>
              <a:rPr lang="en-US" i="1" u="sng" dirty="0" err="1"/>
              <a:t>mượn</a:t>
            </a:r>
            <a:r>
              <a:rPr lang="en-US" u="sng" dirty="0"/>
              <a:t>.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76600" y="6243638"/>
            <a:ext cx="2895600" cy="457200"/>
          </a:xfr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F65193ED-CC11-43FC-8563-2F179C7E6FF5}" type="slidenum">
              <a:rPr lang="en-US"/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3638"/>
            <a:ext cx="1905000" cy="457200"/>
          </a:xfrm>
        </p:spPr>
        <p:txBody>
          <a:bodyPr anchor="t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Phân tích thiết kế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Biểu đồ use case tổng quát</a:t>
            </a:r>
          </a:p>
          <a:p>
            <a:endParaRPr 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76600" y="6243638"/>
            <a:ext cx="2895600" cy="457200"/>
          </a:xfr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3D800CA0-232D-4365-876E-F1255496FEEE}" type="slidenum">
              <a:rPr lang="en-US"/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3638"/>
            <a:ext cx="1905000" cy="457200"/>
          </a:xfrm>
        </p:spPr>
        <p:txBody>
          <a:bodyPr anchor="t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33600"/>
            <a:ext cx="6823869" cy="428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63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Phân tích thiết kế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76600" y="6243638"/>
            <a:ext cx="2895600" cy="457200"/>
          </a:xfr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3D800CA0-232D-4365-876E-F1255496FEEE}" type="slidenum">
              <a:rPr lang="en-US"/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3638"/>
            <a:ext cx="1905000" cy="457200"/>
          </a:xfrm>
        </p:spPr>
        <p:txBody>
          <a:bodyPr anchor="t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/>
          </a:p>
        </p:txBody>
      </p:sp>
      <p:pic>
        <p:nvPicPr>
          <p:cNvPr id="9" name="Picture 3" descr="E:\app\cập nhật sá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68538"/>
            <a:ext cx="6934200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42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Phân tích thiết kế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sách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sách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đúng</a:t>
            </a:r>
            <a:r>
              <a:rPr lang="en-US" dirty="0"/>
              <a:t>,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sai</a:t>
            </a:r>
            <a:r>
              <a:rPr lang="en-US" dirty="0"/>
              <a:t>,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		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76600" y="6243638"/>
            <a:ext cx="2895600" cy="457200"/>
          </a:xfr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3D800CA0-232D-4365-876E-F1255496FEEE}" type="slidenum">
              <a:rPr lang="en-US"/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3638"/>
            <a:ext cx="1905000" cy="457200"/>
          </a:xfrm>
        </p:spPr>
        <p:txBody>
          <a:bodyPr anchor="t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0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-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76600" y="6243638"/>
            <a:ext cx="2895600" cy="457200"/>
          </a:xfr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3D800CA0-232D-4365-876E-F1255496FEEE}" type="slidenum">
              <a:rPr lang="en-US"/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3638"/>
            <a:ext cx="1905000" cy="457200"/>
          </a:xfrm>
        </p:spPr>
        <p:txBody>
          <a:bodyPr anchor="t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59895606"/>
              </p:ext>
            </p:extLst>
          </p:nvPr>
        </p:nvGraphicFramePr>
        <p:xfrm>
          <a:off x="457200" y="2057400"/>
          <a:ext cx="8077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Chapter1_Cao</Template>
  <TotalTime>1062</TotalTime>
  <Words>962</Words>
  <Application>Microsoft Office PowerPoint</Application>
  <PresentationFormat>On-screen Show (4:3)</PresentationFormat>
  <Paragraphs>164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Tahoma</vt:lpstr>
      <vt:lpstr>Trebuchet MS</vt:lpstr>
      <vt:lpstr>Wingdings</vt:lpstr>
      <vt:lpstr>Blends</vt:lpstr>
      <vt:lpstr>Quản lý thư viện</vt:lpstr>
      <vt:lpstr>Nội dung</vt:lpstr>
      <vt:lpstr>1. Giới thiệu về Đề tài</vt:lpstr>
      <vt:lpstr>1. Giới thiệu về Đề tài</vt:lpstr>
      <vt:lpstr>1. Giới thiệu về Đề tài</vt:lpstr>
      <vt:lpstr>2. Phân tích thiết kế</vt:lpstr>
      <vt:lpstr>2. Phân tích thiết kế</vt:lpstr>
      <vt:lpstr>2. Phân tích thiết kế</vt:lpstr>
      <vt:lpstr>2. Phân tích thiết kế</vt:lpstr>
      <vt:lpstr>2. Phân tích thiết kế</vt:lpstr>
      <vt:lpstr>2. Phân tích thiết kế</vt:lpstr>
      <vt:lpstr>3. Công nghệ và thuật toán sử dụng</vt:lpstr>
      <vt:lpstr>3. Công nghệ và thuật toán</vt:lpstr>
      <vt:lpstr>3. Công nghệ và thuật toán</vt:lpstr>
      <vt:lpstr>4. Chương trình minh họa</vt:lpstr>
      <vt:lpstr>4. Chương trình minh họa</vt:lpstr>
      <vt:lpstr>4. Chương trình minh họa</vt:lpstr>
      <vt:lpstr>4. Chương trình minh họa</vt:lpstr>
      <vt:lpstr>4. Chương trình minh họa</vt:lpstr>
      <vt:lpstr>4. Chương trình minh họa</vt:lpstr>
      <vt:lpstr>5. Đánh giá ưu nhược điểm</vt:lpstr>
      <vt:lpstr>5. Đánh giá ưu nhược điểm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DatTT</dc:creator>
  <cp:lastModifiedBy>Hồng Tống</cp:lastModifiedBy>
  <cp:revision>219</cp:revision>
  <dcterms:created xsi:type="dcterms:W3CDTF">2010-07-07T04:33:35Z</dcterms:created>
  <dcterms:modified xsi:type="dcterms:W3CDTF">2016-12-02T07:20:19Z</dcterms:modified>
</cp:coreProperties>
</file>