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59" r:id="rId5"/>
    <p:sldId id="265" r:id="rId6"/>
    <p:sldId id="263" r:id="rId7"/>
    <p:sldId id="264" r:id="rId8"/>
    <p:sldId id="266" r:id="rId9"/>
    <p:sldId id="267" r:id="rId10"/>
    <p:sldId id="268" r:id="rId11"/>
    <p:sldId id="274" r:id="rId12"/>
    <p:sldId id="269" r:id="rId13"/>
    <p:sldId id="275" r:id="rId14"/>
    <p:sldId id="27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589213" y="569890"/>
            <a:ext cx="8915399" cy="2262781"/>
          </a:xfrm>
        </p:spPr>
        <p:txBody>
          <a:bodyPr/>
          <a:lstStyle/>
          <a:p>
            <a:r>
              <a:rPr lang="en-US" dirty="0" err="1">
                <a:latin typeface="Book Antiqua" panose="02040602050305030304" pitchFamily="18" charset="0"/>
              </a:rPr>
              <a:t>Quản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lý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thư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viện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452352" y="3065172"/>
            <a:ext cx="7567411" cy="2077792"/>
          </a:xfrm>
        </p:spPr>
        <p:txBody>
          <a:bodyPr>
            <a:normAutofit/>
          </a:bodyPr>
          <a:lstStyle/>
          <a:p>
            <a:pPr marL="63500"/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Sinh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viên</a:t>
            </a:r>
            <a:r>
              <a:rPr lang="en-US" sz="2800" dirty="0">
                <a:latin typeface="Baskerville Old Face" panose="02020602080505020303" pitchFamily="18" charset="0"/>
              </a:rPr>
              <a:t> : Tống </a:t>
            </a:r>
            <a:r>
              <a:rPr lang="en-US" sz="2800" dirty="0" err="1">
                <a:latin typeface="Baskerville Old Face" panose="02020602080505020303" pitchFamily="18" charset="0"/>
              </a:rPr>
              <a:t>Thị</a:t>
            </a:r>
            <a:r>
              <a:rPr lang="en-US" sz="2800" dirty="0">
                <a:latin typeface="Baskerville Old Face" panose="02020602080505020303" pitchFamily="18" charset="0"/>
              </a:rPr>
              <a:t> Hồng - 20141867</a:t>
            </a:r>
          </a:p>
          <a:p>
            <a:pPr marL="63500"/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Giáo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viên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hướng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dẫn</a:t>
            </a:r>
            <a:r>
              <a:rPr lang="en-US" sz="2800" dirty="0">
                <a:latin typeface="Baskerville Old Face" panose="02020602080505020303" pitchFamily="18" charset="0"/>
              </a:rPr>
              <a:t>: </a:t>
            </a:r>
            <a:r>
              <a:rPr lang="en-US" sz="2800" dirty="0" err="1">
                <a:latin typeface="Baskerville Old Face" panose="02020602080505020303" pitchFamily="18" charset="0"/>
              </a:rPr>
              <a:t>ThS</a:t>
            </a:r>
            <a:r>
              <a:rPr lang="en-US" sz="2800" dirty="0">
                <a:latin typeface="Baskerville Old Face" panose="02020602080505020303" pitchFamily="18" charset="0"/>
              </a:rPr>
              <a:t>. </a:t>
            </a:r>
            <a:r>
              <a:rPr lang="en-US" sz="2800" dirty="0" err="1">
                <a:latin typeface="Baskerville Old Face" panose="02020602080505020303" pitchFamily="18" charset="0"/>
              </a:rPr>
              <a:t>Lê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Thị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latin typeface="Baskerville Old Face" panose="02020602080505020303" pitchFamily="18" charset="0"/>
              </a:rPr>
              <a:t>Hoa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3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00" y="2082084"/>
            <a:ext cx="7130639" cy="4570706"/>
          </a:xfrm>
        </p:spPr>
      </p:pic>
    </p:spTree>
    <p:extLst>
      <p:ext uri="{BB962C8B-B14F-4D97-AF65-F5344CB8AC3E}">
        <p14:creationId xmlns:p14="http://schemas.microsoft.com/office/powerpoint/2010/main" val="9131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vi-VN" dirty="0"/>
          </a:p>
        </p:txBody>
      </p:sp>
      <p:pic>
        <p:nvPicPr>
          <p:cNvPr id="4" name="Content Placeholder 3" descr="E:\app\cập nhật sá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76" y="2168105"/>
            <a:ext cx="535883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1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82" y="1984075"/>
            <a:ext cx="6046756" cy="3691655"/>
          </a:xfrm>
        </p:spPr>
      </p:pic>
      <p:pic>
        <p:nvPicPr>
          <p:cNvPr id="8" name="Picture 7" descr="E:\app\ảnh biểu đồ trình tự thư viện\ảnh trình tự tìm kiếm sá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2" y="1906438"/>
            <a:ext cx="6254150" cy="375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2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vi-VN" dirty="0"/>
          </a:p>
        </p:txBody>
      </p:sp>
      <p:pic>
        <p:nvPicPr>
          <p:cNvPr id="4" name="Content Placeholder 3" descr="E:\app\ảnh biểu đồ trình tự thư viện\ảnh trình tự thống kê sá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19" y="2133600"/>
            <a:ext cx="5978106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25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92" y="2001328"/>
            <a:ext cx="5753819" cy="387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37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1.Mô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2642619"/>
            <a:ext cx="5831457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25" y="1978617"/>
            <a:ext cx="6004491" cy="3778250"/>
          </a:xfrm>
        </p:spPr>
      </p:pic>
    </p:spTree>
    <p:extLst>
      <p:ext uri="{BB962C8B-B14F-4D97-AF65-F5344CB8AC3E}">
        <p14:creationId xmlns:p14="http://schemas.microsoft.com/office/powerpoint/2010/main" val="104839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OOP - </a:t>
            </a:r>
            <a:r>
              <a:rPr lang="en-US" dirty="0" err="1"/>
              <a:t>Nhóm</a:t>
            </a:r>
            <a:r>
              <a:rPr lang="en-US" dirty="0"/>
              <a:t> XX - 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XX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00" y="6243638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0733BA2-E19E-4412-B954-5FBB235EA498}" type="slidenum">
              <a:rPr lang="en-US">
                <a:latin typeface="Tahoma" panose="020B0604030504040204" pitchFamily="34" charset="0"/>
              </a:rPr>
              <a:pPr algn="ctr" eaLnBrk="1" hangingPunct="1"/>
              <a:t>2</a:t>
            </a:fld>
            <a:endParaRPr 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sz="1600" dirty="0"/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CSDL MySQL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243638"/>
            <a:ext cx="1905000" cy="457200"/>
          </a:xfrm>
        </p:spPr>
        <p:txBody>
          <a:bodyPr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OOP - </a:t>
            </a:r>
            <a:r>
              <a:rPr lang="en-US" dirty="0" err="1"/>
              <a:t>Nhóm</a:t>
            </a:r>
            <a:r>
              <a:rPr lang="en-US" dirty="0"/>
              <a:t> XX - 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XX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00" y="6243638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732D22F-0DAA-42D2-A894-A7E6793802F0}" type="slidenum">
              <a:rPr lang="en-US">
                <a:latin typeface="Tahoma" panose="020B0604030504040204" pitchFamily="34" charset="0"/>
              </a:rPr>
              <a:pPr algn="ctr" eaLnBrk="1" hangingPunct="1"/>
              <a:t>3</a:t>
            </a:fld>
            <a:endParaRPr 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9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27" y="1300615"/>
            <a:ext cx="6234794" cy="5455507"/>
          </a:xfrm>
        </p:spPr>
      </p:pic>
    </p:spTree>
    <p:extLst>
      <p:ext uri="{BB962C8B-B14F-4D97-AF65-F5344CB8AC3E}">
        <p14:creationId xmlns:p14="http://schemas.microsoft.com/office/powerpoint/2010/main" val="36408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313511"/>
            <a:ext cx="7031866" cy="5201758"/>
          </a:xfrm>
        </p:spPr>
      </p:pic>
    </p:spTree>
    <p:extLst>
      <p:ext uri="{BB962C8B-B14F-4D97-AF65-F5344CB8AC3E}">
        <p14:creationId xmlns:p14="http://schemas.microsoft.com/office/powerpoint/2010/main" val="5061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57" y="2133600"/>
            <a:ext cx="7774625" cy="3778250"/>
          </a:xfrm>
        </p:spPr>
      </p:pic>
    </p:spTree>
    <p:extLst>
      <p:ext uri="{BB962C8B-B14F-4D97-AF65-F5344CB8AC3E}">
        <p14:creationId xmlns:p14="http://schemas.microsoft.com/office/powerpoint/2010/main" val="264869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26" y="1596980"/>
            <a:ext cx="8639279" cy="5074276"/>
          </a:xfrm>
        </p:spPr>
      </p:pic>
    </p:spTree>
    <p:extLst>
      <p:ext uri="{BB962C8B-B14F-4D97-AF65-F5344CB8AC3E}">
        <p14:creationId xmlns:p14="http://schemas.microsoft.com/office/powerpoint/2010/main" val="28813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3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1892437"/>
            <a:ext cx="7559810" cy="4611394"/>
          </a:xfrm>
        </p:spPr>
      </p:pic>
    </p:spTree>
    <p:extLst>
      <p:ext uri="{BB962C8B-B14F-4D97-AF65-F5344CB8AC3E}">
        <p14:creationId xmlns:p14="http://schemas.microsoft.com/office/powerpoint/2010/main" val="159038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3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hoạt</a:t>
            </a:r>
            <a:br>
              <a:rPr lang="en-US" dirty="0"/>
            </a:b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922907"/>
            <a:ext cx="7225047" cy="4598530"/>
          </a:xfrm>
        </p:spPr>
      </p:pic>
    </p:spTree>
    <p:extLst>
      <p:ext uri="{BB962C8B-B14F-4D97-AF65-F5344CB8AC3E}">
        <p14:creationId xmlns:p14="http://schemas.microsoft.com/office/powerpoint/2010/main" val="1006168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241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 Old Face</vt:lpstr>
      <vt:lpstr>Book Antiqua</vt:lpstr>
      <vt:lpstr>Century Gothic</vt:lpstr>
      <vt:lpstr>Tahoma</vt:lpstr>
      <vt:lpstr>Trebuchet MS</vt:lpstr>
      <vt:lpstr>Wingdings 3</vt:lpstr>
      <vt:lpstr>Wisp</vt:lpstr>
      <vt:lpstr>Quản lý thư viện</vt:lpstr>
      <vt:lpstr>Nội dung</vt:lpstr>
      <vt:lpstr>1. Giới thiệu về Đề tài</vt:lpstr>
      <vt:lpstr>Các biểu đồ Use Case </vt:lpstr>
      <vt:lpstr>Biểu đồ tìm kiếm thông tin</vt:lpstr>
      <vt:lpstr>Biểu đồ cập nhật</vt:lpstr>
      <vt:lpstr>Biểu đồ thống kê</vt:lpstr>
      <vt:lpstr>Biểu đồ thống kê mức 3 theo số lượng sách</vt:lpstr>
      <vt:lpstr>Biểu đồ thống kê mức 3 theo hoạt động mượn trả sách</vt:lpstr>
      <vt:lpstr>Biểu đồ thống kê mức 3 theo độc giả</vt:lpstr>
      <vt:lpstr>Biểu đồ trình tự cho chức năng Cập nhật</vt:lpstr>
      <vt:lpstr>Biểu đồ trình tự cho chức năng tìm kiếm sách</vt:lpstr>
      <vt:lpstr>Biểu đồ trình tự cho chức năng thống kê</vt:lpstr>
      <vt:lpstr>Biểu đồ trình tự cho chức năng Báo cáo</vt:lpstr>
      <vt:lpstr>Biểu đồ lớp:</vt:lpstr>
      <vt:lpstr>Biểu đồ liên kết giữa các bảng trong Cơ sở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bán hàng</dc:title>
  <dc:creator>Trần Đức</dc:creator>
  <cp:lastModifiedBy>Hồng Tống</cp:lastModifiedBy>
  <cp:revision>19</cp:revision>
  <dcterms:created xsi:type="dcterms:W3CDTF">2016-10-04T12:51:43Z</dcterms:created>
  <dcterms:modified xsi:type="dcterms:W3CDTF">2016-12-02T06:34:42Z</dcterms:modified>
</cp:coreProperties>
</file>