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4"/>
  </p:normalViewPr>
  <p:slideViewPr>
    <p:cSldViewPr snapToGrid="0" snapToObjects="1">
      <p:cViewPr varScale="1">
        <p:scale>
          <a:sx n="118" d="100"/>
          <a:sy n="118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6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1D59-E2E4-1641-B4D3-924DBE630C5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640D-37DC-4646-851A-C5C8AE1B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5224" y="3851465"/>
            <a:ext cx="317089" cy="1265768"/>
          </a:xfrm>
          <a:prstGeom prst="rect">
            <a:avLst/>
          </a:prstGeom>
          <a:solidFill>
            <a:srgbClr val="00FA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A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010402" y="4484349"/>
            <a:ext cx="2013855" cy="1306851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010401" y="3058887"/>
            <a:ext cx="2013856" cy="2732313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60973" y="5606534"/>
            <a:ext cx="1480454" cy="369332"/>
          </a:xfrm>
          <a:prstGeom prst="rect">
            <a:avLst/>
          </a:prstGeom>
          <a:solidFill>
            <a:srgbClr val="00FA00"/>
          </a:solidFill>
          <a:ln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eat sinks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60972" y="6139934"/>
            <a:ext cx="1480455" cy="369332"/>
          </a:xfrm>
          <a:prstGeom prst="rect">
            <a:avLst/>
          </a:prstGeom>
          <a:solidFill>
            <a:srgbClr val="00FA00"/>
          </a:solidFill>
          <a:ln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Peltier chip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78326" y="5107130"/>
            <a:ext cx="2477203" cy="1207367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676197" y="578225"/>
            <a:ext cx="855174" cy="2232909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25553" y="393559"/>
            <a:ext cx="1480454" cy="369332"/>
          </a:xfrm>
          <a:prstGeom prst="rect">
            <a:avLst/>
          </a:prstGeom>
          <a:solidFill>
            <a:srgbClr val="00FA00"/>
          </a:solidFill>
          <a:ln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LED lights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3" y="583868"/>
            <a:ext cx="1480454" cy="369332"/>
          </a:xfrm>
          <a:prstGeom prst="rect">
            <a:avLst/>
          </a:prstGeom>
          <a:solidFill>
            <a:srgbClr val="00FA00"/>
          </a:solidFill>
          <a:ln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PVC divider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90457" y="768534"/>
            <a:ext cx="1082425" cy="603067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13324" y="3019759"/>
            <a:ext cx="1728000" cy="9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cold water</a:t>
            </a:r>
          </a:p>
          <a:p>
            <a:r>
              <a:rPr lang="en-US" dirty="0" smtClean="0"/>
              <a:t>(room temp. </a:t>
            </a:r>
            <a:br>
              <a:rPr lang="en-US" dirty="0" smtClean="0"/>
            </a:br>
            <a:r>
              <a:rPr lang="en-US" dirty="0" smtClean="0"/>
              <a:t>water)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2512" y="3019759"/>
            <a:ext cx="1728000" cy="9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hot water</a:t>
            </a:r>
          </a:p>
          <a:p>
            <a:r>
              <a:rPr lang="en-US" dirty="0" smtClean="0"/>
              <a:t>(mixed shower </a:t>
            </a:r>
            <a:br>
              <a:rPr lang="en-US" dirty="0" smtClean="0"/>
            </a:br>
            <a:r>
              <a:rPr lang="en-US" dirty="0" smtClean="0"/>
              <a:t>water)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27583" y="5249148"/>
            <a:ext cx="1342161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potential difference </a:t>
            </a:r>
          </a:p>
          <a:p>
            <a:r>
              <a:rPr lang="en-US" dirty="0" smtClean="0"/>
              <a:t>measured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21191" y="1210419"/>
            <a:ext cx="1342161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current</a:t>
            </a:r>
            <a:endParaRPr lang="en-US" dirty="0" smtClean="0"/>
          </a:p>
          <a:p>
            <a:r>
              <a:rPr lang="en-US" dirty="0" smtClean="0"/>
              <a:t>measured</a:t>
            </a:r>
            <a:endParaRPr lang="en-US" dirty="0"/>
          </a:p>
        </p:txBody>
      </p:sp>
      <p:cxnSp>
        <p:nvCxnSpPr>
          <p:cNvPr id="42" name="Straight Connector 41"/>
          <p:cNvCxnSpPr>
            <a:stCxn id="39" idx="3"/>
          </p:cNvCxnSpPr>
          <p:nvPr/>
        </p:nvCxnSpPr>
        <p:spPr>
          <a:xfrm flipV="1">
            <a:off x="4569744" y="5153203"/>
            <a:ext cx="1379839" cy="55761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504211" y="2113969"/>
            <a:ext cx="1136911" cy="326014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3"/>
          </p:cNvCxnSpPr>
          <p:nvPr/>
        </p:nvCxnSpPr>
        <p:spPr>
          <a:xfrm>
            <a:off x="4763352" y="1533585"/>
            <a:ext cx="1068317" cy="3929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99219" y="1384627"/>
            <a:ext cx="1684209" cy="646331"/>
          </a:xfrm>
          <a:prstGeom prst="rect">
            <a:avLst/>
          </a:prstGeom>
          <a:solidFill>
            <a:srgbClr val="00FA00"/>
          </a:solidFill>
          <a:ln>
            <a:solidFill>
              <a:srgbClr val="00FA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ouble-stacked water </a:t>
            </a:r>
            <a:r>
              <a:rPr lang="en-US" dirty="0" smtClean="0"/>
              <a:t>basin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386785" y="1687619"/>
            <a:ext cx="368406" cy="261875"/>
          </a:xfrm>
          <a:prstGeom prst="line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4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6</cp:revision>
  <dcterms:created xsi:type="dcterms:W3CDTF">2018-03-19T13:33:38Z</dcterms:created>
  <dcterms:modified xsi:type="dcterms:W3CDTF">2018-03-22T17:48:10Z</dcterms:modified>
</cp:coreProperties>
</file>