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a:srgbClr val="F0E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3" d="100"/>
          <a:sy n="63" d="100"/>
        </p:scale>
        <p:origin x="80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_rels/data4.xml.rels><?xml version="1.0" encoding="UTF-8" standalone="yes"?>
<Relationships xmlns="http://schemas.openxmlformats.org/package/2006/relationships"><Relationship Id="rId2" Type="http://schemas.openxmlformats.org/officeDocument/2006/relationships/hyperlink" Target="http://bit.ly/2GQhRDw" TargetMode="External"/><Relationship Id="rId1" Type="http://schemas.openxmlformats.org/officeDocument/2006/relationships/hyperlink" Target="http://bit.ly/2owdUgn" TargetMode="External"/></Relationships>
</file>

<file path=ppt/diagrams/_rels/drawing4.xml.rels><?xml version="1.0" encoding="UTF-8" standalone="yes"?>
<Relationships xmlns="http://schemas.openxmlformats.org/package/2006/relationships"><Relationship Id="rId2" Type="http://schemas.openxmlformats.org/officeDocument/2006/relationships/hyperlink" Target="http://bit.ly/2GQhRDw" TargetMode="External"/><Relationship Id="rId1" Type="http://schemas.openxmlformats.org/officeDocument/2006/relationships/hyperlink" Target="http://bit.ly/2owdUgn"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6C2DEF-0137-4310-B78A-35676447B363}"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67369D8E-2543-459F-92DE-77464E7BC89A}">
      <dgm:prSet custT="1"/>
      <dgm:spPr/>
      <dgm:t>
        <a:bodyPr/>
        <a:lstStyle/>
        <a:p>
          <a:r>
            <a:rPr lang="en-SG" sz="2800" dirty="0"/>
            <a:t>Lights are often left switched long after the users have left.</a:t>
          </a:r>
          <a:endParaRPr lang="en-US" sz="2800" dirty="0"/>
        </a:p>
      </dgm:t>
    </dgm:pt>
    <dgm:pt modelId="{82870311-7DB7-4F8B-A0E1-81B4F1AFAE9F}" type="parTrans" cxnId="{5AB2D08D-1802-4476-A160-8AB75B52DC59}">
      <dgm:prSet/>
      <dgm:spPr/>
      <dgm:t>
        <a:bodyPr/>
        <a:lstStyle/>
        <a:p>
          <a:endParaRPr lang="en-US" sz="1200"/>
        </a:p>
      </dgm:t>
    </dgm:pt>
    <dgm:pt modelId="{11EBD914-9960-4D60-8C58-C493EE4F14C3}" type="sibTrans" cxnId="{5AB2D08D-1802-4476-A160-8AB75B52DC59}">
      <dgm:prSet/>
      <dgm:spPr/>
      <dgm:t>
        <a:bodyPr/>
        <a:lstStyle/>
        <a:p>
          <a:endParaRPr lang="en-US" sz="1200"/>
        </a:p>
      </dgm:t>
    </dgm:pt>
    <dgm:pt modelId="{69099609-01B9-46FB-A329-56667718E526}">
      <dgm:prSet custT="1"/>
      <dgm:spPr/>
      <dgm:t>
        <a:bodyPr/>
        <a:lstStyle/>
        <a:p>
          <a:r>
            <a:rPr lang="en-SG" sz="2800" dirty="0"/>
            <a:t>Even when users are in, having only a few users in a relatively large room equates to wastage.</a:t>
          </a:r>
          <a:endParaRPr lang="en-US" sz="2800" dirty="0"/>
        </a:p>
      </dgm:t>
    </dgm:pt>
    <dgm:pt modelId="{4A57CDB2-39A0-4A5C-8DE9-50AA12CD494A}" type="parTrans" cxnId="{18D4422D-6966-429D-9893-D808423A4CA3}">
      <dgm:prSet/>
      <dgm:spPr/>
      <dgm:t>
        <a:bodyPr/>
        <a:lstStyle/>
        <a:p>
          <a:endParaRPr lang="en-US" sz="1200"/>
        </a:p>
      </dgm:t>
    </dgm:pt>
    <dgm:pt modelId="{2EEED1E1-9116-44B9-AD08-311D312108CD}" type="sibTrans" cxnId="{18D4422D-6966-429D-9893-D808423A4CA3}">
      <dgm:prSet/>
      <dgm:spPr/>
      <dgm:t>
        <a:bodyPr/>
        <a:lstStyle/>
        <a:p>
          <a:endParaRPr lang="en-US" sz="1200"/>
        </a:p>
      </dgm:t>
    </dgm:pt>
    <dgm:pt modelId="{A8B7ADF6-40DA-4D76-84D5-70E8ECB1AF13}">
      <dgm:prSet custT="1"/>
      <dgm:spPr/>
      <dgm:t>
        <a:bodyPr/>
        <a:lstStyle/>
        <a:p>
          <a:r>
            <a:rPr lang="en-SG" sz="2800" dirty="0"/>
            <a:t>In rooms with ample ambient lighting, the intensity of indoor lighting needed can be reduced.</a:t>
          </a:r>
          <a:endParaRPr lang="en-US" sz="2800" dirty="0"/>
        </a:p>
      </dgm:t>
    </dgm:pt>
    <dgm:pt modelId="{A464DB5D-8FD9-43DC-B72D-D82444016A08}" type="sibTrans" cxnId="{C92256D7-707F-4A5F-BC06-B1928434CAFE}">
      <dgm:prSet/>
      <dgm:spPr/>
      <dgm:t>
        <a:bodyPr/>
        <a:lstStyle/>
        <a:p>
          <a:endParaRPr lang="en-US" sz="1200"/>
        </a:p>
      </dgm:t>
    </dgm:pt>
    <dgm:pt modelId="{952D3F53-E77D-4F6D-89D4-9E1510A3E983}" type="parTrans" cxnId="{C92256D7-707F-4A5F-BC06-B1928434CAFE}">
      <dgm:prSet/>
      <dgm:spPr/>
      <dgm:t>
        <a:bodyPr/>
        <a:lstStyle/>
        <a:p>
          <a:endParaRPr lang="en-US" sz="1200"/>
        </a:p>
      </dgm:t>
    </dgm:pt>
    <dgm:pt modelId="{659B81B6-3A6D-4CF2-8CF8-8C7A30A3E274}" type="pres">
      <dgm:prSet presAssocID="{7D6C2DEF-0137-4310-B78A-35676447B363}" presName="vert0" presStyleCnt="0">
        <dgm:presLayoutVars>
          <dgm:dir/>
          <dgm:animOne val="branch"/>
          <dgm:animLvl val="lvl"/>
        </dgm:presLayoutVars>
      </dgm:prSet>
      <dgm:spPr/>
    </dgm:pt>
    <dgm:pt modelId="{C4A31DA0-02CE-4120-B081-4FD63ACF97A3}" type="pres">
      <dgm:prSet presAssocID="{67369D8E-2543-459F-92DE-77464E7BC89A}" presName="thickLine" presStyleLbl="alignNode1" presStyleIdx="0" presStyleCnt="3"/>
      <dgm:spPr/>
    </dgm:pt>
    <dgm:pt modelId="{625E8141-4EFF-4AB0-AA8A-9CAC96341181}" type="pres">
      <dgm:prSet presAssocID="{67369D8E-2543-459F-92DE-77464E7BC89A}" presName="horz1" presStyleCnt="0"/>
      <dgm:spPr/>
    </dgm:pt>
    <dgm:pt modelId="{E0F8E60D-9A42-4569-AA35-EAB863FF5AF3}" type="pres">
      <dgm:prSet presAssocID="{67369D8E-2543-459F-92DE-77464E7BC89A}" presName="tx1" presStyleLbl="revTx" presStyleIdx="0" presStyleCnt="3"/>
      <dgm:spPr/>
    </dgm:pt>
    <dgm:pt modelId="{633DA25C-280D-4D05-970F-F40BCB58DFEC}" type="pres">
      <dgm:prSet presAssocID="{67369D8E-2543-459F-92DE-77464E7BC89A}" presName="vert1" presStyleCnt="0"/>
      <dgm:spPr/>
    </dgm:pt>
    <dgm:pt modelId="{1B819933-C0C5-4E12-8679-6FDB87300D65}" type="pres">
      <dgm:prSet presAssocID="{69099609-01B9-46FB-A329-56667718E526}" presName="thickLine" presStyleLbl="alignNode1" presStyleIdx="1" presStyleCnt="3"/>
      <dgm:spPr/>
    </dgm:pt>
    <dgm:pt modelId="{11A3DD5A-0489-4169-A19B-B8BB5306A111}" type="pres">
      <dgm:prSet presAssocID="{69099609-01B9-46FB-A329-56667718E526}" presName="horz1" presStyleCnt="0"/>
      <dgm:spPr/>
    </dgm:pt>
    <dgm:pt modelId="{E1D87F37-666B-40E2-9D35-E2C95819C65F}" type="pres">
      <dgm:prSet presAssocID="{69099609-01B9-46FB-A329-56667718E526}" presName="tx1" presStyleLbl="revTx" presStyleIdx="1" presStyleCnt="3"/>
      <dgm:spPr/>
    </dgm:pt>
    <dgm:pt modelId="{F94D13EE-5759-4D67-A803-21963198FFAB}" type="pres">
      <dgm:prSet presAssocID="{69099609-01B9-46FB-A329-56667718E526}" presName="vert1" presStyleCnt="0"/>
      <dgm:spPr/>
    </dgm:pt>
    <dgm:pt modelId="{12A48C03-1E4F-47A8-A748-94CAD1CE4CE5}" type="pres">
      <dgm:prSet presAssocID="{A8B7ADF6-40DA-4D76-84D5-70E8ECB1AF13}" presName="thickLine" presStyleLbl="alignNode1" presStyleIdx="2" presStyleCnt="3"/>
      <dgm:spPr/>
    </dgm:pt>
    <dgm:pt modelId="{9E7FF25F-C069-4837-8CA9-8AF1033005CB}" type="pres">
      <dgm:prSet presAssocID="{A8B7ADF6-40DA-4D76-84D5-70E8ECB1AF13}" presName="horz1" presStyleCnt="0"/>
      <dgm:spPr/>
    </dgm:pt>
    <dgm:pt modelId="{A00ADCA6-4B6B-492C-A6A6-7F2741EE128F}" type="pres">
      <dgm:prSet presAssocID="{A8B7ADF6-40DA-4D76-84D5-70E8ECB1AF13}" presName="tx1" presStyleLbl="revTx" presStyleIdx="2" presStyleCnt="3"/>
      <dgm:spPr/>
    </dgm:pt>
    <dgm:pt modelId="{587A4C81-4C04-4338-8D81-DCAE22F0375F}" type="pres">
      <dgm:prSet presAssocID="{A8B7ADF6-40DA-4D76-84D5-70E8ECB1AF13}" presName="vert1" presStyleCnt="0"/>
      <dgm:spPr/>
    </dgm:pt>
  </dgm:ptLst>
  <dgm:cxnLst>
    <dgm:cxn modelId="{36E86D16-6CC5-4333-9211-9124C2D40739}" type="presOf" srcId="{69099609-01B9-46FB-A329-56667718E526}" destId="{E1D87F37-666B-40E2-9D35-E2C95819C65F}" srcOrd="0" destOrd="0" presId="urn:microsoft.com/office/officeart/2008/layout/LinedList"/>
    <dgm:cxn modelId="{4145F11F-B402-47CD-9CCB-C933657B1AA8}" type="presOf" srcId="{A8B7ADF6-40DA-4D76-84D5-70E8ECB1AF13}" destId="{A00ADCA6-4B6B-492C-A6A6-7F2741EE128F}" srcOrd="0" destOrd="0" presId="urn:microsoft.com/office/officeart/2008/layout/LinedList"/>
    <dgm:cxn modelId="{18D4422D-6966-429D-9893-D808423A4CA3}" srcId="{7D6C2DEF-0137-4310-B78A-35676447B363}" destId="{69099609-01B9-46FB-A329-56667718E526}" srcOrd="1" destOrd="0" parTransId="{4A57CDB2-39A0-4A5C-8DE9-50AA12CD494A}" sibTransId="{2EEED1E1-9116-44B9-AD08-311D312108CD}"/>
    <dgm:cxn modelId="{BB7E253B-9A75-4147-8FF4-E19C2146BCC9}" type="presOf" srcId="{7D6C2DEF-0137-4310-B78A-35676447B363}" destId="{659B81B6-3A6D-4CF2-8CF8-8C7A30A3E274}" srcOrd="0" destOrd="0" presId="urn:microsoft.com/office/officeart/2008/layout/LinedList"/>
    <dgm:cxn modelId="{5AB2D08D-1802-4476-A160-8AB75B52DC59}" srcId="{7D6C2DEF-0137-4310-B78A-35676447B363}" destId="{67369D8E-2543-459F-92DE-77464E7BC89A}" srcOrd="0" destOrd="0" parTransId="{82870311-7DB7-4F8B-A0E1-81B4F1AFAE9F}" sibTransId="{11EBD914-9960-4D60-8C58-C493EE4F14C3}"/>
    <dgm:cxn modelId="{C92256D7-707F-4A5F-BC06-B1928434CAFE}" srcId="{7D6C2DEF-0137-4310-B78A-35676447B363}" destId="{A8B7ADF6-40DA-4D76-84D5-70E8ECB1AF13}" srcOrd="2" destOrd="0" parTransId="{952D3F53-E77D-4F6D-89D4-9E1510A3E983}" sibTransId="{A464DB5D-8FD9-43DC-B72D-D82444016A08}"/>
    <dgm:cxn modelId="{7DCDDCEF-5070-46CF-AACC-25396127FD3D}" type="presOf" srcId="{67369D8E-2543-459F-92DE-77464E7BC89A}" destId="{E0F8E60D-9A42-4569-AA35-EAB863FF5AF3}" srcOrd="0" destOrd="0" presId="urn:microsoft.com/office/officeart/2008/layout/LinedList"/>
    <dgm:cxn modelId="{FD7CFEEE-9590-43B1-9706-B91E83D2C38E}" type="presParOf" srcId="{659B81B6-3A6D-4CF2-8CF8-8C7A30A3E274}" destId="{C4A31DA0-02CE-4120-B081-4FD63ACF97A3}" srcOrd="0" destOrd="0" presId="urn:microsoft.com/office/officeart/2008/layout/LinedList"/>
    <dgm:cxn modelId="{AB35088A-C7A8-4939-A89C-748288A3D602}" type="presParOf" srcId="{659B81B6-3A6D-4CF2-8CF8-8C7A30A3E274}" destId="{625E8141-4EFF-4AB0-AA8A-9CAC96341181}" srcOrd="1" destOrd="0" presId="urn:microsoft.com/office/officeart/2008/layout/LinedList"/>
    <dgm:cxn modelId="{6810A58F-C47E-4309-AD5F-9C45BB2D56C0}" type="presParOf" srcId="{625E8141-4EFF-4AB0-AA8A-9CAC96341181}" destId="{E0F8E60D-9A42-4569-AA35-EAB863FF5AF3}" srcOrd="0" destOrd="0" presId="urn:microsoft.com/office/officeart/2008/layout/LinedList"/>
    <dgm:cxn modelId="{8DF2FECF-9B16-4C72-8A64-41A1E501CE1F}" type="presParOf" srcId="{625E8141-4EFF-4AB0-AA8A-9CAC96341181}" destId="{633DA25C-280D-4D05-970F-F40BCB58DFEC}" srcOrd="1" destOrd="0" presId="urn:microsoft.com/office/officeart/2008/layout/LinedList"/>
    <dgm:cxn modelId="{599B3DA0-A5B4-4507-8506-9304AED694CF}" type="presParOf" srcId="{659B81B6-3A6D-4CF2-8CF8-8C7A30A3E274}" destId="{1B819933-C0C5-4E12-8679-6FDB87300D65}" srcOrd="2" destOrd="0" presId="urn:microsoft.com/office/officeart/2008/layout/LinedList"/>
    <dgm:cxn modelId="{A15ED3AE-9FDD-486D-90B0-4C4EDAAB3640}" type="presParOf" srcId="{659B81B6-3A6D-4CF2-8CF8-8C7A30A3E274}" destId="{11A3DD5A-0489-4169-A19B-B8BB5306A111}" srcOrd="3" destOrd="0" presId="urn:microsoft.com/office/officeart/2008/layout/LinedList"/>
    <dgm:cxn modelId="{21D39084-2CD2-41B8-B165-2F8BEE39FC59}" type="presParOf" srcId="{11A3DD5A-0489-4169-A19B-B8BB5306A111}" destId="{E1D87F37-666B-40E2-9D35-E2C95819C65F}" srcOrd="0" destOrd="0" presId="urn:microsoft.com/office/officeart/2008/layout/LinedList"/>
    <dgm:cxn modelId="{9DABA6BD-9D04-40D7-8F2E-26AEF17AFC24}" type="presParOf" srcId="{11A3DD5A-0489-4169-A19B-B8BB5306A111}" destId="{F94D13EE-5759-4D67-A803-21963198FFAB}" srcOrd="1" destOrd="0" presId="urn:microsoft.com/office/officeart/2008/layout/LinedList"/>
    <dgm:cxn modelId="{6BA9DD62-181D-43CF-8812-7C98EF7D282B}" type="presParOf" srcId="{659B81B6-3A6D-4CF2-8CF8-8C7A30A3E274}" destId="{12A48C03-1E4F-47A8-A748-94CAD1CE4CE5}" srcOrd="4" destOrd="0" presId="urn:microsoft.com/office/officeart/2008/layout/LinedList"/>
    <dgm:cxn modelId="{F004C891-9E34-4CA1-9F54-5E9F649AA507}" type="presParOf" srcId="{659B81B6-3A6D-4CF2-8CF8-8C7A30A3E274}" destId="{9E7FF25F-C069-4837-8CA9-8AF1033005CB}" srcOrd="5" destOrd="0" presId="urn:microsoft.com/office/officeart/2008/layout/LinedList"/>
    <dgm:cxn modelId="{5B4468AB-43A9-4AD7-A26E-896A398541F5}" type="presParOf" srcId="{9E7FF25F-C069-4837-8CA9-8AF1033005CB}" destId="{A00ADCA6-4B6B-492C-A6A6-7F2741EE128F}" srcOrd="0" destOrd="0" presId="urn:microsoft.com/office/officeart/2008/layout/LinedList"/>
    <dgm:cxn modelId="{055AAB23-C478-4F71-9B49-C55CBF913D1B}" type="presParOf" srcId="{9E7FF25F-C069-4837-8CA9-8AF1033005CB}" destId="{587A4C81-4C04-4338-8D81-DCAE22F0375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32E7BC-A8BF-4ED3-AC11-F1EE953C051B}" type="doc">
      <dgm:prSet loTypeId="urn:microsoft.com/office/officeart/2005/8/layout/process4" loCatId="process" qsTypeId="urn:microsoft.com/office/officeart/2005/8/quickstyle/simple5" qsCatId="simple" csTypeId="urn:microsoft.com/office/officeart/2005/8/colors/colorful1" csCatId="colorful" phldr="1"/>
      <dgm:spPr/>
      <dgm:t>
        <a:bodyPr/>
        <a:lstStyle/>
        <a:p>
          <a:endParaRPr lang="en-US"/>
        </a:p>
      </dgm:t>
    </dgm:pt>
    <dgm:pt modelId="{FC256023-B2AE-42B2-BF0F-2F86F4509C26}">
      <dgm:prSet/>
      <dgm:spPr>
        <a:noFill/>
      </dgm:spPr>
      <dgm:t>
        <a:bodyPr/>
        <a:lstStyle/>
        <a:p>
          <a:r>
            <a:rPr lang="en-SG" dirty="0"/>
            <a:t>Idea: Use an infrared (IR) camera to detect heat signatures and a visible light (VIS) camera to detect the brightness of the room.</a:t>
          </a:r>
          <a:endParaRPr lang="en-US" dirty="0"/>
        </a:p>
      </dgm:t>
    </dgm:pt>
    <dgm:pt modelId="{BB281A1A-2BAE-45C2-869C-ABD66CED057A}" type="parTrans" cxnId="{6F57FBFC-4F0B-4213-8083-9DD9D9D440FA}">
      <dgm:prSet/>
      <dgm:spPr/>
      <dgm:t>
        <a:bodyPr/>
        <a:lstStyle/>
        <a:p>
          <a:endParaRPr lang="en-US"/>
        </a:p>
      </dgm:t>
    </dgm:pt>
    <dgm:pt modelId="{3BDF00D6-B233-40DD-AC94-64EFA456C3BF}" type="sibTrans" cxnId="{6F57FBFC-4F0B-4213-8083-9DD9D9D440FA}">
      <dgm:prSet/>
      <dgm:spPr/>
      <dgm:t>
        <a:bodyPr/>
        <a:lstStyle/>
        <a:p>
          <a:endParaRPr lang="en-US"/>
        </a:p>
      </dgm:t>
    </dgm:pt>
    <dgm:pt modelId="{4976D6B7-D894-44D4-A857-39E18EE83920}">
      <dgm:prSet/>
      <dgm:spPr/>
      <dgm:t>
        <a:bodyPr/>
        <a:lstStyle/>
        <a:p>
          <a:r>
            <a:rPr lang="en-SG" dirty="0"/>
            <a:t>If two consecutive images show our target at the same position (within threshold), activate VIS camera</a:t>
          </a:r>
          <a:endParaRPr lang="en-US" dirty="0"/>
        </a:p>
      </dgm:t>
    </dgm:pt>
    <dgm:pt modelId="{6E844730-FF89-4048-8434-976366076621}" type="parTrans" cxnId="{24320E2A-4042-4C25-8DC2-44747C98CE5F}">
      <dgm:prSet/>
      <dgm:spPr/>
      <dgm:t>
        <a:bodyPr/>
        <a:lstStyle/>
        <a:p>
          <a:endParaRPr lang="en-US"/>
        </a:p>
      </dgm:t>
    </dgm:pt>
    <dgm:pt modelId="{2526D927-401D-40C9-B151-32B781889B2A}" type="sibTrans" cxnId="{24320E2A-4042-4C25-8DC2-44747C98CE5F}">
      <dgm:prSet/>
      <dgm:spPr/>
      <dgm:t>
        <a:bodyPr/>
        <a:lstStyle/>
        <a:p>
          <a:endParaRPr lang="en-US"/>
        </a:p>
      </dgm:t>
    </dgm:pt>
    <dgm:pt modelId="{399EDCF0-CA56-441E-8726-DD4E83FD4916}">
      <dgm:prSet/>
      <dgm:spPr/>
      <dgm:t>
        <a:bodyPr/>
        <a:lstStyle/>
        <a:p>
          <a:r>
            <a:rPr lang="en-SG" dirty="0"/>
            <a:t>VIS camera takes one image</a:t>
          </a:r>
          <a:endParaRPr lang="en-US" dirty="0"/>
        </a:p>
      </dgm:t>
    </dgm:pt>
    <dgm:pt modelId="{912F5226-40E0-4A94-8FB7-3475C88AEDFD}" type="parTrans" cxnId="{47D8AB00-750D-4E86-B2A3-DAB9C20B9FF0}">
      <dgm:prSet/>
      <dgm:spPr/>
      <dgm:t>
        <a:bodyPr/>
        <a:lstStyle/>
        <a:p>
          <a:endParaRPr lang="en-US"/>
        </a:p>
      </dgm:t>
    </dgm:pt>
    <dgm:pt modelId="{3EBB2C46-CDB3-430F-90F6-212506A39A04}" type="sibTrans" cxnId="{47D8AB00-750D-4E86-B2A3-DAB9C20B9FF0}">
      <dgm:prSet/>
      <dgm:spPr/>
      <dgm:t>
        <a:bodyPr/>
        <a:lstStyle/>
        <a:p>
          <a:endParaRPr lang="en-US"/>
        </a:p>
      </dgm:t>
    </dgm:pt>
    <dgm:pt modelId="{7A27B67E-A3CF-4E74-8EB3-3006B9AC9292}">
      <dgm:prSet/>
      <dgm:spPr/>
      <dgm:t>
        <a:bodyPr/>
        <a:lstStyle/>
        <a:p>
          <a:r>
            <a:rPr lang="en-SG" dirty="0"/>
            <a:t>Brightness at our target’s position is analysed to determine effect of ambient lighting</a:t>
          </a:r>
          <a:endParaRPr lang="en-US" dirty="0"/>
        </a:p>
      </dgm:t>
    </dgm:pt>
    <dgm:pt modelId="{4000B494-F4B2-447C-BD1D-CF2826E98E3A}" type="parTrans" cxnId="{8A09F72C-483B-4386-8062-C038CF3458BA}">
      <dgm:prSet/>
      <dgm:spPr/>
      <dgm:t>
        <a:bodyPr/>
        <a:lstStyle/>
        <a:p>
          <a:endParaRPr lang="en-US"/>
        </a:p>
      </dgm:t>
    </dgm:pt>
    <dgm:pt modelId="{4F60ACBE-2EAC-48F8-BEE8-49636B5562DE}" type="sibTrans" cxnId="{8A09F72C-483B-4386-8062-C038CF3458BA}">
      <dgm:prSet/>
      <dgm:spPr/>
      <dgm:t>
        <a:bodyPr/>
        <a:lstStyle/>
        <a:p>
          <a:endParaRPr lang="en-US"/>
        </a:p>
      </dgm:t>
    </dgm:pt>
    <dgm:pt modelId="{613D7EAE-71FF-48B5-BF0A-C0EFC16243C8}">
      <dgm:prSet/>
      <dgm:spPr/>
      <dgm:t>
        <a:bodyPr/>
        <a:lstStyle/>
        <a:p>
          <a:r>
            <a:rPr lang="en-SG" dirty="0"/>
            <a:t>Deactivate VIS camera; repeat</a:t>
          </a:r>
          <a:endParaRPr lang="en-US" dirty="0"/>
        </a:p>
      </dgm:t>
    </dgm:pt>
    <dgm:pt modelId="{CE28C7C7-56FE-4792-86A9-7396BA0ACD75}" type="parTrans" cxnId="{048406F6-491A-40B8-916A-42041582D0F4}">
      <dgm:prSet/>
      <dgm:spPr/>
      <dgm:t>
        <a:bodyPr/>
        <a:lstStyle/>
        <a:p>
          <a:endParaRPr lang="en-US"/>
        </a:p>
      </dgm:t>
    </dgm:pt>
    <dgm:pt modelId="{09BB1127-6136-4D58-BE3C-DE0C6577AC69}" type="sibTrans" cxnId="{048406F6-491A-40B8-916A-42041582D0F4}">
      <dgm:prSet/>
      <dgm:spPr/>
      <dgm:t>
        <a:bodyPr/>
        <a:lstStyle/>
        <a:p>
          <a:endParaRPr lang="en-US"/>
        </a:p>
      </dgm:t>
    </dgm:pt>
    <dgm:pt modelId="{D1508D4B-A6A1-4EA3-B5CC-D704326C59AD}">
      <dgm:prSet/>
      <dgm:spPr/>
      <dgm:t>
        <a:bodyPr/>
        <a:lstStyle/>
        <a:p>
          <a:r>
            <a:rPr lang="en-SG" dirty="0"/>
            <a:t>IR camera takes a thermal image every ten seconds</a:t>
          </a:r>
          <a:endParaRPr lang="en-US" dirty="0"/>
        </a:p>
      </dgm:t>
    </dgm:pt>
    <dgm:pt modelId="{56C12F85-67A6-421E-A346-E8615877236A}" type="sibTrans" cxnId="{5ECBAD5A-DE72-47FF-B780-10D442A5F77A}">
      <dgm:prSet/>
      <dgm:spPr/>
      <dgm:t>
        <a:bodyPr/>
        <a:lstStyle/>
        <a:p>
          <a:endParaRPr lang="en-US"/>
        </a:p>
      </dgm:t>
    </dgm:pt>
    <dgm:pt modelId="{8F6A3CEC-B7BB-4746-BAB9-824C94AE99FD}" type="parTrans" cxnId="{5ECBAD5A-DE72-47FF-B780-10D442A5F77A}">
      <dgm:prSet/>
      <dgm:spPr/>
      <dgm:t>
        <a:bodyPr/>
        <a:lstStyle/>
        <a:p>
          <a:endParaRPr lang="en-US"/>
        </a:p>
      </dgm:t>
    </dgm:pt>
    <dgm:pt modelId="{107C60E3-CF29-4886-ABF2-E90FF03FF0E3}">
      <dgm:prSet/>
      <dgm:spPr/>
      <dgm:t>
        <a:bodyPr/>
        <a:lstStyle/>
        <a:p>
          <a:r>
            <a:rPr lang="en-SG" dirty="0"/>
            <a:t>Brightness of indoor lighting adjusted to minimise wastage</a:t>
          </a:r>
          <a:endParaRPr lang="en-US" dirty="0"/>
        </a:p>
      </dgm:t>
    </dgm:pt>
    <dgm:pt modelId="{B0C3B666-BAD6-40CA-9E26-D2C13202E495}" type="parTrans" cxnId="{E1C44B0C-7A78-4482-B578-57F4B674B909}">
      <dgm:prSet/>
      <dgm:spPr/>
      <dgm:t>
        <a:bodyPr/>
        <a:lstStyle/>
        <a:p>
          <a:endParaRPr lang="en-US"/>
        </a:p>
      </dgm:t>
    </dgm:pt>
    <dgm:pt modelId="{5779D54B-8FA1-4E11-975B-4F3115D00DBC}" type="sibTrans" cxnId="{E1C44B0C-7A78-4482-B578-57F4B674B909}">
      <dgm:prSet/>
      <dgm:spPr/>
      <dgm:t>
        <a:bodyPr/>
        <a:lstStyle/>
        <a:p>
          <a:endParaRPr lang="en-US"/>
        </a:p>
      </dgm:t>
    </dgm:pt>
    <dgm:pt modelId="{E9EE0068-20D7-4FA8-9BBF-C5E48BC336C6}" type="pres">
      <dgm:prSet presAssocID="{A732E7BC-A8BF-4ED3-AC11-F1EE953C051B}" presName="Name0" presStyleCnt="0">
        <dgm:presLayoutVars>
          <dgm:dir/>
          <dgm:animLvl val="lvl"/>
          <dgm:resizeHandles val="exact"/>
        </dgm:presLayoutVars>
      </dgm:prSet>
      <dgm:spPr/>
    </dgm:pt>
    <dgm:pt modelId="{FF23A03C-71BC-4771-9388-50968F35AC42}" type="pres">
      <dgm:prSet presAssocID="{FC256023-B2AE-42B2-BF0F-2F86F4509C26}" presName="boxAndChildren" presStyleCnt="0"/>
      <dgm:spPr/>
    </dgm:pt>
    <dgm:pt modelId="{CC9ECA36-3625-49AC-AC61-12F0666D6EFA}" type="pres">
      <dgm:prSet presAssocID="{FC256023-B2AE-42B2-BF0F-2F86F4509C26}" presName="parentTextBox" presStyleLbl="node1" presStyleIdx="0" presStyleCnt="1"/>
      <dgm:spPr/>
    </dgm:pt>
    <dgm:pt modelId="{993F874E-7B90-4A72-A75F-3E9EBC397CB6}" type="pres">
      <dgm:prSet presAssocID="{FC256023-B2AE-42B2-BF0F-2F86F4509C26}" presName="entireBox" presStyleLbl="node1" presStyleIdx="0" presStyleCnt="1"/>
      <dgm:spPr/>
    </dgm:pt>
    <dgm:pt modelId="{D9212424-1B83-4ED5-AF1F-ED96F75512FF}" type="pres">
      <dgm:prSet presAssocID="{FC256023-B2AE-42B2-BF0F-2F86F4509C26}" presName="descendantBox" presStyleCnt="0"/>
      <dgm:spPr/>
    </dgm:pt>
    <dgm:pt modelId="{AE0B5021-29B4-479C-8A5B-89E46E9DBB00}" type="pres">
      <dgm:prSet presAssocID="{D1508D4B-A6A1-4EA3-B5CC-D704326C59AD}" presName="childTextBox" presStyleLbl="fgAccFollowNode1" presStyleIdx="0" presStyleCnt="6">
        <dgm:presLayoutVars>
          <dgm:bulletEnabled val="1"/>
        </dgm:presLayoutVars>
      </dgm:prSet>
      <dgm:spPr/>
    </dgm:pt>
    <dgm:pt modelId="{F0FBC94F-65E4-4375-A4CA-223D0C31F3F6}" type="pres">
      <dgm:prSet presAssocID="{4976D6B7-D894-44D4-A857-39E18EE83920}" presName="childTextBox" presStyleLbl="fgAccFollowNode1" presStyleIdx="1" presStyleCnt="6">
        <dgm:presLayoutVars>
          <dgm:bulletEnabled val="1"/>
        </dgm:presLayoutVars>
      </dgm:prSet>
      <dgm:spPr/>
    </dgm:pt>
    <dgm:pt modelId="{4E68661E-D00C-4A22-89A2-5D731253B17F}" type="pres">
      <dgm:prSet presAssocID="{399EDCF0-CA56-441E-8726-DD4E83FD4916}" presName="childTextBox" presStyleLbl="fgAccFollowNode1" presStyleIdx="2" presStyleCnt="6">
        <dgm:presLayoutVars>
          <dgm:bulletEnabled val="1"/>
        </dgm:presLayoutVars>
      </dgm:prSet>
      <dgm:spPr/>
    </dgm:pt>
    <dgm:pt modelId="{D379FD3B-F9B1-41AA-9F65-BA883D34FB16}" type="pres">
      <dgm:prSet presAssocID="{7A27B67E-A3CF-4E74-8EB3-3006B9AC9292}" presName="childTextBox" presStyleLbl="fgAccFollowNode1" presStyleIdx="3" presStyleCnt="6">
        <dgm:presLayoutVars>
          <dgm:bulletEnabled val="1"/>
        </dgm:presLayoutVars>
      </dgm:prSet>
      <dgm:spPr/>
    </dgm:pt>
    <dgm:pt modelId="{B2C8167D-3E11-4FA9-B154-D75D7D74BA1D}" type="pres">
      <dgm:prSet presAssocID="{107C60E3-CF29-4886-ABF2-E90FF03FF0E3}" presName="childTextBox" presStyleLbl="fgAccFollowNode1" presStyleIdx="4" presStyleCnt="6">
        <dgm:presLayoutVars>
          <dgm:bulletEnabled val="1"/>
        </dgm:presLayoutVars>
      </dgm:prSet>
      <dgm:spPr/>
    </dgm:pt>
    <dgm:pt modelId="{AC080132-A0E5-4D63-8BF4-CF221B6DC3CB}" type="pres">
      <dgm:prSet presAssocID="{613D7EAE-71FF-48B5-BF0A-C0EFC16243C8}" presName="childTextBox" presStyleLbl="fgAccFollowNode1" presStyleIdx="5" presStyleCnt="6">
        <dgm:presLayoutVars>
          <dgm:bulletEnabled val="1"/>
        </dgm:presLayoutVars>
      </dgm:prSet>
      <dgm:spPr/>
    </dgm:pt>
  </dgm:ptLst>
  <dgm:cxnLst>
    <dgm:cxn modelId="{47D8AB00-750D-4E86-B2A3-DAB9C20B9FF0}" srcId="{FC256023-B2AE-42B2-BF0F-2F86F4509C26}" destId="{399EDCF0-CA56-441E-8726-DD4E83FD4916}" srcOrd="2" destOrd="0" parTransId="{912F5226-40E0-4A94-8FB7-3475C88AEDFD}" sibTransId="{3EBB2C46-CDB3-430F-90F6-212506A39A04}"/>
    <dgm:cxn modelId="{259B0509-7A50-4DD7-9ABE-1849F4C5229D}" type="presOf" srcId="{D1508D4B-A6A1-4EA3-B5CC-D704326C59AD}" destId="{AE0B5021-29B4-479C-8A5B-89E46E9DBB00}" srcOrd="0" destOrd="0" presId="urn:microsoft.com/office/officeart/2005/8/layout/process4"/>
    <dgm:cxn modelId="{E1C44B0C-7A78-4482-B578-57F4B674B909}" srcId="{FC256023-B2AE-42B2-BF0F-2F86F4509C26}" destId="{107C60E3-CF29-4886-ABF2-E90FF03FF0E3}" srcOrd="4" destOrd="0" parTransId="{B0C3B666-BAD6-40CA-9E26-D2C13202E495}" sibTransId="{5779D54B-8FA1-4E11-975B-4F3115D00DBC}"/>
    <dgm:cxn modelId="{24320E2A-4042-4C25-8DC2-44747C98CE5F}" srcId="{FC256023-B2AE-42B2-BF0F-2F86F4509C26}" destId="{4976D6B7-D894-44D4-A857-39E18EE83920}" srcOrd="1" destOrd="0" parTransId="{6E844730-FF89-4048-8434-976366076621}" sibTransId="{2526D927-401D-40C9-B151-32B781889B2A}"/>
    <dgm:cxn modelId="{8A09F72C-483B-4386-8062-C038CF3458BA}" srcId="{FC256023-B2AE-42B2-BF0F-2F86F4509C26}" destId="{7A27B67E-A3CF-4E74-8EB3-3006B9AC9292}" srcOrd="3" destOrd="0" parTransId="{4000B494-F4B2-447C-BD1D-CF2826E98E3A}" sibTransId="{4F60ACBE-2EAC-48F8-BEE8-49636B5562DE}"/>
    <dgm:cxn modelId="{924CB02E-9FEA-43DF-A892-DC5759F666D4}" type="presOf" srcId="{FC256023-B2AE-42B2-BF0F-2F86F4509C26}" destId="{993F874E-7B90-4A72-A75F-3E9EBC397CB6}" srcOrd="1" destOrd="0" presId="urn:microsoft.com/office/officeart/2005/8/layout/process4"/>
    <dgm:cxn modelId="{9405692F-C2FB-4EF8-9D6B-5736A0613CBF}" type="presOf" srcId="{399EDCF0-CA56-441E-8726-DD4E83FD4916}" destId="{4E68661E-D00C-4A22-89A2-5D731253B17F}" srcOrd="0" destOrd="0" presId="urn:microsoft.com/office/officeart/2005/8/layout/process4"/>
    <dgm:cxn modelId="{71D65F32-CF00-4E8D-9638-3103DD218F90}" type="presOf" srcId="{107C60E3-CF29-4886-ABF2-E90FF03FF0E3}" destId="{B2C8167D-3E11-4FA9-B154-D75D7D74BA1D}" srcOrd="0" destOrd="0" presId="urn:microsoft.com/office/officeart/2005/8/layout/process4"/>
    <dgm:cxn modelId="{5ECBAD5A-DE72-47FF-B780-10D442A5F77A}" srcId="{FC256023-B2AE-42B2-BF0F-2F86F4509C26}" destId="{D1508D4B-A6A1-4EA3-B5CC-D704326C59AD}" srcOrd="0" destOrd="0" parTransId="{8F6A3CEC-B7BB-4746-BAB9-824C94AE99FD}" sibTransId="{56C12F85-67A6-421E-A346-E8615877236A}"/>
    <dgm:cxn modelId="{29B6907F-E461-4611-B252-42580CF50146}" type="presOf" srcId="{7A27B67E-A3CF-4E74-8EB3-3006B9AC9292}" destId="{D379FD3B-F9B1-41AA-9F65-BA883D34FB16}" srcOrd="0" destOrd="0" presId="urn:microsoft.com/office/officeart/2005/8/layout/process4"/>
    <dgm:cxn modelId="{4F82299A-E128-4F31-AA51-56486F5F1CD7}" type="presOf" srcId="{613D7EAE-71FF-48B5-BF0A-C0EFC16243C8}" destId="{AC080132-A0E5-4D63-8BF4-CF221B6DC3CB}" srcOrd="0" destOrd="0" presId="urn:microsoft.com/office/officeart/2005/8/layout/process4"/>
    <dgm:cxn modelId="{426B6AC4-B9E1-4577-B814-5DC085F8B1F4}" type="presOf" srcId="{A732E7BC-A8BF-4ED3-AC11-F1EE953C051B}" destId="{E9EE0068-20D7-4FA8-9BBF-C5E48BC336C6}" srcOrd="0" destOrd="0" presId="urn:microsoft.com/office/officeart/2005/8/layout/process4"/>
    <dgm:cxn modelId="{C617F9CE-421B-4EC6-9905-D82FD28B43F0}" type="presOf" srcId="{FC256023-B2AE-42B2-BF0F-2F86F4509C26}" destId="{CC9ECA36-3625-49AC-AC61-12F0666D6EFA}" srcOrd="0" destOrd="0" presId="urn:microsoft.com/office/officeart/2005/8/layout/process4"/>
    <dgm:cxn modelId="{63454EDB-00C0-405A-A775-EAE3568E095D}" type="presOf" srcId="{4976D6B7-D894-44D4-A857-39E18EE83920}" destId="{F0FBC94F-65E4-4375-A4CA-223D0C31F3F6}" srcOrd="0" destOrd="0" presId="urn:microsoft.com/office/officeart/2005/8/layout/process4"/>
    <dgm:cxn modelId="{048406F6-491A-40B8-916A-42041582D0F4}" srcId="{FC256023-B2AE-42B2-BF0F-2F86F4509C26}" destId="{613D7EAE-71FF-48B5-BF0A-C0EFC16243C8}" srcOrd="5" destOrd="0" parTransId="{CE28C7C7-56FE-4792-86A9-7396BA0ACD75}" sibTransId="{09BB1127-6136-4D58-BE3C-DE0C6577AC69}"/>
    <dgm:cxn modelId="{6F57FBFC-4F0B-4213-8083-9DD9D9D440FA}" srcId="{A732E7BC-A8BF-4ED3-AC11-F1EE953C051B}" destId="{FC256023-B2AE-42B2-BF0F-2F86F4509C26}" srcOrd="0" destOrd="0" parTransId="{BB281A1A-2BAE-45C2-869C-ABD66CED057A}" sibTransId="{3BDF00D6-B233-40DD-AC94-64EFA456C3BF}"/>
    <dgm:cxn modelId="{BD172B30-E224-481B-ACE7-3EC78D94D1D0}" type="presParOf" srcId="{E9EE0068-20D7-4FA8-9BBF-C5E48BC336C6}" destId="{FF23A03C-71BC-4771-9388-50968F35AC42}" srcOrd="0" destOrd="0" presId="urn:microsoft.com/office/officeart/2005/8/layout/process4"/>
    <dgm:cxn modelId="{2545C6AC-212A-4A50-8586-A2D46FD3577D}" type="presParOf" srcId="{FF23A03C-71BC-4771-9388-50968F35AC42}" destId="{CC9ECA36-3625-49AC-AC61-12F0666D6EFA}" srcOrd="0" destOrd="0" presId="urn:microsoft.com/office/officeart/2005/8/layout/process4"/>
    <dgm:cxn modelId="{0AA3ECE4-E466-47F8-8B6F-C76CAD437299}" type="presParOf" srcId="{FF23A03C-71BC-4771-9388-50968F35AC42}" destId="{993F874E-7B90-4A72-A75F-3E9EBC397CB6}" srcOrd="1" destOrd="0" presId="urn:microsoft.com/office/officeart/2005/8/layout/process4"/>
    <dgm:cxn modelId="{D7E5A8F3-991C-4B39-A5AC-7D1C822D53A5}" type="presParOf" srcId="{FF23A03C-71BC-4771-9388-50968F35AC42}" destId="{D9212424-1B83-4ED5-AF1F-ED96F75512FF}" srcOrd="2" destOrd="0" presId="urn:microsoft.com/office/officeart/2005/8/layout/process4"/>
    <dgm:cxn modelId="{52484BEB-87AB-4821-A716-45B7A69A8416}" type="presParOf" srcId="{D9212424-1B83-4ED5-AF1F-ED96F75512FF}" destId="{AE0B5021-29B4-479C-8A5B-89E46E9DBB00}" srcOrd="0" destOrd="0" presId="urn:microsoft.com/office/officeart/2005/8/layout/process4"/>
    <dgm:cxn modelId="{7613B036-0BB1-4619-8563-A4D23CB80854}" type="presParOf" srcId="{D9212424-1B83-4ED5-AF1F-ED96F75512FF}" destId="{F0FBC94F-65E4-4375-A4CA-223D0C31F3F6}" srcOrd="1" destOrd="0" presId="urn:microsoft.com/office/officeart/2005/8/layout/process4"/>
    <dgm:cxn modelId="{2B04D1C3-76C2-4C69-BA7F-2A1D3EAC007B}" type="presParOf" srcId="{D9212424-1B83-4ED5-AF1F-ED96F75512FF}" destId="{4E68661E-D00C-4A22-89A2-5D731253B17F}" srcOrd="2" destOrd="0" presId="urn:microsoft.com/office/officeart/2005/8/layout/process4"/>
    <dgm:cxn modelId="{50054B93-25AC-41D9-A081-F9228D839B92}" type="presParOf" srcId="{D9212424-1B83-4ED5-AF1F-ED96F75512FF}" destId="{D379FD3B-F9B1-41AA-9F65-BA883D34FB16}" srcOrd="3" destOrd="0" presId="urn:microsoft.com/office/officeart/2005/8/layout/process4"/>
    <dgm:cxn modelId="{233A285E-7008-4078-A50B-8D5CBA641B41}" type="presParOf" srcId="{D9212424-1B83-4ED5-AF1F-ED96F75512FF}" destId="{B2C8167D-3E11-4FA9-B154-D75D7D74BA1D}" srcOrd="4" destOrd="0" presId="urn:microsoft.com/office/officeart/2005/8/layout/process4"/>
    <dgm:cxn modelId="{A6C902D5-EBCB-4A90-AD7D-3D7D0047B6F7}" type="presParOf" srcId="{D9212424-1B83-4ED5-AF1F-ED96F75512FF}" destId="{AC080132-A0E5-4D63-8BF4-CF221B6DC3CB}" srcOrd="5" destOrd="0" presId="urn:microsoft.com/office/officeart/2005/8/layout/process4"/>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0995B11C-384D-42CA-966E-1D1E582EC89B}" type="doc">
      <dgm:prSet loTypeId="urn:microsoft.com/office/officeart/2008/layout/LinedList" loCatId="list" qsTypeId="urn:microsoft.com/office/officeart/2005/8/quickstyle/simple3" qsCatId="simple" csTypeId="urn:microsoft.com/office/officeart/2005/8/colors/colorful5" csCatId="colorful" phldr="1"/>
      <dgm:spPr/>
      <dgm:t>
        <a:bodyPr/>
        <a:lstStyle/>
        <a:p>
          <a:endParaRPr lang="en-US"/>
        </a:p>
      </dgm:t>
    </dgm:pt>
    <dgm:pt modelId="{8E67E53A-6C1F-447F-A8AE-B174333A4A31}">
      <dgm:prSet/>
      <dgm:spPr/>
      <dgm:t>
        <a:bodyPr/>
        <a:lstStyle/>
        <a:p>
          <a:r>
            <a:rPr lang="en-SG" dirty="0"/>
            <a:t>Sustainable design – When our IR camera does not detect any changes to our target’s position, our VIS camera will not be switched on. Similarly, our IR camera itself will not be actuated perpetually, but on a 1:10 work-rest-cycle. </a:t>
          </a:r>
          <a:endParaRPr lang="en-US" dirty="0"/>
        </a:p>
      </dgm:t>
    </dgm:pt>
    <dgm:pt modelId="{3AF2CF56-CE6D-4E3A-87A1-517B98E0AE79}" type="parTrans" cxnId="{F2D33233-7932-49CD-8C78-1C3AA28018DE}">
      <dgm:prSet/>
      <dgm:spPr/>
      <dgm:t>
        <a:bodyPr/>
        <a:lstStyle/>
        <a:p>
          <a:endParaRPr lang="en-US"/>
        </a:p>
      </dgm:t>
    </dgm:pt>
    <dgm:pt modelId="{9226DDCE-E7FA-4E27-8E84-BBC370024C14}" type="sibTrans" cxnId="{F2D33233-7932-49CD-8C78-1C3AA28018DE}">
      <dgm:prSet/>
      <dgm:spPr/>
      <dgm:t>
        <a:bodyPr/>
        <a:lstStyle/>
        <a:p>
          <a:endParaRPr lang="en-US"/>
        </a:p>
      </dgm:t>
    </dgm:pt>
    <dgm:pt modelId="{4B1AE81F-C3AF-41C9-B0D2-7AD379F5F2D1}">
      <dgm:prSet/>
      <dgm:spPr/>
      <dgm:t>
        <a:bodyPr/>
        <a:lstStyle/>
        <a:p>
          <a:r>
            <a:rPr lang="en-SG" dirty="0"/>
            <a:t>Affordable design – Our IR and VIS cameras are used for target acquisition and brightness analysis, both of which do not require high resolution images. Hence, our choice of camera will reflect as such in our budget. </a:t>
          </a:r>
          <a:endParaRPr lang="en-US" dirty="0"/>
        </a:p>
      </dgm:t>
    </dgm:pt>
    <dgm:pt modelId="{584818C0-5D9D-4A79-A6AB-1776335F76D7}" type="parTrans" cxnId="{9852B6F8-60E5-4BF9-AC29-53185A0F2DC2}">
      <dgm:prSet/>
      <dgm:spPr/>
      <dgm:t>
        <a:bodyPr/>
        <a:lstStyle/>
        <a:p>
          <a:endParaRPr lang="en-US"/>
        </a:p>
      </dgm:t>
    </dgm:pt>
    <dgm:pt modelId="{02ABA035-FC0E-4600-A31C-C360FDC73E15}" type="sibTrans" cxnId="{9852B6F8-60E5-4BF9-AC29-53185A0F2DC2}">
      <dgm:prSet/>
      <dgm:spPr/>
      <dgm:t>
        <a:bodyPr/>
        <a:lstStyle/>
        <a:p>
          <a:endParaRPr lang="en-US"/>
        </a:p>
      </dgm:t>
    </dgm:pt>
    <dgm:pt modelId="{A3314D0F-0FF2-4146-83B4-3BCBBCDFD917}">
      <dgm:prSet/>
      <dgm:spPr/>
      <dgm:t>
        <a:bodyPr/>
        <a:lstStyle/>
        <a:p>
          <a:r>
            <a:rPr lang="en-SG"/>
            <a:t>Smart </a:t>
          </a:r>
          <a:r>
            <a:rPr lang="en-SG" dirty="0"/>
            <a:t>design – When room users disagree with our programmed desired light settings, we receive feedback in the form of them manually toggling the brightness. </a:t>
          </a:r>
          <a:r>
            <a:rPr lang="en-SG"/>
            <a:t>This user data is recorded and analysed to recalibrate a specific desired brightness by users of a particular room. </a:t>
          </a:r>
          <a:endParaRPr lang="en-US" dirty="0"/>
        </a:p>
      </dgm:t>
    </dgm:pt>
    <dgm:pt modelId="{95E78236-92E7-49CC-B043-40DF91C88E20}" type="parTrans" cxnId="{F6999009-1670-4983-B0C6-6EC7A622B09B}">
      <dgm:prSet/>
      <dgm:spPr/>
      <dgm:t>
        <a:bodyPr/>
        <a:lstStyle/>
        <a:p>
          <a:endParaRPr lang="en-US"/>
        </a:p>
      </dgm:t>
    </dgm:pt>
    <dgm:pt modelId="{AF10EEBC-C476-4D57-A798-AB2F6BDD9F52}" type="sibTrans" cxnId="{F6999009-1670-4983-B0C6-6EC7A622B09B}">
      <dgm:prSet/>
      <dgm:spPr/>
      <dgm:t>
        <a:bodyPr/>
        <a:lstStyle/>
        <a:p>
          <a:endParaRPr lang="en-US"/>
        </a:p>
      </dgm:t>
    </dgm:pt>
    <dgm:pt modelId="{57553EC4-9126-4003-808A-A072BE929948}" type="pres">
      <dgm:prSet presAssocID="{0995B11C-384D-42CA-966E-1D1E582EC89B}" presName="vert0" presStyleCnt="0">
        <dgm:presLayoutVars>
          <dgm:dir/>
          <dgm:animOne val="branch"/>
          <dgm:animLvl val="lvl"/>
        </dgm:presLayoutVars>
      </dgm:prSet>
      <dgm:spPr/>
    </dgm:pt>
    <dgm:pt modelId="{4F525C11-BD5F-4283-9AA4-7290B8E79E82}" type="pres">
      <dgm:prSet presAssocID="{8E67E53A-6C1F-447F-A8AE-B174333A4A31}" presName="thickLine" presStyleLbl="alignNode1" presStyleIdx="0" presStyleCnt="3"/>
      <dgm:spPr/>
    </dgm:pt>
    <dgm:pt modelId="{8FE3A8E9-E57F-4FAB-978A-72B0231FF3DA}" type="pres">
      <dgm:prSet presAssocID="{8E67E53A-6C1F-447F-A8AE-B174333A4A31}" presName="horz1" presStyleCnt="0"/>
      <dgm:spPr/>
    </dgm:pt>
    <dgm:pt modelId="{A444C9FE-BABF-4261-A18E-FCDB6270C350}" type="pres">
      <dgm:prSet presAssocID="{8E67E53A-6C1F-447F-A8AE-B174333A4A31}" presName="tx1" presStyleLbl="revTx" presStyleIdx="0" presStyleCnt="3"/>
      <dgm:spPr/>
    </dgm:pt>
    <dgm:pt modelId="{B109704B-07A2-4024-A631-D9CA6E2475E9}" type="pres">
      <dgm:prSet presAssocID="{8E67E53A-6C1F-447F-A8AE-B174333A4A31}" presName="vert1" presStyleCnt="0"/>
      <dgm:spPr/>
    </dgm:pt>
    <dgm:pt modelId="{63FB2421-4477-4512-85B5-A5894E7F5B9D}" type="pres">
      <dgm:prSet presAssocID="{4B1AE81F-C3AF-41C9-B0D2-7AD379F5F2D1}" presName="thickLine" presStyleLbl="alignNode1" presStyleIdx="1" presStyleCnt="3"/>
      <dgm:spPr/>
    </dgm:pt>
    <dgm:pt modelId="{48CF3795-3E4F-4898-9D97-EE53D7213998}" type="pres">
      <dgm:prSet presAssocID="{4B1AE81F-C3AF-41C9-B0D2-7AD379F5F2D1}" presName="horz1" presStyleCnt="0"/>
      <dgm:spPr/>
    </dgm:pt>
    <dgm:pt modelId="{4F33806E-620A-46F5-B8C8-847505EAA580}" type="pres">
      <dgm:prSet presAssocID="{4B1AE81F-C3AF-41C9-B0D2-7AD379F5F2D1}" presName="tx1" presStyleLbl="revTx" presStyleIdx="1" presStyleCnt="3"/>
      <dgm:spPr/>
    </dgm:pt>
    <dgm:pt modelId="{7F3BE583-C8A9-4737-AE37-570EAE4204D2}" type="pres">
      <dgm:prSet presAssocID="{4B1AE81F-C3AF-41C9-B0D2-7AD379F5F2D1}" presName="vert1" presStyleCnt="0"/>
      <dgm:spPr/>
    </dgm:pt>
    <dgm:pt modelId="{4EEBE244-8B89-428F-8CB0-362F836B2CAB}" type="pres">
      <dgm:prSet presAssocID="{A3314D0F-0FF2-4146-83B4-3BCBBCDFD917}" presName="thickLine" presStyleLbl="alignNode1" presStyleIdx="2" presStyleCnt="3"/>
      <dgm:spPr/>
    </dgm:pt>
    <dgm:pt modelId="{5EE4411C-8CD3-4B8F-9008-8DB97AA4E316}" type="pres">
      <dgm:prSet presAssocID="{A3314D0F-0FF2-4146-83B4-3BCBBCDFD917}" presName="horz1" presStyleCnt="0"/>
      <dgm:spPr/>
    </dgm:pt>
    <dgm:pt modelId="{BD3BE4CB-4406-4A83-A4D9-F9AD08C3A73A}" type="pres">
      <dgm:prSet presAssocID="{A3314D0F-0FF2-4146-83B4-3BCBBCDFD917}" presName="tx1" presStyleLbl="revTx" presStyleIdx="2" presStyleCnt="3"/>
      <dgm:spPr/>
    </dgm:pt>
    <dgm:pt modelId="{CAE0C5FF-8115-4FBE-9495-A3B3D763139E}" type="pres">
      <dgm:prSet presAssocID="{A3314D0F-0FF2-4146-83B4-3BCBBCDFD917}" presName="vert1" presStyleCnt="0"/>
      <dgm:spPr/>
    </dgm:pt>
  </dgm:ptLst>
  <dgm:cxnLst>
    <dgm:cxn modelId="{F6999009-1670-4983-B0C6-6EC7A622B09B}" srcId="{0995B11C-384D-42CA-966E-1D1E582EC89B}" destId="{A3314D0F-0FF2-4146-83B4-3BCBBCDFD917}" srcOrd="2" destOrd="0" parTransId="{95E78236-92E7-49CC-B043-40DF91C88E20}" sibTransId="{AF10EEBC-C476-4D57-A798-AB2F6BDD9F52}"/>
    <dgm:cxn modelId="{F2D33233-7932-49CD-8C78-1C3AA28018DE}" srcId="{0995B11C-384D-42CA-966E-1D1E582EC89B}" destId="{8E67E53A-6C1F-447F-A8AE-B174333A4A31}" srcOrd="0" destOrd="0" parTransId="{3AF2CF56-CE6D-4E3A-87A1-517B98E0AE79}" sibTransId="{9226DDCE-E7FA-4E27-8E84-BBC370024C14}"/>
    <dgm:cxn modelId="{512EBF6B-C743-4099-8A49-D10C7EE221EA}" type="presOf" srcId="{8E67E53A-6C1F-447F-A8AE-B174333A4A31}" destId="{A444C9FE-BABF-4261-A18E-FCDB6270C350}" srcOrd="0" destOrd="0" presId="urn:microsoft.com/office/officeart/2008/layout/LinedList"/>
    <dgm:cxn modelId="{B6F0CEB5-5396-4A1C-911D-44E2AF19552F}" type="presOf" srcId="{A3314D0F-0FF2-4146-83B4-3BCBBCDFD917}" destId="{BD3BE4CB-4406-4A83-A4D9-F9AD08C3A73A}" srcOrd="0" destOrd="0" presId="urn:microsoft.com/office/officeart/2008/layout/LinedList"/>
    <dgm:cxn modelId="{1908F1CA-91C9-4C1C-B726-D277A941B95C}" type="presOf" srcId="{4B1AE81F-C3AF-41C9-B0D2-7AD379F5F2D1}" destId="{4F33806E-620A-46F5-B8C8-847505EAA580}" srcOrd="0" destOrd="0" presId="urn:microsoft.com/office/officeart/2008/layout/LinedList"/>
    <dgm:cxn modelId="{03F7ABCD-81BB-47A7-8C58-EA944648E643}" type="presOf" srcId="{0995B11C-384D-42CA-966E-1D1E582EC89B}" destId="{57553EC4-9126-4003-808A-A072BE929948}" srcOrd="0" destOrd="0" presId="urn:microsoft.com/office/officeart/2008/layout/LinedList"/>
    <dgm:cxn modelId="{9852B6F8-60E5-4BF9-AC29-53185A0F2DC2}" srcId="{0995B11C-384D-42CA-966E-1D1E582EC89B}" destId="{4B1AE81F-C3AF-41C9-B0D2-7AD379F5F2D1}" srcOrd="1" destOrd="0" parTransId="{584818C0-5D9D-4A79-A6AB-1776335F76D7}" sibTransId="{02ABA035-FC0E-4600-A31C-C360FDC73E15}"/>
    <dgm:cxn modelId="{461CAB5B-F475-4F08-8F3D-40F4E7E55C18}" type="presParOf" srcId="{57553EC4-9126-4003-808A-A072BE929948}" destId="{4F525C11-BD5F-4283-9AA4-7290B8E79E82}" srcOrd="0" destOrd="0" presId="urn:microsoft.com/office/officeart/2008/layout/LinedList"/>
    <dgm:cxn modelId="{D42EF1FF-513F-46E5-8619-BCD721ADB18C}" type="presParOf" srcId="{57553EC4-9126-4003-808A-A072BE929948}" destId="{8FE3A8E9-E57F-4FAB-978A-72B0231FF3DA}" srcOrd="1" destOrd="0" presId="urn:microsoft.com/office/officeart/2008/layout/LinedList"/>
    <dgm:cxn modelId="{35F40EC3-B39C-431B-856A-12C34E3311DA}" type="presParOf" srcId="{8FE3A8E9-E57F-4FAB-978A-72B0231FF3DA}" destId="{A444C9FE-BABF-4261-A18E-FCDB6270C350}" srcOrd="0" destOrd="0" presId="urn:microsoft.com/office/officeart/2008/layout/LinedList"/>
    <dgm:cxn modelId="{C0164E9C-942C-417F-A0BC-3051F650E204}" type="presParOf" srcId="{8FE3A8E9-E57F-4FAB-978A-72B0231FF3DA}" destId="{B109704B-07A2-4024-A631-D9CA6E2475E9}" srcOrd="1" destOrd="0" presId="urn:microsoft.com/office/officeart/2008/layout/LinedList"/>
    <dgm:cxn modelId="{B4D819A8-3A96-4F6F-BFBE-5DBFB6819B39}" type="presParOf" srcId="{57553EC4-9126-4003-808A-A072BE929948}" destId="{63FB2421-4477-4512-85B5-A5894E7F5B9D}" srcOrd="2" destOrd="0" presId="urn:microsoft.com/office/officeart/2008/layout/LinedList"/>
    <dgm:cxn modelId="{6E005D6F-C135-4469-9ACA-3EC46F319D32}" type="presParOf" srcId="{57553EC4-9126-4003-808A-A072BE929948}" destId="{48CF3795-3E4F-4898-9D97-EE53D7213998}" srcOrd="3" destOrd="0" presId="urn:microsoft.com/office/officeart/2008/layout/LinedList"/>
    <dgm:cxn modelId="{0F71CE0F-E4E4-498B-B385-2610076C9C20}" type="presParOf" srcId="{48CF3795-3E4F-4898-9D97-EE53D7213998}" destId="{4F33806E-620A-46F5-B8C8-847505EAA580}" srcOrd="0" destOrd="0" presId="urn:microsoft.com/office/officeart/2008/layout/LinedList"/>
    <dgm:cxn modelId="{79360CF7-4071-49D7-ABCC-45FACAFDB07D}" type="presParOf" srcId="{48CF3795-3E4F-4898-9D97-EE53D7213998}" destId="{7F3BE583-C8A9-4737-AE37-570EAE4204D2}" srcOrd="1" destOrd="0" presId="urn:microsoft.com/office/officeart/2008/layout/LinedList"/>
    <dgm:cxn modelId="{64187738-1024-4A16-90C6-7CA83E84CEC9}" type="presParOf" srcId="{57553EC4-9126-4003-808A-A072BE929948}" destId="{4EEBE244-8B89-428F-8CB0-362F836B2CAB}" srcOrd="4" destOrd="0" presId="urn:microsoft.com/office/officeart/2008/layout/LinedList"/>
    <dgm:cxn modelId="{3EB94D7C-CCF6-4615-B92E-DE9679524A0D}" type="presParOf" srcId="{57553EC4-9126-4003-808A-A072BE929948}" destId="{5EE4411C-8CD3-4B8F-9008-8DB97AA4E316}" srcOrd="5" destOrd="0" presId="urn:microsoft.com/office/officeart/2008/layout/LinedList"/>
    <dgm:cxn modelId="{80724B59-7DDF-45F9-96A9-C6912A48A53C}" type="presParOf" srcId="{5EE4411C-8CD3-4B8F-9008-8DB97AA4E316}" destId="{BD3BE4CB-4406-4A83-A4D9-F9AD08C3A73A}" srcOrd="0" destOrd="0" presId="urn:microsoft.com/office/officeart/2008/layout/LinedList"/>
    <dgm:cxn modelId="{8FE48916-7107-49BE-933E-2E6B7F16358E}" type="presParOf" srcId="{5EE4411C-8CD3-4B8F-9008-8DB97AA4E316}" destId="{CAE0C5FF-8115-4FBE-9495-A3B3D763139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FF05998-CE71-4256-B1DF-2D1D7E6415FF}"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D7A663CC-38F3-4DE6-B047-2BDC546E3F44}">
      <dgm:prSet/>
      <dgm:spPr/>
      <dgm:t>
        <a:bodyPr/>
        <a:lstStyle/>
        <a:p>
          <a:r>
            <a:rPr lang="en-SG" dirty="0"/>
            <a:t>Infrared (IR) camera (</a:t>
          </a:r>
          <a:r>
            <a:rPr lang="en-SG" dirty="0">
              <a:hlinkClick xmlns:r="http://schemas.openxmlformats.org/officeDocument/2006/relationships" r:id="rId1"/>
            </a:rPr>
            <a:t>http://bit.ly/2owdUgn</a:t>
          </a:r>
          <a:r>
            <a:rPr lang="en-SG" dirty="0"/>
            <a:t>)</a:t>
          </a:r>
          <a:endParaRPr lang="en-US" dirty="0"/>
        </a:p>
      </dgm:t>
    </dgm:pt>
    <dgm:pt modelId="{52AB9263-1A90-452E-B710-7721FADE33F4}" type="parTrans" cxnId="{E7D3FA57-FD80-4D3B-8211-AFB109FE0B07}">
      <dgm:prSet/>
      <dgm:spPr/>
      <dgm:t>
        <a:bodyPr/>
        <a:lstStyle/>
        <a:p>
          <a:endParaRPr lang="en-US"/>
        </a:p>
      </dgm:t>
    </dgm:pt>
    <dgm:pt modelId="{057EFA29-D126-4244-8941-87599C0E91A2}" type="sibTrans" cxnId="{E7D3FA57-FD80-4D3B-8211-AFB109FE0B07}">
      <dgm:prSet/>
      <dgm:spPr/>
      <dgm:t>
        <a:bodyPr/>
        <a:lstStyle/>
        <a:p>
          <a:endParaRPr lang="en-US"/>
        </a:p>
      </dgm:t>
    </dgm:pt>
    <dgm:pt modelId="{24902170-8DAA-4F07-9C99-B2182F12302C}">
      <dgm:prSet/>
      <dgm:spPr/>
      <dgm:t>
        <a:bodyPr/>
        <a:lstStyle/>
        <a:p>
          <a:r>
            <a:rPr lang="en-SG" dirty="0"/>
            <a:t>Visible light (VIS) camera (</a:t>
          </a:r>
          <a:r>
            <a:rPr lang="en-US" dirty="0">
              <a:hlinkClick xmlns:r="http://schemas.openxmlformats.org/officeDocument/2006/relationships" r:id="rId2"/>
            </a:rPr>
            <a:t>http://bit.ly/2GQhRDw</a:t>
          </a:r>
          <a:r>
            <a:rPr lang="en-SG" dirty="0"/>
            <a:t>)</a:t>
          </a:r>
          <a:endParaRPr lang="en-US" dirty="0"/>
        </a:p>
      </dgm:t>
    </dgm:pt>
    <dgm:pt modelId="{B14B7D58-B802-4A34-A185-4EE05F293774}" type="parTrans" cxnId="{7062D072-3937-4A8B-886B-A61D373EE153}">
      <dgm:prSet/>
      <dgm:spPr/>
      <dgm:t>
        <a:bodyPr/>
        <a:lstStyle/>
        <a:p>
          <a:endParaRPr lang="en-US"/>
        </a:p>
      </dgm:t>
    </dgm:pt>
    <dgm:pt modelId="{F9547FA2-A485-409F-ADF8-7EF2B938858B}" type="sibTrans" cxnId="{7062D072-3937-4A8B-886B-A61D373EE153}">
      <dgm:prSet/>
      <dgm:spPr/>
      <dgm:t>
        <a:bodyPr/>
        <a:lstStyle/>
        <a:p>
          <a:endParaRPr lang="en-US"/>
        </a:p>
      </dgm:t>
    </dgm:pt>
    <dgm:pt modelId="{A9517E8A-02DB-4C4F-90E5-8BCBF9C51801}">
      <dgm:prSet/>
      <dgm:spPr/>
      <dgm:t>
        <a:bodyPr/>
        <a:lstStyle/>
        <a:p>
          <a:r>
            <a:rPr lang="en-SG" dirty="0"/>
            <a:t>Raspberry Pi and </a:t>
          </a:r>
          <a:r>
            <a:rPr lang="en-SG" dirty="0" err="1"/>
            <a:t>Thymio</a:t>
          </a:r>
          <a:endParaRPr lang="en-SG" dirty="0"/>
        </a:p>
      </dgm:t>
    </dgm:pt>
    <dgm:pt modelId="{F52E5206-5E02-4E00-9684-4044FD1492AE}" type="parTrans" cxnId="{2D65211D-D860-4D87-A247-C47B703D2443}">
      <dgm:prSet/>
      <dgm:spPr/>
      <dgm:t>
        <a:bodyPr/>
        <a:lstStyle/>
        <a:p>
          <a:endParaRPr lang="en-US"/>
        </a:p>
      </dgm:t>
    </dgm:pt>
    <dgm:pt modelId="{3B8216AB-DF52-4990-AE0F-A04756FC5A63}" type="sibTrans" cxnId="{2D65211D-D860-4D87-A247-C47B703D2443}">
      <dgm:prSet/>
      <dgm:spPr/>
      <dgm:t>
        <a:bodyPr/>
        <a:lstStyle/>
        <a:p>
          <a:endParaRPr lang="en-US"/>
        </a:p>
      </dgm:t>
    </dgm:pt>
    <dgm:pt modelId="{DDAAED4D-634E-42BA-9512-CBFF4AC20B4F}">
      <dgm:prSet/>
      <dgm:spPr/>
      <dgm:t>
        <a:bodyPr/>
        <a:lstStyle/>
        <a:p>
          <a:r>
            <a:rPr lang="en-SG" dirty="0"/>
            <a:t>Hardware for scaled mock-up</a:t>
          </a:r>
        </a:p>
      </dgm:t>
    </dgm:pt>
    <dgm:pt modelId="{E3DB20FD-8429-4C62-9C30-96B914799E1A}" type="parTrans" cxnId="{2C40F7C9-CE31-45F6-9799-08789DFCED43}">
      <dgm:prSet/>
      <dgm:spPr/>
      <dgm:t>
        <a:bodyPr/>
        <a:lstStyle/>
        <a:p>
          <a:endParaRPr lang="en-US"/>
        </a:p>
      </dgm:t>
    </dgm:pt>
    <dgm:pt modelId="{2364B30C-F67E-40E0-9C99-18433EF86C7E}" type="sibTrans" cxnId="{2C40F7C9-CE31-45F6-9799-08789DFCED43}">
      <dgm:prSet/>
      <dgm:spPr/>
      <dgm:t>
        <a:bodyPr/>
        <a:lstStyle/>
        <a:p>
          <a:endParaRPr lang="en-US"/>
        </a:p>
      </dgm:t>
    </dgm:pt>
    <dgm:pt modelId="{DEF08C5E-C409-4B70-8019-D235F1CFF55A}" type="pres">
      <dgm:prSet presAssocID="{DFF05998-CE71-4256-B1DF-2D1D7E6415FF}" presName="vert0" presStyleCnt="0">
        <dgm:presLayoutVars>
          <dgm:dir/>
          <dgm:animOne val="branch"/>
          <dgm:animLvl val="lvl"/>
        </dgm:presLayoutVars>
      </dgm:prSet>
      <dgm:spPr/>
    </dgm:pt>
    <dgm:pt modelId="{CBF9DCCE-7E65-46D9-AD0E-501236D4B44E}" type="pres">
      <dgm:prSet presAssocID="{D7A663CC-38F3-4DE6-B047-2BDC546E3F44}" presName="thickLine" presStyleLbl="alignNode1" presStyleIdx="0" presStyleCnt="4"/>
      <dgm:spPr/>
    </dgm:pt>
    <dgm:pt modelId="{1FC3206B-F5F1-4D40-A836-91D7818CFCB3}" type="pres">
      <dgm:prSet presAssocID="{D7A663CC-38F3-4DE6-B047-2BDC546E3F44}" presName="horz1" presStyleCnt="0"/>
      <dgm:spPr/>
    </dgm:pt>
    <dgm:pt modelId="{C701EE4F-5F64-42D8-9F0B-1860ACA6B306}" type="pres">
      <dgm:prSet presAssocID="{D7A663CC-38F3-4DE6-B047-2BDC546E3F44}" presName="tx1" presStyleLbl="revTx" presStyleIdx="0" presStyleCnt="4"/>
      <dgm:spPr/>
    </dgm:pt>
    <dgm:pt modelId="{E3883418-7C62-4836-B079-87AE28AFB251}" type="pres">
      <dgm:prSet presAssocID="{D7A663CC-38F3-4DE6-B047-2BDC546E3F44}" presName="vert1" presStyleCnt="0"/>
      <dgm:spPr/>
    </dgm:pt>
    <dgm:pt modelId="{01B7026C-6D80-4459-B8D9-1A49E785E26A}" type="pres">
      <dgm:prSet presAssocID="{24902170-8DAA-4F07-9C99-B2182F12302C}" presName="thickLine" presStyleLbl="alignNode1" presStyleIdx="1" presStyleCnt="4"/>
      <dgm:spPr/>
    </dgm:pt>
    <dgm:pt modelId="{077F22DF-E415-46D7-8DB7-9A58EBE128EB}" type="pres">
      <dgm:prSet presAssocID="{24902170-8DAA-4F07-9C99-B2182F12302C}" presName="horz1" presStyleCnt="0"/>
      <dgm:spPr/>
    </dgm:pt>
    <dgm:pt modelId="{D0082D6F-F6AE-4485-A6D0-F313162284EE}" type="pres">
      <dgm:prSet presAssocID="{24902170-8DAA-4F07-9C99-B2182F12302C}" presName="tx1" presStyleLbl="revTx" presStyleIdx="1" presStyleCnt="4"/>
      <dgm:spPr/>
    </dgm:pt>
    <dgm:pt modelId="{865413AE-546E-4508-B7C6-1E3A259EEA13}" type="pres">
      <dgm:prSet presAssocID="{24902170-8DAA-4F07-9C99-B2182F12302C}" presName="vert1" presStyleCnt="0"/>
      <dgm:spPr/>
    </dgm:pt>
    <dgm:pt modelId="{6D083416-BC45-4175-9CC4-A987F0D28579}" type="pres">
      <dgm:prSet presAssocID="{A9517E8A-02DB-4C4F-90E5-8BCBF9C51801}" presName="thickLine" presStyleLbl="alignNode1" presStyleIdx="2" presStyleCnt="4"/>
      <dgm:spPr/>
    </dgm:pt>
    <dgm:pt modelId="{9EFDC931-28BD-422B-93D5-15E44FA34905}" type="pres">
      <dgm:prSet presAssocID="{A9517E8A-02DB-4C4F-90E5-8BCBF9C51801}" presName="horz1" presStyleCnt="0"/>
      <dgm:spPr/>
    </dgm:pt>
    <dgm:pt modelId="{717B3D87-34B1-4F1F-8C3A-2C861FC3B31B}" type="pres">
      <dgm:prSet presAssocID="{A9517E8A-02DB-4C4F-90E5-8BCBF9C51801}" presName="tx1" presStyleLbl="revTx" presStyleIdx="2" presStyleCnt="4"/>
      <dgm:spPr/>
    </dgm:pt>
    <dgm:pt modelId="{3F09528A-8FCD-4B11-8D8D-B2906158894E}" type="pres">
      <dgm:prSet presAssocID="{A9517E8A-02DB-4C4F-90E5-8BCBF9C51801}" presName="vert1" presStyleCnt="0"/>
      <dgm:spPr/>
    </dgm:pt>
    <dgm:pt modelId="{74660901-8205-4485-A93A-37284CD6452C}" type="pres">
      <dgm:prSet presAssocID="{DDAAED4D-634E-42BA-9512-CBFF4AC20B4F}" presName="thickLine" presStyleLbl="alignNode1" presStyleIdx="3" presStyleCnt="4"/>
      <dgm:spPr/>
    </dgm:pt>
    <dgm:pt modelId="{3A7C5CC5-64FE-45E8-992A-8C91F9D5862B}" type="pres">
      <dgm:prSet presAssocID="{DDAAED4D-634E-42BA-9512-CBFF4AC20B4F}" presName="horz1" presStyleCnt="0"/>
      <dgm:spPr/>
    </dgm:pt>
    <dgm:pt modelId="{67251903-33C4-4AB5-AFC6-32A5509DF048}" type="pres">
      <dgm:prSet presAssocID="{DDAAED4D-634E-42BA-9512-CBFF4AC20B4F}" presName="tx1" presStyleLbl="revTx" presStyleIdx="3" presStyleCnt="4"/>
      <dgm:spPr/>
    </dgm:pt>
    <dgm:pt modelId="{3C77B2F2-E702-4CA4-90FC-E9BA9A387D5A}" type="pres">
      <dgm:prSet presAssocID="{DDAAED4D-634E-42BA-9512-CBFF4AC20B4F}" presName="vert1" presStyleCnt="0"/>
      <dgm:spPr/>
    </dgm:pt>
  </dgm:ptLst>
  <dgm:cxnLst>
    <dgm:cxn modelId="{2D65211D-D860-4D87-A247-C47B703D2443}" srcId="{DFF05998-CE71-4256-B1DF-2D1D7E6415FF}" destId="{A9517E8A-02DB-4C4F-90E5-8BCBF9C51801}" srcOrd="2" destOrd="0" parTransId="{F52E5206-5E02-4E00-9684-4044FD1492AE}" sibTransId="{3B8216AB-DF52-4990-AE0F-A04756FC5A63}"/>
    <dgm:cxn modelId="{4EEC3737-136F-4B35-BEEA-3E93EBFBC3D9}" type="presOf" srcId="{DDAAED4D-634E-42BA-9512-CBFF4AC20B4F}" destId="{67251903-33C4-4AB5-AFC6-32A5509DF048}" srcOrd="0" destOrd="0" presId="urn:microsoft.com/office/officeart/2008/layout/LinedList"/>
    <dgm:cxn modelId="{77A17664-E7E7-48A4-88C1-5141892A1EB6}" type="presOf" srcId="{24902170-8DAA-4F07-9C99-B2182F12302C}" destId="{D0082D6F-F6AE-4485-A6D0-F313162284EE}" srcOrd="0" destOrd="0" presId="urn:microsoft.com/office/officeart/2008/layout/LinedList"/>
    <dgm:cxn modelId="{7062D072-3937-4A8B-886B-A61D373EE153}" srcId="{DFF05998-CE71-4256-B1DF-2D1D7E6415FF}" destId="{24902170-8DAA-4F07-9C99-B2182F12302C}" srcOrd="1" destOrd="0" parTransId="{B14B7D58-B802-4A34-A185-4EE05F293774}" sibTransId="{F9547FA2-A485-409F-ADF8-7EF2B938858B}"/>
    <dgm:cxn modelId="{25500757-70C3-4944-BE1A-385A3C25DA6E}" type="presOf" srcId="{DFF05998-CE71-4256-B1DF-2D1D7E6415FF}" destId="{DEF08C5E-C409-4B70-8019-D235F1CFF55A}" srcOrd="0" destOrd="0" presId="urn:microsoft.com/office/officeart/2008/layout/LinedList"/>
    <dgm:cxn modelId="{E7D3FA57-FD80-4D3B-8211-AFB109FE0B07}" srcId="{DFF05998-CE71-4256-B1DF-2D1D7E6415FF}" destId="{D7A663CC-38F3-4DE6-B047-2BDC546E3F44}" srcOrd="0" destOrd="0" parTransId="{52AB9263-1A90-452E-B710-7721FADE33F4}" sibTransId="{057EFA29-D126-4244-8941-87599C0E91A2}"/>
    <dgm:cxn modelId="{2C40F7C9-CE31-45F6-9799-08789DFCED43}" srcId="{DFF05998-CE71-4256-B1DF-2D1D7E6415FF}" destId="{DDAAED4D-634E-42BA-9512-CBFF4AC20B4F}" srcOrd="3" destOrd="0" parTransId="{E3DB20FD-8429-4C62-9C30-96B914799E1A}" sibTransId="{2364B30C-F67E-40E0-9C99-18433EF86C7E}"/>
    <dgm:cxn modelId="{A06683DA-4EF2-40F7-9138-59EB0B86A63D}" type="presOf" srcId="{A9517E8A-02DB-4C4F-90E5-8BCBF9C51801}" destId="{717B3D87-34B1-4F1F-8C3A-2C861FC3B31B}" srcOrd="0" destOrd="0" presId="urn:microsoft.com/office/officeart/2008/layout/LinedList"/>
    <dgm:cxn modelId="{CBCC09F1-8B43-4186-8D99-5E3C191F661B}" type="presOf" srcId="{D7A663CC-38F3-4DE6-B047-2BDC546E3F44}" destId="{C701EE4F-5F64-42D8-9F0B-1860ACA6B306}" srcOrd="0" destOrd="0" presId="urn:microsoft.com/office/officeart/2008/layout/LinedList"/>
    <dgm:cxn modelId="{F60CC684-43B5-412F-A1C2-A8453DE0F13B}" type="presParOf" srcId="{DEF08C5E-C409-4B70-8019-D235F1CFF55A}" destId="{CBF9DCCE-7E65-46D9-AD0E-501236D4B44E}" srcOrd="0" destOrd="0" presId="urn:microsoft.com/office/officeart/2008/layout/LinedList"/>
    <dgm:cxn modelId="{06C9B79C-5502-429A-B83A-6215F4A3B9C7}" type="presParOf" srcId="{DEF08C5E-C409-4B70-8019-D235F1CFF55A}" destId="{1FC3206B-F5F1-4D40-A836-91D7818CFCB3}" srcOrd="1" destOrd="0" presId="urn:microsoft.com/office/officeart/2008/layout/LinedList"/>
    <dgm:cxn modelId="{D16CE052-0BF4-4322-89C0-10F854AD1724}" type="presParOf" srcId="{1FC3206B-F5F1-4D40-A836-91D7818CFCB3}" destId="{C701EE4F-5F64-42D8-9F0B-1860ACA6B306}" srcOrd="0" destOrd="0" presId="urn:microsoft.com/office/officeart/2008/layout/LinedList"/>
    <dgm:cxn modelId="{089663DF-E091-44F1-A21C-5DD491051D1E}" type="presParOf" srcId="{1FC3206B-F5F1-4D40-A836-91D7818CFCB3}" destId="{E3883418-7C62-4836-B079-87AE28AFB251}" srcOrd="1" destOrd="0" presId="urn:microsoft.com/office/officeart/2008/layout/LinedList"/>
    <dgm:cxn modelId="{EF2FE84D-CAAE-4800-BC83-097E6D033665}" type="presParOf" srcId="{DEF08C5E-C409-4B70-8019-D235F1CFF55A}" destId="{01B7026C-6D80-4459-B8D9-1A49E785E26A}" srcOrd="2" destOrd="0" presId="urn:microsoft.com/office/officeart/2008/layout/LinedList"/>
    <dgm:cxn modelId="{B0BDDB82-C0B7-4AA4-A123-6F422BF0B3E3}" type="presParOf" srcId="{DEF08C5E-C409-4B70-8019-D235F1CFF55A}" destId="{077F22DF-E415-46D7-8DB7-9A58EBE128EB}" srcOrd="3" destOrd="0" presId="urn:microsoft.com/office/officeart/2008/layout/LinedList"/>
    <dgm:cxn modelId="{8DB292D9-C816-4B27-BDF2-359A5A61C605}" type="presParOf" srcId="{077F22DF-E415-46D7-8DB7-9A58EBE128EB}" destId="{D0082D6F-F6AE-4485-A6D0-F313162284EE}" srcOrd="0" destOrd="0" presId="urn:microsoft.com/office/officeart/2008/layout/LinedList"/>
    <dgm:cxn modelId="{47E2061E-827E-4F4E-88CA-7BEC2E69A388}" type="presParOf" srcId="{077F22DF-E415-46D7-8DB7-9A58EBE128EB}" destId="{865413AE-546E-4508-B7C6-1E3A259EEA13}" srcOrd="1" destOrd="0" presId="urn:microsoft.com/office/officeart/2008/layout/LinedList"/>
    <dgm:cxn modelId="{349B7BB7-49BB-4837-A8AC-82F71C643650}" type="presParOf" srcId="{DEF08C5E-C409-4B70-8019-D235F1CFF55A}" destId="{6D083416-BC45-4175-9CC4-A987F0D28579}" srcOrd="4" destOrd="0" presId="urn:microsoft.com/office/officeart/2008/layout/LinedList"/>
    <dgm:cxn modelId="{CB7970F1-1F8D-4DD4-8295-BA746D7AE82C}" type="presParOf" srcId="{DEF08C5E-C409-4B70-8019-D235F1CFF55A}" destId="{9EFDC931-28BD-422B-93D5-15E44FA34905}" srcOrd="5" destOrd="0" presId="urn:microsoft.com/office/officeart/2008/layout/LinedList"/>
    <dgm:cxn modelId="{AC8EA6A5-61F6-4BA6-9473-35452A3344A3}" type="presParOf" srcId="{9EFDC931-28BD-422B-93D5-15E44FA34905}" destId="{717B3D87-34B1-4F1F-8C3A-2C861FC3B31B}" srcOrd="0" destOrd="0" presId="urn:microsoft.com/office/officeart/2008/layout/LinedList"/>
    <dgm:cxn modelId="{F9260089-08E5-4473-8F12-D5EFE25FAC16}" type="presParOf" srcId="{9EFDC931-28BD-422B-93D5-15E44FA34905}" destId="{3F09528A-8FCD-4B11-8D8D-B2906158894E}" srcOrd="1" destOrd="0" presId="urn:microsoft.com/office/officeart/2008/layout/LinedList"/>
    <dgm:cxn modelId="{EEF69C3F-1A8F-45F3-8C65-324FF831024D}" type="presParOf" srcId="{DEF08C5E-C409-4B70-8019-D235F1CFF55A}" destId="{74660901-8205-4485-A93A-37284CD6452C}" srcOrd="6" destOrd="0" presId="urn:microsoft.com/office/officeart/2008/layout/LinedList"/>
    <dgm:cxn modelId="{840F515F-3BB5-41C7-8250-3E4A8AF10FF6}" type="presParOf" srcId="{DEF08C5E-C409-4B70-8019-D235F1CFF55A}" destId="{3A7C5CC5-64FE-45E8-992A-8C91F9D5862B}" srcOrd="7" destOrd="0" presId="urn:microsoft.com/office/officeart/2008/layout/LinedList"/>
    <dgm:cxn modelId="{C066F3C7-7A2A-4E3D-8677-C6C2545D1C35}" type="presParOf" srcId="{3A7C5CC5-64FE-45E8-992A-8C91F9D5862B}" destId="{67251903-33C4-4AB5-AFC6-32A5509DF048}" srcOrd="0" destOrd="0" presId="urn:microsoft.com/office/officeart/2008/layout/LinedList"/>
    <dgm:cxn modelId="{B81A6752-FE42-49FA-A675-45B3D49D2E4B}" type="presParOf" srcId="{3A7C5CC5-64FE-45E8-992A-8C91F9D5862B}" destId="{3C77B2F2-E702-4CA4-90FC-E9BA9A387D5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A31DA0-02CE-4120-B081-4FD63ACF97A3}">
      <dsp:nvSpPr>
        <dsp:cNvPr id="0" name=""/>
        <dsp:cNvSpPr/>
      </dsp:nvSpPr>
      <dsp:spPr>
        <a:xfrm>
          <a:off x="0" y="2028"/>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F8E60D-9A42-4569-AA35-EAB863FF5AF3}">
      <dsp:nvSpPr>
        <dsp:cNvPr id="0" name=""/>
        <dsp:cNvSpPr/>
      </dsp:nvSpPr>
      <dsp:spPr>
        <a:xfrm>
          <a:off x="0" y="2028"/>
          <a:ext cx="10515600" cy="1383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SG" sz="2800" kern="1200" dirty="0"/>
            <a:t>Lights are often left switched long after the users have left.</a:t>
          </a:r>
          <a:endParaRPr lang="en-US" sz="2800" kern="1200" dirty="0"/>
        </a:p>
      </dsp:txBody>
      <dsp:txXfrm>
        <a:off x="0" y="2028"/>
        <a:ext cx="10515600" cy="1383476"/>
      </dsp:txXfrm>
    </dsp:sp>
    <dsp:sp modelId="{1B819933-C0C5-4E12-8679-6FDB87300D65}">
      <dsp:nvSpPr>
        <dsp:cNvPr id="0" name=""/>
        <dsp:cNvSpPr/>
      </dsp:nvSpPr>
      <dsp:spPr>
        <a:xfrm>
          <a:off x="0" y="1385505"/>
          <a:ext cx="10515600" cy="0"/>
        </a:xfrm>
        <a:prstGeom prst="line">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D87F37-666B-40E2-9D35-E2C95819C65F}">
      <dsp:nvSpPr>
        <dsp:cNvPr id="0" name=""/>
        <dsp:cNvSpPr/>
      </dsp:nvSpPr>
      <dsp:spPr>
        <a:xfrm>
          <a:off x="0" y="1385505"/>
          <a:ext cx="10515600" cy="1383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SG" sz="2800" kern="1200" dirty="0"/>
            <a:t>Even when users are in, having only a few users in a relatively large room equates to wastage.</a:t>
          </a:r>
          <a:endParaRPr lang="en-US" sz="2800" kern="1200" dirty="0"/>
        </a:p>
      </dsp:txBody>
      <dsp:txXfrm>
        <a:off x="0" y="1385505"/>
        <a:ext cx="10515600" cy="1383476"/>
      </dsp:txXfrm>
    </dsp:sp>
    <dsp:sp modelId="{12A48C03-1E4F-47A8-A748-94CAD1CE4CE5}">
      <dsp:nvSpPr>
        <dsp:cNvPr id="0" name=""/>
        <dsp:cNvSpPr/>
      </dsp:nvSpPr>
      <dsp:spPr>
        <a:xfrm>
          <a:off x="0" y="2768982"/>
          <a:ext cx="10515600"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0ADCA6-4B6B-492C-A6A6-7F2741EE128F}">
      <dsp:nvSpPr>
        <dsp:cNvPr id="0" name=""/>
        <dsp:cNvSpPr/>
      </dsp:nvSpPr>
      <dsp:spPr>
        <a:xfrm>
          <a:off x="0" y="2768982"/>
          <a:ext cx="10515600" cy="1383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SG" sz="2800" kern="1200" dirty="0"/>
            <a:t>In rooms with ample ambient lighting, the intensity of indoor lighting needed can be reduced.</a:t>
          </a:r>
          <a:endParaRPr lang="en-US" sz="2800" kern="1200" dirty="0"/>
        </a:p>
      </dsp:txBody>
      <dsp:txXfrm>
        <a:off x="0" y="2768982"/>
        <a:ext cx="10515600" cy="13834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3F874E-7B90-4A72-A75F-3E9EBC397CB6}">
      <dsp:nvSpPr>
        <dsp:cNvPr id="0" name=""/>
        <dsp:cNvSpPr/>
      </dsp:nvSpPr>
      <dsp:spPr>
        <a:xfrm>
          <a:off x="0" y="0"/>
          <a:ext cx="10515600" cy="4154488"/>
        </a:xfrm>
        <a:prstGeom prst="rect">
          <a:avLst/>
        </a:prstGeom>
        <a:no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84480" tIns="284480" rIns="284480" bIns="284480" numCol="1" spcCol="1270" anchor="ctr" anchorCtr="0">
          <a:noAutofit/>
        </a:bodyPr>
        <a:lstStyle/>
        <a:p>
          <a:pPr marL="0" lvl="0" indent="0" algn="ctr" defTabSz="1778000">
            <a:lnSpc>
              <a:spcPct val="90000"/>
            </a:lnSpc>
            <a:spcBef>
              <a:spcPct val="0"/>
            </a:spcBef>
            <a:spcAft>
              <a:spcPct val="35000"/>
            </a:spcAft>
            <a:buNone/>
          </a:pPr>
          <a:r>
            <a:rPr lang="en-SG" sz="4000" kern="1200" dirty="0"/>
            <a:t>Idea: Use an infrared (IR) camera to detect heat signatures and a visible light (VIS) camera to detect the brightness of the room.</a:t>
          </a:r>
          <a:endParaRPr lang="en-US" sz="4000" kern="1200" dirty="0"/>
        </a:p>
      </dsp:txBody>
      <dsp:txXfrm>
        <a:off x="0" y="0"/>
        <a:ext cx="10515600" cy="2243423"/>
      </dsp:txXfrm>
    </dsp:sp>
    <dsp:sp modelId="{AE0B5021-29B4-479C-8A5B-89E46E9DBB00}">
      <dsp:nvSpPr>
        <dsp:cNvPr id="0" name=""/>
        <dsp:cNvSpPr/>
      </dsp:nvSpPr>
      <dsp:spPr>
        <a:xfrm>
          <a:off x="5134" y="2160333"/>
          <a:ext cx="1750888" cy="1911064"/>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SG" sz="1600" kern="1200" dirty="0"/>
            <a:t>IR camera takes a thermal image every ten seconds</a:t>
          </a:r>
          <a:endParaRPr lang="en-US" sz="1600" kern="1200" dirty="0"/>
        </a:p>
      </dsp:txBody>
      <dsp:txXfrm>
        <a:off x="5134" y="2160333"/>
        <a:ext cx="1750888" cy="1911064"/>
      </dsp:txXfrm>
    </dsp:sp>
    <dsp:sp modelId="{F0FBC94F-65E4-4375-A4CA-223D0C31F3F6}">
      <dsp:nvSpPr>
        <dsp:cNvPr id="0" name=""/>
        <dsp:cNvSpPr/>
      </dsp:nvSpPr>
      <dsp:spPr>
        <a:xfrm>
          <a:off x="1756023" y="2160333"/>
          <a:ext cx="1750888" cy="1911064"/>
        </a:xfrm>
        <a:prstGeom prst="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SG" sz="1600" kern="1200" dirty="0"/>
            <a:t>If two consecutive images show our target at the same position (within threshold), activate VIS camera</a:t>
          </a:r>
          <a:endParaRPr lang="en-US" sz="1600" kern="1200" dirty="0"/>
        </a:p>
      </dsp:txBody>
      <dsp:txXfrm>
        <a:off x="1756023" y="2160333"/>
        <a:ext cx="1750888" cy="1911064"/>
      </dsp:txXfrm>
    </dsp:sp>
    <dsp:sp modelId="{4E68661E-D00C-4A22-89A2-5D731253B17F}">
      <dsp:nvSpPr>
        <dsp:cNvPr id="0" name=""/>
        <dsp:cNvSpPr/>
      </dsp:nvSpPr>
      <dsp:spPr>
        <a:xfrm>
          <a:off x="3506911" y="2160333"/>
          <a:ext cx="1750888" cy="1911064"/>
        </a:xfrm>
        <a:prstGeom prst="rect">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SG" sz="1600" kern="1200" dirty="0"/>
            <a:t>VIS camera takes one image</a:t>
          </a:r>
          <a:endParaRPr lang="en-US" sz="1600" kern="1200" dirty="0"/>
        </a:p>
      </dsp:txBody>
      <dsp:txXfrm>
        <a:off x="3506911" y="2160333"/>
        <a:ext cx="1750888" cy="1911064"/>
      </dsp:txXfrm>
    </dsp:sp>
    <dsp:sp modelId="{D379FD3B-F9B1-41AA-9F65-BA883D34FB16}">
      <dsp:nvSpPr>
        <dsp:cNvPr id="0" name=""/>
        <dsp:cNvSpPr/>
      </dsp:nvSpPr>
      <dsp:spPr>
        <a:xfrm>
          <a:off x="5257800" y="2160333"/>
          <a:ext cx="1750888" cy="1911064"/>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SG" sz="1600" kern="1200" dirty="0"/>
            <a:t>Brightness at our target’s position is analysed to determine effect of ambient lighting</a:t>
          </a:r>
          <a:endParaRPr lang="en-US" sz="1600" kern="1200" dirty="0"/>
        </a:p>
      </dsp:txBody>
      <dsp:txXfrm>
        <a:off x="5257800" y="2160333"/>
        <a:ext cx="1750888" cy="1911064"/>
      </dsp:txXfrm>
    </dsp:sp>
    <dsp:sp modelId="{B2C8167D-3E11-4FA9-B154-D75D7D74BA1D}">
      <dsp:nvSpPr>
        <dsp:cNvPr id="0" name=""/>
        <dsp:cNvSpPr/>
      </dsp:nvSpPr>
      <dsp:spPr>
        <a:xfrm>
          <a:off x="7008688" y="2160333"/>
          <a:ext cx="1750888" cy="1911064"/>
        </a:xfrm>
        <a:prstGeom prst="rect">
          <a:avLst/>
        </a:prstGeom>
        <a:solidFill>
          <a:schemeClr val="accent6">
            <a:tint val="40000"/>
            <a:alpha val="90000"/>
            <a:hueOff val="0"/>
            <a:satOff val="0"/>
            <a:lumOff val="0"/>
            <a:alphaOff val="0"/>
          </a:schemeClr>
        </a:solidFill>
        <a:ln w="6350" cap="flat" cmpd="sng" algn="ctr">
          <a:solidFill>
            <a:schemeClr val="accent6">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SG" sz="1600" kern="1200" dirty="0"/>
            <a:t>Brightness of indoor lighting adjusted to minimise wastage</a:t>
          </a:r>
          <a:endParaRPr lang="en-US" sz="1600" kern="1200" dirty="0"/>
        </a:p>
      </dsp:txBody>
      <dsp:txXfrm>
        <a:off x="7008688" y="2160333"/>
        <a:ext cx="1750888" cy="1911064"/>
      </dsp:txXfrm>
    </dsp:sp>
    <dsp:sp modelId="{AC080132-A0E5-4D63-8BF4-CF221B6DC3CB}">
      <dsp:nvSpPr>
        <dsp:cNvPr id="0" name=""/>
        <dsp:cNvSpPr/>
      </dsp:nvSpPr>
      <dsp:spPr>
        <a:xfrm>
          <a:off x="8759576" y="2160333"/>
          <a:ext cx="1750888" cy="1911064"/>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SG" sz="1600" kern="1200" dirty="0"/>
            <a:t>Deactivate VIS camera; repeat</a:t>
          </a:r>
          <a:endParaRPr lang="en-US" sz="1600" kern="1200" dirty="0"/>
        </a:p>
      </dsp:txBody>
      <dsp:txXfrm>
        <a:off x="8759576" y="2160333"/>
        <a:ext cx="1750888" cy="19110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525C11-BD5F-4283-9AA4-7290B8E79E82}">
      <dsp:nvSpPr>
        <dsp:cNvPr id="0" name=""/>
        <dsp:cNvSpPr/>
      </dsp:nvSpPr>
      <dsp:spPr>
        <a:xfrm>
          <a:off x="0" y="2028"/>
          <a:ext cx="10515600" cy="0"/>
        </a:xfrm>
        <a:prstGeom prst="line">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A444C9FE-BABF-4261-A18E-FCDB6270C350}">
      <dsp:nvSpPr>
        <dsp:cNvPr id="0" name=""/>
        <dsp:cNvSpPr/>
      </dsp:nvSpPr>
      <dsp:spPr>
        <a:xfrm>
          <a:off x="0" y="2028"/>
          <a:ext cx="10515600" cy="1383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SG" sz="2100" kern="1200" dirty="0"/>
            <a:t>Sustainable design – When our IR camera does not detect any changes to our target’s position, our VIS camera will not be switched on. Similarly, our IR camera itself will not be actuated perpetually, but on a 1:10 work-rest-cycle. </a:t>
          </a:r>
          <a:endParaRPr lang="en-US" sz="2100" kern="1200" dirty="0"/>
        </a:p>
      </dsp:txBody>
      <dsp:txXfrm>
        <a:off x="0" y="2028"/>
        <a:ext cx="10515600" cy="1383476"/>
      </dsp:txXfrm>
    </dsp:sp>
    <dsp:sp modelId="{63FB2421-4477-4512-85B5-A5894E7F5B9D}">
      <dsp:nvSpPr>
        <dsp:cNvPr id="0" name=""/>
        <dsp:cNvSpPr/>
      </dsp:nvSpPr>
      <dsp:spPr>
        <a:xfrm>
          <a:off x="0" y="1385505"/>
          <a:ext cx="10515600" cy="0"/>
        </a:xfrm>
        <a:prstGeom prst="line">
          <a:avLst/>
        </a:prstGeom>
        <a:gradFill rotWithShape="0">
          <a:gsLst>
            <a:gs pos="0">
              <a:schemeClr val="accent5">
                <a:hueOff val="-3379271"/>
                <a:satOff val="-8710"/>
                <a:lumOff val="-5883"/>
                <a:alphaOff val="0"/>
                <a:lumMod val="110000"/>
                <a:satMod val="105000"/>
                <a:tint val="67000"/>
              </a:schemeClr>
            </a:gs>
            <a:gs pos="50000">
              <a:schemeClr val="accent5">
                <a:hueOff val="-3379271"/>
                <a:satOff val="-8710"/>
                <a:lumOff val="-5883"/>
                <a:alphaOff val="0"/>
                <a:lumMod val="105000"/>
                <a:satMod val="103000"/>
                <a:tint val="73000"/>
              </a:schemeClr>
            </a:gs>
            <a:gs pos="100000">
              <a:schemeClr val="accent5">
                <a:hueOff val="-3379271"/>
                <a:satOff val="-8710"/>
                <a:lumOff val="-5883"/>
                <a:alphaOff val="0"/>
                <a:lumMod val="105000"/>
                <a:satMod val="109000"/>
                <a:tint val="81000"/>
              </a:schemeClr>
            </a:gs>
          </a:gsLst>
          <a:lin ang="5400000" scaled="0"/>
        </a:gradFill>
        <a:ln w="6350" cap="flat" cmpd="sng" algn="ctr">
          <a:solidFill>
            <a:schemeClr val="accent5">
              <a:hueOff val="-3379271"/>
              <a:satOff val="-8710"/>
              <a:lumOff val="-5883"/>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4F33806E-620A-46F5-B8C8-847505EAA580}">
      <dsp:nvSpPr>
        <dsp:cNvPr id="0" name=""/>
        <dsp:cNvSpPr/>
      </dsp:nvSpPr>
      <dsp:spPr>
        <a:xfrm>
          <a:off x="0" y="1385505"/>
          <a:ext cx="10515600" cy="1383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SG" sz="2100" kern="1200" dirty="0"/>
            <a:t>Affordable design – Our IR and VIS cameras are used for target acquisition and brightness analysis, both of which do not require high resolution images. Hence, our choice of camera will reflect as such in our budget. </a:t>
          </a:r>
          <a:endParaRPr lang="en-US" sz="2100" kern="1200" dirty="0"/>
        </a:p>
      </dsp:txBody>
      <dsp:txXfrm>
        <a:off x="0" y="1385505"/>
        <a:ext cx="10515600" cy="1383476"/>
      </dsp:txXfrm>
    </dsp:sp>
    <dsp:sp modelId="{4EEBE244-8B89-428F-8CB0-362F836B2CAB}">
      <dsp:nvSpPr>
        <dsp:cNvPr id="0" name=""/>
        <dsp:cNvSpPr/>
      </dsp:nvSpPr>
      <dsp:spPr>
        <a:xfrm>
          <a:off x="0" y="2768982"/>
          <a:ext cx="10515600" cy="0"/>
        </a:xfrm>
        <a:prstGeom prst="line">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BD3BE4CB-4406-4A83-A4D9-F9AD08C3A73A}">
      <dsp:nvSpPr>
        <dsp:cNvPr id="0" name=""/>
        <dsp:cNvSpPr/>
      </dsp:nvSpPr>
      <dsp:spPr>
        <a:xfrm>
          <a:off x="0" y="2768982"/>
          <a:ext cx="10515600" cy="1383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SG" sz="2100" kern="1200"/>
            <a:t>Smart </a:t>
          </a:r>
          <a:r>
            <a:rPr lang="en-SG" sz="2100" kern="1200" dirty="0"/>
            <a:t>design – When room users disagree with our programmed desired light settings, we receive feedback in the form of them manually toggling the brightness. </a:t>
          </a:r>
          <a:r>
            <a:rPr lang="en-SG" sz="2100" kern="1200"/>
            <a:t>This user data is recorded and analysed to recalibrate a specific desired brightness by users of a particular room. </a:t>
          </a:r>
          <a:endParaRPr lang="en-US" sz="2100" kern="1200" dirty="0"/>
        </a:p>
      </dsp:txBody>
      <dsp:txXfrm>
        <a:off x="0" y="2768982"/>
        <a:ext cx="10515600" cy="13834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F9DCCE-7E65-46D9-AD0E-501236D4B44E}">
      <dsp:nvSpPr>
        <dsp:cNvPr id="0" name=""/>
        <dsp:cNvSpPr/>
      </dsp:nvSpPr>
      <dsp:spPr>
        <a:xfrm>
          <a:off x="0" y="0"/>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01EE4F-5F64-42D8-9F0B-1860ACA6B306}">
      <dsp:nvSpPr>
        <dsp:cNvPr id="0" name=""/>
        <dsp:cNvSpPr/>
      </dsp:nvSpPr>
      <dsp:spPr>
        <a:xfrm>
          <a:off x="0" y="0"/>
          <a:ext cx="10515600" cy="1038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SG" sz="3900" kern="1200" dirty="0"/>
            <a:t>Infrared (IR) camera (</a:t>
          </a:r>
          <a:r>
            <a:rPr lang="en-SG" sz="3900" kern="1200" dirty="0">
              <a:hlinkClick xmlns:r="http://schemas.openxmlformats.org/officeDocument/2006/relationships" r:id="rId1"/>
            </a:rPr>
            <a:t>http://bit.ly/2owdUgn</a:t>
          </a:r>
          <a:r>
            <a:rPr lang="en-SG" sz="3900" kern="1200" dirty="0"/>
            <a:t>)</a:t>
          </a:r>
          <a:endParaRPr lang="en-US" sz="3900" kern="1200" dirty="0"/>
        </a:p>
      </dsp:txBody>
      <dsp:txXfrm>
        <a:off x="0" y="0"/>
        <a:ext cx="10515600" cy="1038622"/>
      </dsp:txXfrm>
    </dsp:sp>
    <dsp:sp modelId="{01B7026C-6D80-4459-B8D9-1A49E785E26A}">
      <dsp:nvSpPr>
        <dsp:cNvPr id="0" name=""/>
        <dsp:cNvSpPr/>
      </dsp:nvSpPr>
      <dsp:spPr>
        <a:xfrm>
          <a:off x="0" y="1038621"/>
          <a:ext cx="10515600" cy="0"/>
        </a:xfrm>
        <a:prstGeom prst="line">
          <a:avLst/>
        </a:prstGeom>
        <a:solidFill>
          <a:schemeClr val="accent5">
            <a:hueOff val="-2252848"/>
            <a:satOff val="-5806"/>
            <a:lumOff val="-3922"/>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082D6F-F6AE-4485-A6D0-F313162284EE}">
      <dsp:nvSpPr>
        <dsp:cNvPr id="0" name=""/>
        <dsp:cNvSpPr/>
      </dsp:nvSpPr>
      <dsp:spPr>
        <a:xfrm>
          <a:off x="0" y="1038622"/>
          <a:ext cx="10515600" cy="1038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SG" sz="3900" kern="1200" dirty="0"/>
            <a:t>Visible light (VIS) camera (</a:t>
          </a:r>
          <a:r>
            <a:rPr lang="en-US" sz="3900" kern="1200" dirty="0">
              <a:hlinkClick xmlns:r="http://schemas.openxmlformats.org/officeDocument/2006/relationships" r:id="rId2"/>
            </a:rPr>
            <a:t>http://bit.ly/2GQhRDw</a:t>
          </a:r>
          <a:r>
            <a:rPr lang="en-SG" sz="3900" kern="1200" dirty="0"/>
            <a:t>)</a:t>
          </a:r>
          <a:endParaRPr lang="en-US" sz="3900" kern="1200" dirty="0"/>
        </a:p>
      </dsp:txBody>
      <dsp:txXfrm>
        <a:off x="0" y="1038622"/>
        <a:ext cx="10515600" cy="1038622"/>
      </dsp:txXfrm>
    </dsp:sp>
    <dsp:sp modelId="{6D083416-BC45-4175-9CC4-A987F0D28579}">
      <dsp:nvSpPr>
        <dsp:cNvPr id="0" name=""/>
        <dsp:cNvSpPr/>
      </dsp:nvSpPr>
      <dsp:spPr>
        <a:xfrm>
          <a:off x="0" y="2077243"/>
          <a:ext cx="10515600" cy="0"/>
        </a:xfrm>
        <a:prstGeom prst="line">
          <a:avLst/>
        </a:prstGeom>
        <a:solidFill>
          <a:schemeClr val="accent5">
            <a:hueOff val="-4505695"/>
            <a:satOff val="-11613"/>
            <a:lumOff val="-7843"/>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7B3D87-34B1-4F1F-8C3A-2C861FC3B31B}">
      <dsp:nvSpPr>
        <dsp:cNvPr id="0" name=""/>
        <dsp:cNvSpPr/>
      </dsp:nvSpPr>
      <dsp:spPr>
        <a:xfrm>
          <a:off x="0" y="2077244"/>
          <a:ext cx="10515600" cy="1038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SG" sz="3900" kern="1200" dirty="0"/>
            <a:t>Raspberry Pi and </a:t>
          </a:r>
          <a:r>
            <a:rPr lang="en-SG" sz="3900" kern="1200" dirty="0" err="1"/>
            <a:t>Thymio</a:t>
          </a:r>
          <a:endParaRPr lang="en-SG" sz="3900" kern="1200" dirty="0"/>
        </a:p>
      </dsp:txBody>
      <dsp:txXfrm>
        <a:off x="0" y="2077244"/>
        <a:ext cx="10515600" cy="1038622"/>
      </dsp:txXfrm>
    </dsp:sp>
    <dsp:sp modelId="{74660901-8205-4485-A93A-37284CD6452C}">
      <dsp:nvSpPr>
        <dsp:cNvPr id="0" name=""/>
        <dsp:cNvSpPr/>
      </dsp:nvSpPr>
      <dsp:spPr>
        <a:xfrm>
          <a:off x="0" y="3115865"/>
          <a:ext cx="10515600"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251903-33C4-4AB5-AFC6-32A5509DF048}">
      <dsp:nvSpPr>
        <dsp:cNvPr id="0" name=""/>
        <dsp:cNvSpPr/>
      </dsp:nvSpPr>
      <dsp:spPr>
        <a:xfrm>
          <a:off x="0" y="3115866"/>
          <a:ext cx="10515600" cy="1038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SG" sz="3900" kern="1200" dirty="0"/>
            <a:t>Hardware for scaled mock-up</a:t>
          </a:r>
        </a:p>
      </dsp:txBody>
      <dsp:txXfrm>
        <a:off x="0" y="3115866"/>
        <a:ext cx="10515600" cy="103862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9308-E03A-413B-9592-D5B4984A7F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05C38243-4839-4097-98BB-2F25BE5B04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AFE2BB09-78B1-444E-A31F-FE97CC05D826}"/>
              </a:ext>
            </a:extLst>
          </p:cNvPr>
          <p:cNvSpPr>
            <a:spLocks noGrp="1"/>
          </p:cNvSpPr>
          <p:nvPr>
            <p:ph type="dt" sz="half" idx="10"/>
          </p:nvPr>
        </p:nvSpPr>
        <p:spPr/>
        <p:txBody>
          <a:bodyPr/>
          <a:lstStyle/>
          <a:p>
            <a:fld id="{A6177FC8-5028-4E30-A6D9-9490A584A8A6}" type="datetimeFigureOut">
              <a:rPr lang="en-SG" smtClean="0"/>
              <a:t>1/3/2018</a:t>
            </a:fld>
            <a:endParaRPr lang="en-SG"/>
          </a:p>
        </p:txBody>
      </p:sp>
      <p:sp>
        <p:nvSpPr>
          <p:cNvPr id="5" name="Footer Placeholder 4">
            <a:extLst>
              <a:ext uri="{FF2B5EF4-FFF2-40B4-BE49-F238E27FC236}">
                <a16:creationId xmlns:a16="http://schemas.microsoft.com/office/drawing/2014/main" id="{66F91D5B-2FD3-4E8D-84AC-EFBDE161C6A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0EC2BCD-E4C1-4FE5-83CC-B72CFB9629BC}"/>
              </a:ext>
            </a:extLst>
          </p:cNvPr>
          <p:cNvSpPr>
            <a:spLocks noGrp="1"/>
          </p:cNvSpPr>
          <p:nvPr>
            <p:ph type="sldNum" sz="quarter" idx="12"/>
          </p:nvPr>
        </p:nvSpPr>
        <p:spPr/>
        <p:txBody>
          <a:bodyPr/>
          <a:lstStyle/>
          <a:p>
            <a:fld id="{5CC48A29-E2FE-4EB1-855D-F1E922BB6B65}" type="slidenum">
              <a:rPr lang="en-SG" smtClean="0"/>
              <a:t>‹#›</a:t>
            </a:fld>
            <a:endParaRPr lang="en-SG"/>
          </a:p>
        </p:txBody>
      </p:sp>
    </p:spTree>
    <p:extLst>
      <p:ext uri="{BB962C8B-B14F-4D97-AF65-F5344CB8AC3E}">
        <p14:creationId xmlns:p14="http://schemas.microsoft.com/office/powerpoint/2010/main" val="113362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79A57-DAE7-4836-840F-E076EF1BA3C0}"/>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C45A2C83-C4C7-4F31-8EFC-F663E744F8C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EB8D2FA-8408-4CD5-9682-1BE5867E980C}"/>
              </a:ext>
            </a:extLst>
          </p:cNvPr>
          <p:cNvSpPr>
            <a:spLocks noGrp="1"/>
          </p:cNvSpPr>
          <p:nvPr>
            <p:ph type="dt" sz="half" idx="10"/>
          </p:nvPr>
        </p:nvSpPr>
        <p:spPr/>
        <p:txBody>
          <a:bodyPr/>
          <a:lstStyle/>
          <a:p>
            <a:fld id="{A6177FC8-5028-4E30-A6D9-9490A584A8A6}" type="datetimeFigureOut">
              <a:rPr lang="en-SG" smtClean="0"/>
              <a:t>1/3/2018</a:t>
            </a:fld>
            <a:endParaRPr lang="en-SG"/>
          </a:p>
        </p:txBody>
      </p:sp>
      <p:sp>
        <p:nvSpPr>
          <p:cNvPr id="5" name="Footer Placeholder 4">
            <a:extLst>
              <a:ext uri="{FF2B5EF4-FFF2-40B4-BE49-F238E27FC236}">
                <a16:creationId xmlns:a16="http://schemas.microsoft.com/office/drawing/2014/main" id="{EF7810F6-2E9F-48D4-A44C-862B3B9F2F7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4E469A8-C2DD-42CE-81FC-F85CFCCAD7C0}"/>
              </a:ext>
            </a:extLst>
          </p:cNvPr>
          <p:cNvSpPr>
            <a:spLocks noGrp="1"/>
          </p:cNvSpPr>
          <p:nvPr>
            <p:ph type="sldNum" sz="quarter" idx="12"/>
          </p:nvPr>
        </p:nvSpPr>
        <p:spPr/>
        <p:txBody>
          <a:bodyPr/>
          <a:lstStyle/>
          <a:p>
            <a:fld id="{5CC48A29-E2FE-4EB1-855D-F1E922BB6B65}" type="slidenum">
              <a:rPr lang="en-SG" smtClean="0"/>
              <a:t>‹#›</a:t>
            </a:fld>
            <a:endParaRPr lang="en-SG"/>
          </a:p>
        </p:txBody>
      </p:sp>
    </p:spTree>
    <p:extLst>
      <p:ext uri="{BB962C8B-B14F-4D97-AF65-F5344CB8AC3E}">
        <p14:creationId xmlns:p14="http://schemas.microsoft.com/office/powerpoint/2010/main" val="1501305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9F4A2F-6E73-4B68-9294-71BA0FC53C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85F7B576-B8FF-4FE6-976D-5512F88D652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8977CE7-99C3-4A20-8107-93C10B7B18D3}"/>
              </a:ext>
            </a:extLst>
          </p:cNvPr>
          <p:cNvSpPr>
            <a:spLocks noGrp="1"/>
          </p:cNvSpPr>
          <p:nvPr>
            <p:ph type="dt" sz="half" idx="10"/>
          </p:nvPr>
        </p:nvSpPr>
        <p:spPr/>
        <p:txBody>
          <a:bodyPr/>
          <a:lstStyle/>
          <a:p>
            <a:fld id="{A6177FC8-5028-4E30-A6D9-9490A584A8A6}" type="datetimeFigureOut">
              <a:rPr lang="en-SG" smtClean="0"/>
              <a:t>1/3/2018</a:t>
            </a:fld>
            <a:endParaRPr lang="en-SG"/>
          </a:p>
        </p:txBody>
      </p:sp>
      <p:sp>
        <p:nvSpPr>
          <p:cNvPr id="5" name="Footer Placeholder 4">
            <a:extLst>
              <a:ext uri="{FF2B5EF4-FFF2-40B4-BE49-F238E27FC236}">
                <a16:creationId xmlns:a16="http://schemas.microsoft.com/office/drawing/2014/main" id="{E23A59D9-6E60-44E7-ABDD-02E76EAF5E2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D960286-C94E-487C-847E-1D2856FA374C}"/>
              </a:ext>
            </a:extLst>
          </p:cNvPr>
          <p:cNvSpPr>
            <a:spLocks noGrp="1"/>
          </p:cNvSpPr>
          <p:nvPr>
            <p:ph type="sldNum" sz="quarter" idx="12"/>
          </p:nvPr>
        </p:nvSpPr>
        <p:spPr/>
        <p:txBody>
          <a:bodyPr/>
          <a:lstStyle/>
          <a:p>
            <a:fld id="{5CC48A29-E2FE-4EB1-855D-F1E922BB6B65}" type="slidenum">
              <a:rPr lang="en-SG" smtClean="0"/>
              <a:t>‹#›</a:t>
            </a:fld>
            <a:endParaRPr lang="en-SG"/>
          </a:p>
        </p:txBody>
      </p:sp>
    </p:spTree>
    <p:extLst>
      <p:ext uri="{BB962C8B-B14F-4D97-AF65-F5344CB8AC3E}">
        <p14:creationId xmlns:p14="http://schemas.microsoft.com/office/powerpoint/2010/main" val="2194615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3A047-98BB-4710-B28E-B8220D166252}"/>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B8BCDB77-AFE4-4D48-90C2-015813A64C0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08A41F5-8804-401D-9EFD-498F9146A3C5}"/>
              </a:ext>
            </a:extLst>
          </p:cNvPr>
          <p:cNvSpPr>
            <a:spLocks noGrp="1"/>
          </p:cNvSpPr>
          <p:nvPr>
            <p:ph type="dt" sz="half" idx="10"/>
          </p:nvPr>
        </p:nvSpPr>
        <p:spPr/>
        <p:txBody>
          <a:bodyPr/>
          <a:lstStyle/>
          <a:p>
            <a:fld id="{A6177FC8-5028-4E30-A6D9-9490A584A8A6}" type="datetimeFigureOut">
              <a:rPr lang="en-SG" smtClean="0"/>
              <a:t>1/3/2018</a:t>
            </a:fld>
            <a:endParaRPr lang="en-SG"/>
          </a:p>
        </p:txBody>
      </p:sp>
      <p:sp>
        <p:nvSpPr>
          <p:cNvPr id="5" name="Footer Placeholder 4">
            <a:extLst>
              <a:ext uri="{FF2B5EF4-FFF2-40B4-BE49-F238E27FC236}">
                <a16:creationId xmlns:a16="http://schemas.microsoft.com/office/drawing/2014/main" id="{75DB150A-D5B4-46F6-AA11-45FE92206C8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64DA939-FAB4-4836-9027-C1F2590AEC25}"/>
              </a:ext>
            </a:extLst>
          </p:cNvPr>
          <p:cNvSpPr>
            <a:spLocks noGrp="1"/>
          </p:cNvSpPr>
          <p:nvPr>
            <p:ph type="sldNum" sz="quarter" idx="12"/>
          </p:nvPr>
        </p:nvSpPr>
        <p:spPr/>
        <p:txBody>
          <a:bodyPr/>
          <a:lstStyle/>
          <a:p>
            <a:fld id="{5CC48A29-E2FE-4EB1-855D-F1E922BB6B65}" type="slidenum">
              <a:rPr lang="en-SG" smtClean="0"/>
              <a:t>‹#›</a:t>
            </a:fld>
            <a:endParaRPr lang="en-SG"/>
          </a:p>
        </p:txBody>
      </p:sp>
      <p:sp>
        <p:nvSpPr>
          <p:cNvPr id="7" name="Trapezoid 6">
            <a:extLst>
              <a:ext uri="{FF2B5EF4-FFF2-40B4-BE49-F238E27FC236}">
                <a16:creationId xmlns:a16="http://schemas.microsoft.com/office/drawing/2014/main" id="{2EBEC409-A914-44B8-9918-C553D4282752}"/>
              </a:ext>
            </a:extLst>
          </p:cNvPr>
          <p:cNvSpPr/>
          <p:nvPr userDrawn="1"/>
        </p:nvSpPr>
        <p:spPr>
          <a:xfrm>
            <a:off x="867964" y="-3324"/>
            <a:ext cx="822960" cy="1249680"/>
          </a:xfrm>
          <a:prstGeom prst="trapezoid">
            <a:avLst/>
          </a:prstGeom>
          <a:solidFill>
            <a:srgbClr val="F0EA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apezoid 7">
            <a:extLst>
              <a:ext uri="{FF2B5EF4-FFF2-40B4-BE49-F238E27FC236}">
                <a16:creationId xmlns:a16="http://schemas.microsoft.com/office/drawing/2014/main" id="{E5C813F5-4577-4E4D-BF4E-42153ECA7215}"/>
              </a:ext>
            </a:extLst>
          </p:cNvPr>
          <p:cNvSpPr/>
          <p:nvPr userDrawn="1"/>
        </p:nvSpPr>
        <p:spPr>
          <a:xfrm>
            <a:off x="2023664" y="-3324"/>
            <a:ext cx="822960" cy="1249680"/>
          </a:xfrm>
          <a:prstGeom prst="trapezoid">
            <a:avLst/>
          </a:prstGeom>
          <a:solidFill>
            <a:srgbClr val="F0EA00">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apezoid 8">
            <a:extLst>
              <a:ext uri="{FF2B5EF4-FFF2-40B4-BE49-F238E27FC236}">
                <a16:creationId xmlns:a16="http://schemas.microsoft.com/office/drawing/2014/main" id="{471FF9DB-6304-4459-9F5A-A4FD506E47FE}"/>
              </a:ext>
            </a:extLst>
          </p:cNvPr>
          <p:cNvSpPr/>
          <p:nvPr userDrawn="1"/>
        </p:nvSpPr>
        <p:spPr>
          <a:xfrm>
            <a:off x="3179364" y="-3324"/>
            <a:ext cx="822960" cy="1249680"/>
          </a:xfrm>
          <a:prstGeom prst="trapezoid">
            <a:avLst/>
          </a:prstGeom>
          <a:solidFill>
            <a:srgbClr val="F0EA00">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rapezoid 9">
            <a:extLst>
              <a:ext uri="{FF2B5EF4-FFF2-40B4-BE49-F238E27FC236}">
                <a16:creationId xmlns:a16="http://schemas.microsoft.com/office/drawing/2014/main" id="{823D58DC-B130-40B6-ADBC-E8F63827EB78}"/>
              </a:ext>
            </a:extLst>
          </p:cNvPr>
          <p:cNvSpPr/>
          <p:nvPr userDrawn="1"/>
        </p:nvSpPr>
        <p:spPr>
          <a:xfrm>
            <a:off x="4335064" y="-3324"/>
            <a:ext cx="822960" cy="1249680"/>
          </a:xfrm>
          <a:prstGeom prst="trapezoid">
            <a:avLst/>
          </a:prstGeom>
          <a:solidFill>
            <a:srgbClr val="F0EA0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apezoid 10">
            <a:extLst>
              <a:ext uri="{FF2B5EF4-FFF2-40B4-BE49-F238E27FC236}">
                <a16:creationId xmlns:a16="http://schemas.microsoft.com/office/drawing/2014/main" id="{5C538B7D-7F25-4ABF-A6D2-04AA6728D20E}"/>
              </a:ext>
            </a:extLst>
          </p:cNvPr>
          <p:cNvSpPr/>
          <p:nvPr userDrawn="1"/>
        </p:nvSpPr>
        <p:spPr>
          <a:xfrm>
            <a:off x="5490764" y="0"/>
            <a:ext cx="822960" cy="1249680"/>
          </a:xfrm>
          <a:prstGeom prst="trapezoid">
            <a:avLst/>
          </a:prstGeom>
          <a:solidFill>
            <a:srgbClr val="F0EA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apezoid 11">
            <a:extLst>
              <a:ext uri="{FF2B5EF4-FFF2-40B4-BE49-F238E27FC236}">
                <a16:creationId xmlns:a16="http://schemas.microsoft.com/office/drawing/2014/main" id="{5F0A16B8-DCA1-4582-912E-AA9AD5C38547}"/>
              </a:ext>
            </a:extLst>
          </p:cNvPr>
          <p:cNvSpPr/>
          <p:nvPr userDrawn="1"/>
        </p:nvSpPr>
        <p:spPr>
          <a:xfrm>
            <a:off x="6646464" y="0"/>
            <a:ext cx="822960" cy="1249680"/>
          </a:xfrm>
          <a:prstGeom prst="trapezoid">
            <a:avLst/>
          </a:prstGeom>
          <a:solidFill>
            <a:srgbClr val="F0EA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apezoid 12">
            <a:extLst>
              <a:ext uri="{FF2B5EF4-FFF2-40B4-BE49-F238E27FC236}">
                <a16:creationId xmlns:a16="http://schemas.microsoft.com/office/drawing/2014/main" id="{D37B389B-A091-460F-8F05-7F1438AEFF61}"/>
              </a:ext>
            </a:extLst>
          </p:cNvPr>
          <p:cNvSpPr/>
          <p:nvPr userDrawn="1"/>
        </p:nvSpPr>
        <p:spPr>
          <a:xfrm>
            <a:off x="7802164" y="0"/>
            <a:ext cx="822960" cy="1249680"/>
          </a:xfrm>
          <a:prstGeom prst="trapezoid">
            <a:avLst/>
          </a:prstGeom>
          <a:solidFill>
            <a:srgbClr val="F0EA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rapezoid 13">
            <a:extLst>
              <a:ext uri="{FF2B5EF4-FFF2-40B4-BE49-F238E27FC236}">
                <a16:creationId xmlns:a16="http://schemas.microsoft.com/office/drawing/2014/main" id="{5069C742-8F5D-47C5-B622-26AD4F73018D}"/>
              </a:ext>
            </a:extLst>
          </p:cNvPr>
          <p:cNvSpPr/>
          <p:nvPr userDrawn="1"/>
        </p:nvSpPr>
        <p:spPr>
          <a:xfrm>
            <a:off x="8957864" y="0"/>
            <a:ext cx="822960" cy="1249680"/>
          </a:xfrm>
          <a:prstGeom prst="trapezoid">
            <a:avLst/>
          </a:prstGeom>
          <a:solidFill>
            <a:srgbClr val="F0EA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rapezoid 14">
            <a:extLst>
              <a:ext uri="{FF2B5EF4-FFF2-40B4-BE49-F238E27FC236}">
                <a16:creationId xmlns:a16="http://schemas.microsoft.com/office/drawing/2014/main" id="{2A0FCF58-0FB5-43CB-9E84-AE5618D1CCEA}"/>
              </a:ext>
            </a:extLst>
          </p:cNvPr>
          <p:cNvSpPr/>
          <p:nvPr userDrawn="1"/>
        </p:nvSpPr>
        <p:spPr>
          <a:xfrm>
            <a:off x="10119264" y="3324"/>
            <a:ext cx="822960" cy="1249680"/>
          </a:xfrm>
          <a:prstGeom prst="trapezoid">
            <a:avLst/>
          </a:prstGeom>
          <a:solidFill>
            <a:srgbClr val="F0EA00">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rapezoid 15">
            <a:extLst>
              <a:ext uri="{FF2B5EF4-FFF2-40B4-BE49-F238E27FC236}">
                <a16:creationId xmlns:a16="http://schemas.microsoft.com/office/drawing/2014/main" id="{AF4EA0EB-3831-450F-BF4D-F7642ACD83F5}"/>
              </a:ext>
            </a:extLst>
          </p:cNvPr>
          <p:cNvSpPr/>
          <p:nvPr userDrawn="1"/>
        </p:nvSpPr>
        <p:spPr>
          <a:xfrm>
            <a:off x="11274964" y="3324"/>
            <a:ext cx="822960" cy="1249680"/>
          </a:xfrm>
          <a:prstGeom prst="trapezoid">
            <a:avLst/>
          </a:prstGeom>
          <a:solidFill>
            <a:srgbClr val="F0EA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Tree>
    <p:extLst>
      <p:ext uri="{BB962C8B-B14F-4D97-AF65-F5344CB8AC3E}">
        <p14:creationId xmlns:p14="http://schemas.microsoft.com/office/powerpoint/2010/main" val="3238655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BE59A-F35A-4614-A947-554FEF7343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5BD2707F-A659-4EA4-AB9D-0CB618635B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5A3C0-DE79-4D39-9762-1D1D4652BD58}"/>
              </a:ext>
            </a:extLst>
          </p:cNvPr>
          <p:cNvSpPr>
            <a:spLocks noGrp="1"/>
          </p:cNvSpPr>
          <p:nvPr>
            <p:ph type="dt" sz="half" idx="10"/>
          </p:nvPr>
        </p:nvSpPr>
        <p:spPr/>
        <p:txBody>
          <a:bodyPr/>
          <a:lstStyle/>
          <a:p>
            <a:fld id="{A6177FC8-5028-4E30-A6D9-9490A584A8A6}" type="datetimeFigureOut">
              <a:rPr lang="en-SG" smtClean="0"/>
              <a:t>1/3/2018</a:t>
            </a:fld>
            <a:endParaRPr lang="en-SG"/>
          </a:p>
        </p:txBody>
      </p:sp>
      <p:sp>
        <p:nvSpPr>
          <p:cNvPr id="5" name="Footer Placeholder 4">
            <a:extLst>
              <a:ext uri="{FF2B5EF4-FFF2-40B4-BE49-F238E27FC236}">
                <a16:creationId xmlns:a16="http://schemas.microsoft.com/office/drawing/2014/main" id="{8A3C83B1-A7C1-4A95-AFA7-C1D14C98D1A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9E9D663-1AB5-459B-9256-B26D64A2BE75}"/>
              </a:ext>
            </a:extLst>
          </p:cNvPr>
          <p:cNvSpPr>
            <a:spLocks noGrp="1"/>
          </p:cNvSpPr>
          <p:nvPr>
            <p:ph type="sldNum" sz="quarter" idx="12"/>
          </p:nvPr>
        </p:nvSpPr>
        <p:spPr/>
        <p:txBody>
          <a:bodyPr/>
          <a:lstStyle/>
          <a:p>
            <a:fld id="{5CC48A29-E2FE-4EB1-855D-F1E922BB6B65}" type="slidenum">
              <a:rPr lang="en-SG" smtClean="0"/>
              <a:t>‹#›</a:t>
            </a:fld>
            <a:endParaRPr lang="en-SG"/>
          </a:p>
        </p:txBody>
      </p:sp>
    </p:spTree>
    <p:extLst>
      <p:ext uri="{BB962C8B-B14F-4D97-AF65-F5344CB8AC3E}">
        <p14:creationId xmlns:p14="http://schemas.microsoft.com/office/powerpoint/2010/main" val="1832201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04685-C103-493C-AC43-BF34CCC7DD9A}"/>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F71DB064-D8B0-4672-9FD4-B6F3EFAE580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216C72D3-C66F-4E91-838B-33FAAD76DA5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7A6B4EDA-C0A0-4BF4-B639-CDBC74D5B2E8}"/>
              </a:ext>
            </a:extLst>
          </p:cNvPr>
          <p:cNvSpPr>
            <a:spLocks noGrp="1"/>
          </p:cNvSpPr>
          <p:nvPr>
            <p:ph type="dt" sz="half" idx="10"/>
          </p:nvPr>
        </p:nvSpPr>
        <p:spPr/>
        <p:txBody>
          <a:bodyPr/>
          <a:lstStyle/>
          <a:p>
            <a:fld id="{A6177FC8-5028-4E30-A6D9-9490A584A8A6}" type="datetimeFigureOut">
              <a:rPr lang="en-SG" smtClean="0"/>
              <a:t>1/3/2018</a:t>
            </a:fld>
            <a:endParaRPr lang="en-SG"/>
          </a:p>
        </p:txBody>
      </p:sp>
      <p:sp>
        <p:nvSpPr>
          <p:cNvPr id="6" name="Footer Placeholder 5">
            <a:extLst>
              <a:ext uri="{FF2B5EF4-FFF2-40B4-BE49-F238E27FC236}">
                <a16:creationId xmlns:a16="http://schemas.microsoft.com/office/drawing/2014/main" id="{276E9A91-25A3-49A8-BED3-398B0C9C077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6BABBFEA-F7D7-4F3B-AA55-0633288C4E86}"/>
              </a:ext>
            </a:extLst>
          </p:cNvPr>
          <p:cNvSpPr>
            <a:spLocks noGrp="1"/>
          </p:cNvSpPr>
          <p:nvPr>
            <p:ph type="sldNum" sz="quarter" idx="12"/>
          </p:nvPr>
        </p:nvSpPr>
        <p:spPr/>
        <p:txBody>
          <a:bodyPr/>
          <a:lstStyle/>
          <a:p>
            <a:fld id="{5CC48A29-E2FE-4EB1-855D-F1E922BB6B65}" type="slidenum">
              <a:rPr lang="en-SG" smtClean="0"/>
              <a:t>‹#›</a:t>
            </a:fld>
            <a:endParaRPr lang="en-SG"/>
          </a:p>
        </p:txBody>
      </p:sp>
    </p:spTree>
    <p:extLst>
      <p:ext uri="{BB962C8B-B14F-4D97-AF65-F5344CB8AC3E}">
        <p14:creationId xmlns:p14="http://schemas.microsoft.com/office/powerpoint/2010/main" val="80742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F1FF1-A2A3-42F6-9C36-7B547B5EF695}"/>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983001AA-8900-4272-9028-2DB87D37FA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FF0A858-0F3E-4C5A-AFD5-CB9CD327A1D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4C527BD7-F8BA-47DB-B5F8-B0F577B717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BB13A3-8F61-49D2-8F88-B04B8790C12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EC6DC63F-8D88-45A2-AED5-4A956B2614BD}"/>
              </a:ext>
            </a:extLst>
          </p:cNvPr>
          <p:cNvSpPr>
            <a:spLocks noGrp="1"/>
          </p:cNvSpPr>
          <p:nvPr>
            <p:ph type="dt" sz="half" idx="10"/>
          </p:nvPr>
        </p:nvSpPr>
        <p:spPr/>
        <p:txBody>
          <a:bodyPr/>
          <a:lstStyle/>
          <a:p>
            <a:fld id="{A6177FC8-5028-4E30-A6D9-9490A584A8A6}" type="datetimeFigureOut">
              <a:rPr lang="en-SG" smtClean="0"/>
              <a:t>1/3/2018</a:t>
            </a:fld>
            <a:endParaRPr lang="en-SG"/>
          </a:p>
        </p:txBody>
      </p:sp>
      <p:sp>
        <p:nvSpPr>
          <p:cNvPr id="8" name="Footer Placeholder 7">
            <a:extLst>
              <a:ext uri="{FF2B5EF4-FFF2-40B4-BE49-F238E27FC236}">
                <a16:creationId xmlns:a16="http://schemas.microsoft.com/office/drawing/2014/main" id="{EB4B4F89-2D8F-41BF-9E65-95A769DF0BFF}"/>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3E8EF72D-7C17-4576-9E53-7E6BDC8E4881}"/>
              </a:ext>
            </a:extLst>
          </p:cNvPr>
          <p:cNvSpPr>
            <a:spLocks noGrp="1"/>
          </p:cNvSpPr>
          <p:nvPr>
            <p:ph type="sldNum" sz="quarter" idx="12"/>
          </p:nvPr>
        </p:nvSpPr>
        <p:spPr/>
        <p:txBody>
          <a:bodyPr/>
          <a:lstStyle/>
          <a:p>
            <a:fld id="{5CC48A29-E2FE-4EB1-855D-F1E922BB6B65}" type="slidenum">
              <a:rPr lang="en-SG" smtClean="0"/>
              <a:t>‹#›</a:t>
            </a:fld>
            <a:endParaRPr lang="en-SG"/>
          </a:p>
        </p:txBody>
      </p:sp>
    </p:spTree>
    <p:extLst>
      <p:ext uri="{BB962C8B-B14F-4D97-AF65-F5344CB8AC3E}">
        <p14:creationId xmlns:p14="http://schemas.microsoft.com/office/powerpoint/2010/main" val="4272408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B871B-97C8-4A68-ABA6-625AF7CEC85C}"/>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C2AF46DD-6C18-418A-9883-59FD622A82B9}"/>
              </a:ext>
            </a:extLst>
          </p:cNvPr>
          <p:cNvSpPr>
            <a:spLocks noGrp="1"/>
          </p:cNvSpPr>
          <p:nvPr>
            <p:ph type="dt" sz="half" idx="10"/>
          </p:nvPr>
        </p:nvSpPr>
        <p:spPr/>
        <p:txBody>
          <a:bodyPr/>
          <a:lstStyle/>
          <a:p>
            <a:fld id="{A6177FC8-5028-4E30-A6D9-9490A584A8A6}" type="datetimeFigureOut">
              <a:rPr lang="en-SG" smtClean="0"/>
              <a:t>1/3/2018</a:t>
            </a:fld>
            <a:endParaRPr lang="en-SG"/>
          </a:p>
        </p:txBody>
      </p:sp>
      <p:sp>
        <p:nvSpPr>
          <p:cNvPr id="4" name="Footer Placeholder 3">
            <a:extLst>
              <a:ext uri="{FF2B5EF4-FFF2-40B4-BE49-F238E27FC236}">
                <a16:creationId xmlns:a16="http://schemas.microsoft.com/office/drawing/2014/main" id="{C211EF9C-337E-4307-AAFF-332493F4C669}"/>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1969A739-08F5-4B05-BDC7-6160A9F68CBC}"/>
              </a:ext>
            </a:extLst>
          </p:cNvPr>
          <p:cNvSpPr>
            <a:spLocks noGrp="1"/>
          </p:cNvSpPr>
          <p:nvPr>
            <p:ph type="sldNum" sz="quarter" idx="12"/>
          </p:nvPr>
        </p:nvSpPr>
        <p:spPr/>
        <p:txBody>
          <a:bodyPr/>
          <a:lstStyle/>
          <a:p>
            <a:fld id="{5CC48A29-E2FE-4EB1-855D-F1E922BB6B65}" type="slidenum">
              <a:rPr lang="en-SG" smtClean="0"/>
              <a:t>‹#›</a:t>
            </a:fld>
            <a:endParaRPr lang="en-SG"/>
          </a:p>
        </p:txBody>
      </p:sp>
    </p:spTree>
    <p:extLst>
      <p:ext uri="{BB962C8B-B14F-4D97-AF65-F5344CB8AC3E}">
        <p14:creationId xmlns:p14="http://schemas.microsoft.com/office/powerpoint/2010/main" val="3828286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743DBA-5F9C-434E-B5AA-9C52CBF17756}"/>
              </a:ext>
            </a:extLst>
          </p:cNvPr>
          <p:cNvSpPr>
            <a:spLocks noGrp="1"/>
          </p:cNvSpPr>
          <p:nvPr>
            <p:ph type="dt" sz="half" idx="10"/>
          </p:nvPr>
        </p:nvSpPr>
        <p:spPr/>
        <p:txBody>
          <a:bodyPr/>
          <a:lstStyle/>
          <a:p>
            <a:fld id="{A6177FC8-5028-4E30-A6D9-9490A584A8A6}" type="datetimeFigureOut">
              <a:rPr lang="en-SG" smtClean="0"/>
              <a:t>1/3/2018</a:t>
            </a:fld>
            <a:endParaRPr lang="en-SG"/>
          </a:p>
        </p:txBody>
      </p:sp>
      <p:sp>
        <p:nvSpPr>
          <p:cNvPr id="3" name="Footer Placeholder 2">
            <a:extLst>
              <a:ext uri="{FF2B5EF4-FFF2-40B4-BE49-F238E27FC236}">
                <a16:creationId xmlns:a16="http://schemas.microsoft.com/office/drawing/2014/main" id="{D8E98F55-2591-4B66-A7D7-E12C866A9F4E}"/>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F3DCB8FF-BD2A-43E1-9E85-63CFEA2564FC}"/>
              </a:ext>
            </a:extLst>
          </p:cNvPr>
          <p:cNvSpPr>
            <a:spLocks noGrp="1"/>
          </p:cNvSpPr>
          <p:nvPr>
            <p:ph type="sldNum" sz="quarter" idx="12"/>
          </p:nvPr>
        </p:nvSpPr>
        <p:spPr/>
        <p:txBody>
          <a:bodyPr/>
          <a:lstStyle/>
          <a:p>
            <a:fld id="{5CC48A29-E2FE-4EB1-855D-F1E922BB6B65}" type="slidenum">
              <a:rPr lang="en-SG" smtClean="0"/>
              <a:t>‹#›</a:t>
            </a:fld>
            <a:endParaRPr lang="en-SG"/>
          </a:p>
        </p:txBody>
      </p:sp>
    </p:spTree>
    <p:extLst>
      <p:ext uri="{BB962C8B-B14F-4D97-AF65-F5344CB8AC3E}">
        <p14:creationId xmlns:p14="http://schemas.microsoft.com/office/powerpoint/2010/main" val="3417685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4FAE2-AE3D-400D-A200-ED7FE6E27F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31BD5D05-96D1-4DE1-9CBE-BBD666B99E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4CF2EBE4-DE35-4D3E-A29E-45965524D3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7097FC4-EC67-42E2-A5FD-39F596E356B1}"/>
              </a:ext>
            </a:extLst>
          </p:cNvPr>
          <p:cNvSpPr>
            <a:spLocks noGrp="1"/>
          </p:cNvSpPr>
          <p:nvPr>
            <p:ph type="dt" sz="half" idx="10"/>
          </p:nvPr>
        </p:nvSpPr>
        <p:spPr/>
        <p:txBody>
          <a:bodyPr/>
          <a:lstStyle/>
          <a:p>
            <a:fld id="{A6177FC8-5028-4E30-A6D9-9490A584A8A6}" type="datetimeFigureOut">
              <a:rPr lang="en-SG" smtClean="0"/>
              <a:t>1/3/2018</a:t>
            </a:fld>
            <a:endParaRPr lang="en-SG"/>
          </a:p>
        </p:txBody>
      </p:sp>
      <p:sp>
        <p:nvSpPr>
          <p:cNvPr id="6" name="Footer Placeholder 5">
            <a:extLst>
              <a:ext uri="{FF2B5EF4-FFF2-40B4-BE49-F238E27FC236}">
                <a16:creationId xmlns:a16="http://schemas.microsoft.com/office/drawing/2014/main" id="{3F3F5610-8D31-4E23-81FF-062A4CE41DE2}"/>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2D13B7BA-1535-40C1-90AA-B8C79EDCABDF}"/>
              </a:ext>
            </a:extLst>
          </p:cNvPr>
          <p:cNvSpPr>
            <a:spLocks noGrp="1"/>
          </p:cNvSpPr>
          <p:nvPr>
            <p:ph type="sldNum" sz="quarter" idx="12"/>
          </p:nvPr>
        </p:nvSpPr>
        <p:spPr/>
        <p:txBody>
          <a:bodyPr/>
          <a:lstStyle/>
          <a:p>
            <a:fld id="{5CC48A29-E2FE-4EB1-855D-F1E922BB6B65}" type="slidenum">
              <a:rPr lang="en-SG" smtClean="0"/>
              <a:t>‹#›</a:t>
            </a:fld>
            <a:endParaRPr lang="en-SG"/>
          </a:p>
        </p:txBody>
      </p:sp>
    </p:spTree>
    <p:extLst>
      <p:ext uri="{BB962C8B-B14F-4D97-AF65-F5344CB8AC3E}">
        <p14:creationId xmlns:p14="http://schemas.microsoft.com/office/powerpoint/2010/main" val="3279642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620CC-7F1F-47DF-AC49-B0AF47A313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46A325B8-9BF9-4EAF-82DE-7AA3717C23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D32C6151-0521-4532-A972-6F68D5778E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1CAC64E-5476-4E93-9D37-075C55DC0B31}"/>
              </a:ext>
            </a:extLst>
          </p:cNvPr>
          <p:cNvSpPr>
            <a:spLocks noGrp="1"/>
          </p:cNvSpPr>
          <p:nvPr>
            <p:ph type="dt" sz="half" idx="10"/>
          </p:nvPr>
        </p:nvSpPr>
        <p:spPr/>
        <p:txBody>
          <a:bodyPr/>
          <a:lstStyle/>
          <a:p>
            <a:fld id="{A6177FC8-5028-4E30-A6D9-9490A584A8A6}" type="datetimeFigureOut">
              <a:rPr lang="en-SG" smtClean="0"/>
              <a:t>1/3/2018</a:t>
            </a:fld>
            <a:endParaRPr lang="en-SG"/>
          </a:p>
        </p:txBody>
      </p:sp>
      <p:sp>
        <p:nvSpPr>
          <p:cNvPr id="6" name="Footer Placeholder 5">
            <a:extLst>
              <a:ext uri="{FF2B5EF4-FFF2-40B4-BE49-F238E27FC236}">
                <a16:creationId xmlns:a16="http://schemas.microsoft.com/office/drawing/2014/main" id="{25705DD0-ED4A-4AC1-80E1-72EE87D7E468}"/>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3192EBD-E6AF-4EB4-A0ED-3FCF140FBF7A}"/>
              </a:ext>
            </a:extLst>
          </p:cNvPr>
          <p:cNvSpPr>
            <a:spLocks noGrp="1"/>
          </p:cNvSpPr>
          <p:nvPr>
            <p:ph type="sldNum" sz="quarter" idx="12"/>
          </p:nvPr>
        </p:nvSpPr>
        <p:spPr/>
        <p:txBody>
          <a:bodyPr/>
          <a:lstStyle/>
          <a:p>
            <a:fld id="{5CC48A29-E2FE-4EB1-855D-F1E922BB6B65}" type="slidenum">
              <a:rPr lang="en-SG" smtClean="0"/>
              <a:t>‹#›</a:t>
            </a:fld>
            <a:endParaRPr lang="en-SG"/>
          </a:p>
        </p:txBody>
      </p:sp>
    </p:spTree>
    <p:extLst>
      <p:ext uri="{BB962C8B-B14F-4D97-AF65-F5344CB8AC3E}">
        <p14:creationId xmlns:p14="http://schemas.microsoft.com/office/powerpoint/2010/main" val="3389512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776274-ABFD-42AC-AF50-8870F70509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C9C4160-2E9F-4704-8B69-9D713F9402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F3F3DC1-2C10-46F4-B132-E58F24102D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77FC8-5028-4E30-A6D9-9490A584A8A6}" type="datetimeFigureOut">
              <a:rPr lang="en-SG" smtClean="0"/>
              <a:t>1/3/2018</a:t>
            </a:fld>
            <a:endParaRPr lang="en-SG"/>
          </a:p>
        </p:txBody>
      </p:sp>
      <p:sp>
        <p:nvSpPr>
          <p:cNvPr id="5" name="Footer Placeholder 4">
            <a:extLst>
              <a:ext uri="{FF2B5EF4-FFF2-40B4-BE49-F238E27FC236}">
                <a16:creationId xmlns:a16="http://schemas.microsoft.com/office/drawing/2014/main" id="{6EA90E69-23B6-4986-815A-65EBDFAF24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D1EE3227-9A3C-406D-883B-E582D7E1C4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C48A29-E2FE-4EB1-855D-F1E922BB6B65}" type="slidenum">
              <a:rPr lang="en-SG" smtClean="0"/>
              <a:t>‹#›</a:t>
            </a:fld>
            <a:endParaRPr lang="en-SG"/>
          </a:p>
        </p:txBody>
      </p:sp>
    </p:spTree>
    <p:extLst>
      <p:ext uri="{BB962C8B-B14F-4D97-AF65-F5344CB8AC3E}">
        <p14:creationId xmlns:p14="http://schemas.microsoft.com/office/powerpoint/2010/main" val="1671288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title="intersecting circles">
            <a:extLst>
              <a:ext uri="{FF2B5EF4-FFF2-40B4-BE49-F238E27FC236}">
                <a16:creationId xmlns:a16="http://schemas.microsoft.com/office/drawing/2014/main" id="{D2C4BFA1-2075-4901-9E24-E41D1FDD51F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id="{F0307F65-8304-4FA8-A841-D4D7625411BE}"/>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3" name="Rectangle 12" title="ribbon">
            <a:extLst>
              <a:ext uri="{FF2B5EF4-FFF2-40B4-BE49-F238E27FC236}">
                <a16:creationId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89A6C50-23D9-4535-BEF4-E25AB77FC109}"/>
              </a:ext>
            </a:extLst>
          </p:cNvPr>
          <p:cNvSpPr>
            <a:spLocks noGrp="1"/>
          </p:cNvSpPr>
          <p:nvPr>
            <p:ph type="ctrTitle"/>
          </p:nvPr>
        </p:nvSpPr>
        <p:spPr>
          <a:xfrm>
            <a:off x="1524000" y="2776538"/>
            <a:ext cx="9144000" cy="1381188"/>
          </a:xfrm>
        </p:spPr>
        <p:txBody>
          <a:bodyPr anchor="ctr">
            <a:normAutofit/>
          </a:bodyPr>
          <a:lstStyle/>
          <a:p>
            <a:r>
              <a:rPr lang="en-SG" sz="4000" dirty="0">
                <a:solidFill>
                  <a:schemeClr val="bg2"/>
                </a:solidFill>
              </a:rPr>
              <a:t>Precision Lighting</a:t>
            </a:r>
          </a:p>
        </p:txBody>
      </p:sp>
      <p:graphicFrame>
        <p:nvGraphicFramePr>
          <p:cNvPr id="4" name="Table 3">
            <a:extLst>
              <a:ext uri="{FF2B5EF4-FFF2-40B4-BE49-F238E27FC236}">
                <a16:creationId xmlns:a16="http://schemas.microsoft.com/office/drawing/2014/main" id="{3C37A276-10CC-444D-813C-1BBB8ABD6B2E}"/>
              </a:ext>
            </a:extLst>
          </p:cNvPr>
          <p:cNvGraphicFramePr>
            <a:graphicFrameLocks noGrp="1"/>
          </p:cNvGraphicFramePr>
          <p:nvPr>
            <p:extLst>
              <p:ext uri="{D42A27DB-BD31-4B8C-83A1-F6EECF244321}">
                <p14:modId xmlns:p14="http://schemas.microsoft.com/office/powerpoint/2010/main" val="3073189611"/>
              </p:ext>
            </p:extLst>
          </p:nvPr>
        </p:nvGraphicFramePr>
        <p:xfrm>
          <a:off x="2108200" y="4323080"/>
          <a:ext cx="7975600" cy="1112520"/>
        </p:xfrm>
        <a:graphic>
          <a:graphicData uri="http://schemas.openxmlformats.org/drawingml/2006/table">
            <a:tbl>
              <a:tblPr>
                <a:tableStyleId>{9D7B26C5-4107-4FEC-AEDC-1716B250A1EF}</a:tableStyleId>
              </a:tblPr>
              <a:tblGrid>
                <a:gridCol w="1993900">
                  <a:extLst>
                    <a:ext uri="{9D8B030D-6E8A-4147-A177-3AD203B41FA5}">
                      <a16:colId xmlns:a16="http://schemas.microsoft.com/office/drawing/2014/main" val="2595070171"/>
                    </a:ext>
                  </a:extLst>
                </a:gridCol>
                <a:gridCol w="1993900">
                  <a:extLst>
                    <a:ext uri="{9D8B030D-6E8A-4147-A177-3AD203B41FA5}">
                      <a16:colId xmlns:a16="http://schemas.microsoft.com/office/drawing/2014/main" val="1941979248"/>
                    </a:ext>
                  </a:extLst>
                </a:gridCol>
                <a:gridCol w="1993900">
                  <a:extLst>
                    <a:ext uri="{9D8B030D-6E8A-4147-A177-3AD203B41FA5}">
                      <a16:colId xmlns:a16="http://schemas.microsoft.com/office/drawing/2014/main" val="2947664672"/>
                    </a:ext>
                  </a:extLst>
                </a:gridCol>
                <a:gridCol w="1993900">
                  <a:extLst>
                    <a:ext uri="{9D8B030D-6E8A-4147-A177-3AD203B41FA5}">
                      <a16:colId xmlns:a16="http://schemas.microsoft.com/office/drawing/2014/main" val="61827137"/>
                    </a:ext>
                  </a:extLst>
                </a:gridCol>
              </a:tblGrid>
              <a:tr h="370840">
                <a:tc>
                  <a:txBody>
                    <a:bodyPr/>
                    <a:lstStyle/>
                    <a:p>
                      <a:pPr algn="r"/>
                      <a:r>
                        <a:rPr lang="en-SG" sz="1600" dirty="0"/>
                        <a:t>Soh Jun Hern </a:t>
                      </a:r>
                      <a:endParaRPr lang="en-US" sz="1600" dirty="0"/>
                    </a:p>
                  </a:txBody>
                  <a:tcPr anchor="ctr"/>
                </a:tc>
                <a:tc>
                  <a:txBody>
                    <a:bodyPr/>
                    <a:lstStyle/>
                    <a:p>
                      <a:r>
                        <a:rPr lang="en-SG" sz="1600" dirty="0"/>
                        <a:t>(1002705) </a:t>
                      </a:r>
                      <a:endParaRPr lang="en-US" sz="1600" dirty="0"/>
                    </a:p>
                  </a:txBody>
                  <a:tcPr anchor="ctr"/>
                </a:tc>
                <a:tc>
                  <a:txBody>
                    <a:bodyPr/>
                    <a:lstStyle/>
                    <a:p>
                      <a:pPr algn="r"/>
                      <a:r>
                        <a:rPr lang="en-SG" sz="1600" dirty="0"/>
                        <a:t>Tong Hui Kang </a:t>
                      </a:r>
                      <a:endParaRPr lang="en-US" sz="1600" dirty="0"/>
                    </a:p>
                  </a:txBody>
                  <a:tcPr anchor="ctr"/>
                </a:tc>
                <a:tc>
                  <a:txBody>
                    <a:bodyPr/>
                    <a:lstStyle/>
                    <a:p>
                      <a:r>
                        <a:rPr lang="en-SG" sz="1600" dirty="0"/>
                        <a:t>(1002707)</a:t>
                      </a:r>
                      <a:endParaRPr lang="en-US" sz="1600" dirty="0"/>
                    </a:p>
                  </a:txBody>
                  <a:tcPr anchor="ctr"/>
                </a:tc>
                <a:extLst>
                  <a:ext uri="{0D108BD9-81ED-4DB2-BD59-A6C34878D82A}">
                    <a16:rowId xmlns:a16="http://schemas.microsoft.com/office/drawing/2014/main" val="4034548519"/>
                  </a:ext>
                </a:extLst>
              </a:tr>
              <a:tr h="370840">
                <a:tc>
                  <a:txBody>
                    <a:bodyPr/>
                    <a:lstStyle/>
                    <a:p>
                      <a:pPr algn="r"/>
                      <a:r>
                        <a:rPr lang="en-SG" sz="1600" dirty="0"/>
                        <a:t>Wee Jian Hui, Kevin</a:t>
                      </a:r>
                      <a:endParaRPr lang="en-US" sz="1600" dirty="0"/>
                    </a:p>
                  </a:txBody>
                  <a:tcPr anchor="ctr"/>
                </a:tc>
                <a:tc>
                  <a:txBody>
                    <a:bodyPr/>
                    <a:lstStyle/>
                    <a:p>
                      <a:r>
                        <a:rPr lang="en-SG" sz="1600" dirty="0"/>
                        <a:t>(1002765) </a:t>
                      </a:r>
                      <a:endParaRPr lang="en-US" sz="1600" dirty="0"/>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SG" sz="1600" dirty="0"/>
                        <a:t>Yip Jun Han</a:t>
                      </a:r>
                    </a:p>
                  </a:txBody>
                  <a:tcPr anchor="ctr"/>
                </a:tc>
                <a:tc>
                  <a:txBody>
                    <a:bodyPr/>
                    <a:lstStyle/>
                    <a:p>
                      <a:r>
                        <a:rPr lang="en-SG" sz="1600" dirty="0"/>
                        <a:t>(1002779)</a:t>
                      </a:r>
                      <a:endParaRPr lang="en-US" sz="1600" dirty="0"/>
                    </a:p>
                  </a:txBody>
                  <a:tcPr anchor="ctr"/>
                </a:tc>
                <a:extLst>
                  <a:ext uri="{0D108BD9-81ED-4DB2-BD59-A6C34878D82A}">
                    <a16:rowId xmlns:a16="http://schemas.microsoft.com/office/drawing/2014/main" val="534208035"/>
                  </a:ext>
                </a:extLst>
              </a:tr>
              <a:tr h="370840">
                <a:tc>
                  <a:txBody>
                    <a:bodyPr/>
                    <a:lstStyle/>
                    <a:p>
                      <a:pPr algn="r"/>
                      <a:r>
                        <a:rPr lang="en-SG" sz="1600" dirty="0" err="1"/>
                        <a:t>Suryono</a:t>
                      </a:r>
                      <a:r>
                        <a:rPr lang="en-SG" sz="1600" dirty="0"/>
                        <a:t> </a:t>
                      </a:r>
                      <a:r>
                        <a:rPr lang="en-SG" sz="1600" dirty="0" err="1"/>
                        <a:t>Gunawan</a:t>
                      </a:r>
                      <a:r>
                        <a:rPr lang="en-SG" sz="1600" dirty="0"/>
                        <a:t> Ali </a:t>
                      </a:r>
                      <a:endParaRPr lang="en-US" sz="1600" dirty="0"/>
                    </a:p>
                  </a:txBody>
                  <a:tcPr anchor="ctr"/>
                </a:tc>
                <a:tc>
                  <a:txBody>
                    <a:bodyPr/>
                    <a:lstStyle/>
                    <a:p>
                      <a:r>
                        <a:rPr lang="en-SG" sz="1600" dirty="0"/>
                        <a:t>(1003037) </a:t>
                      </a:r>
                      <a:endParaRPr lang="en-US" sz="1600" dirty="0"/>
                    </a:p>
                  </a:txBody>
                  <a:tcPr anchor="ctr"/>
                </a:tc>
                <a:tc>
                  <a:txBody>
                    <a:bodyPr/>
                    <a:lstStyle/>
                    <a:p>
                      <a:pPr algn="r"/>
                      <a:r>
                        <a:rPr lang="en-SG" sz="1600" dirty="0"/>
                        <a:t>Low </a:t>
                      </a:r>
                      <a:r>
                        <a:rPr lang="en-SG" sz="1600" dirty="0" err="1"/>
                        <a:t>Eng</a:t>
                      </a:r>
                      <a:r>
                        <a:rPr lang="en-SG" sz="1600" dirty="0"/>
                        <a:t> Hao </a:t>
                      </a:r>
                      <a:endParaRPr lang="en-US" sz="16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t>(1003063)</a:t>
                      </a:r>
                    </a:p>
                  </a:txBody>
                  <a:tcPr anchor="ctr"/>
                </a:tc>
                <a:extLst>
                  <a:ext uri="{0D108BD9-81ED-4DB2-BD59-A6C34878D82A}">
                    <a16:rowId xmlns:a16="http://schemas.microsoft.com/office/drawing/2014/main" val="1645793989"/>
                  </a:ext>
                </a:extLst>
              </a:tr>
            </a:tbl>
          </a:graphicData>
        </a:graphic>
      </p:graphicFrame>
    </p:spTree>
    <p:extLst>
      <p:ext uri="{BB962C8B-B14F-4D97-AF65-F5344CB8AC3E}">
        <p14:creationId xmlns:p14="http://schemas.microsoft.com/office/powerpoint/2010/main" val="13709181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3">
            <a:extLst>
              <a:ext uri="{FF2B5EF4-FFF2-40B4-BE49-F238E27FC236}">
                <a16:creationId xmlns:a16="http://schemas.microsoft.com/office/drawing/2014/main"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11">
            <a:extLst>
              <a:ext uri="{FF2B5EF4-FFF2-40B4-BE49-F238E27FC236}">
                <a16:creationId xmlns:a16="http://schemas.microsoft.com/office/drawing/2014/main"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DDEE020-466D-4F6C-8BCC-A509FD85C132}"/>
              </a:ext>
            </a:extLst>
          </p:cNvPr>
          <p:cNvSpPr>
            <a:spLocks noGrp="1"/>
          </p:cNvSpPr>
          <p:nvPr>
            <p:ph type="title"/>
          </p:nvPr>
        </p:nvSpPr>
        <p:spPr>
          <a:xfrm>
            <a:off x="833002" y="1107217"/>
            <a:ext cx="10520702" cy="1325563"/>
          </a:xfrm>
        </p:spPr>
        <p:txBody>
          <a:bodyPr>
            <a:normAutofit/>
          </a:bodyPr>
          <a:lstStyle/>
          <a:p>
            <a:r>
              <a:rPr lang="en-SG" dirty="0"/>
              <a:t>Problem</a:t>
            </a:r>
          </a:p>
        </p:txBody>
      </p:sp>
      <p:graphicFrame>
        <p:nvGraphicFramePr>
          <p:cNvPr id="6" name="Content Placeholder 2">
            <a:extLst>
              <a:ext uri="{FF2B5EF4-FFF2-40B4-BE49-F238E27FC236}">
                <a16:creationId xmlns:a16="http://schemas.microsoft.com/office/drawing/2014/main" id="{9B321EF7-9B68-429B-9135-A87D66F47FB6}"/>
              </a:ext>
            </a:extLst>
          </p:cNvPr>
          <p:cNvGraphicFramePr>
            <a:graphicFrameLocks noGrp="1"/>
          </p:cNvGraphicFramePr>
          <p:nvPr>
            <p:ph idx="1"/>
            <p:extLst>
              <p:ext uri="{D42A27DB-BD31-4B8C-83A1-F6EECF244321}">
                <p14:modId xmlns:p14="http://schemas.microsoft.com/office/powerpoint/2010/main" val="3843370296"/>
              </p:ext>
            </p:extLst>
          </p:nvPr>
        </p:nvGraphicFramePr>
        <p:xfrm>
          <a:off x="833002" y="2385284"/>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Trapezoid 25">
            <a:extLst>
              <a:ext uri="{FF2B5EF4-FFF2-40B4-BE49-F238E27FC236}">
                <a16:creationId xmlns:a16="http://schemas.microsoft.com/office/drawing/2014/main" id="{FCFD8F1F-F215-4C68-9C7A-5074C978F0C0}"/>
              </a:ext>
            </a:extLst>
          </p:cNvPr>
          <p:cNvSpPr/>
          <p:nvPr/>
        </p:nvSpPr>
        <p:spPr>
          <a:xfrm>
            <a:off x="867964" y="-3324"/>
            <a:ext cx="822960" cy="1249680"/>
          </a:xfrm>
          <a:prstGeom prst="trapezoid">
            <a:avLst/>
          </a:prstGeom>
          <a:solidFill>
            <a:srgbClr val="F0EA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rapezoid 27">
            <a:extLst>
              <a:ext uri="{FF2B5EF4-FFF2-40B4-BE49-F238E27FC236}">
                <a16:creationId xmlns:a16="http://schemas.microsoft.com/office/drawing/2014/main" id="{DC40FC4F-885A-481B-A9C1-CD870A1842B3}"/>
              </a:ext>
            </a:extLst>
          </p:cNvPr>
          <p:cNvSpPr/>
          <p:nvPr/>
        </p:nvSpPr>
        <p:spPr>
          <a:xfrm>
            <a:off x="2023664" y="-3324"/>
            <a:ext cx="822960" cy="1249680"/>
          </a:xfrm>
          <a:prstGeom prst="trapezoid">
            <a:avLst/>
          </a:prstGeom>
          <a:solidFill>
            <a:srgbClr val="F0EA00">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rapezoid 28">
            <a:extLst>
              <a:ext uri="{FF2B5EF4-FFF2-40B4-BE49-F238E27FC236}">
                <a16:creationId xmlns:a16="http://schemas.microsoft.com/office/drawing/2014/main" id="{45A348B5-C448-46FF-A366-2C2A4AD4377C}"/>
              </a:ext>
            </a:extLst>
          </p:cNvPr>
          <p:cNvSpPr/>
          <p:nvPr/>
        </p:nvSpPr>
        <p:spPr>
          <a:xfrm>
            <a:off x="3179364" y="-3324"/>
            <a:ext cx="822960" cy="1249680"/>
          </a:xfrm>
          <a:prstGeom prst="trapezoid">
            <a:avLst/>
          </a:prstGeom>
          <a:solidFill>
            <a:srgbClr val="F0EA00">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rapezoid 29">
            <a:extLst>
              <a:ext uri="{FF2B5EF4-FFF2-40B4-BE49-F238E27FC236}">
                <a16:creationId xmlns:a16="http://schemas.microsoft.com/office/drawing/2014/main" id="{C1F3782A-456D-4281-B12E-26457DCFD688}"/>
              </a:ext>
            </a:extLst>
          </p:cNvPr>
          <p:cNvSpPr/>
          <p:nvPr/>
        </p:nvSpPr>
        <p:spPr>
          <a:xfrm>
            <a:off x="4335064" y="-3324"/>
            <a:ext cx="822960" cy="1249680"/>
          </a:xfrm>
          <a:prstGeom prst="trapezoid">
            <a:avLst/>
          </a:prstGeom>
          <a:solidFill>
            <a:srgbClr val="F0EA0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rapezoid 30">
            <a:extLst>
              <a:ext uri="{FF2B5EF4-FFF2-40B4-BE49-F238E27FC236}">
                <a16:creationId xmlns:a16="http://schemas.microsoft.com/office/drawing/2014/main" id="{5797F838-9939-4E01-B64A-43E94CCFD20E}"/>
              </a:ext>
            </a:extLst>
          </p:cNvPr>
          <p:cNvSpPr/>
          <p:nvPr/>
        </p:nvSpPr>
        <p:spPr>
          <a:xfrm>
            <a:off x="5490764" y="0"/>
            <a:ext cx="822960" cy="1249680"/>
          </a:xfrm>
          <a:prstGeom prst="trapezoid">
            <a:avLst/>
          </a:prstGeom>
          <a:solidFill>
            <a:srgbClr val="F0EA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rapezoid 31">
            <a:extLst>
              <a:ext uri="{FF2B5EF4-FFF2-40B4-BE49-F238E27FC236}">
                <a16:creationId xmlns:a16="http://schemas.microsoft.com/office/drawing/2014/main" id="{579441DF-F761-4539-85E7-013B3A72D329}"/>
              </a:ext>
            </a:extLst>
          </p:cNvPr>
          <p:cNvSpPr/>
          <p:nvPr/>
        </p:nvSpPr>
        <p:spPr>
          <a:xfrm>
            <a:off x="6646464" y="0"/>
            <a:ext cx="822960" cy="1249680"/>
          </a:xfrm>
          <a:prstGeom prst="trapezoid">
            <a:avLst/>
          </a:prstGeom>
          <a:solidFill>
            <a:srgbClr val="F0EA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rapezoid 32">
            <a:extLst>
              <a:ext uri="{FF2B5EF4-FFF2-40B4-BE49-F238E27FC236}">
                <a16:creationId xmlns:a16="http://schemas.microsoft.com/office/drawing/2014/main" id="{4B3C8758-7794-44B3-B865-FF0681B182D0}"/>
              </a:ext>
            </a:extLst>
          </p:cNvPr>
          <p:cNvSpPr/>
          <p:nvPr/>
        </p:nvSpPr>
        <p:spPr>
          <a:xfrm>
            <a:off x="7802164" y="0"/>
            <a:ext cx="822960" cy="1249680"/>
          </a:xfrm>
          <a:prstGeom prst="trapezoid">
            <a:avLst/>
          </a:prstGeom>
          <a:solidFill>
            <a:srgbClr val="F0EA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rapezoid 33">
            <a:extLst>
              <a:ext uri="{FF2B5EF4-FFF2-40B4-BE49-F238E27FC236}">
                <a16:creationId xmlns:a16="http://schemas.microsoft.com/office/drawing/2014/main" id="{B90FF7A9-0AC1-42D9-B931-841313F7B74D}"/>
              </a:ext>
            </a:extLst>
          </p:cNvPr>
          <p:cNvSpPr/>
          <p:nvPr/>
        </p:nvSpPr>
        <p:spPr>
          <a:xfrm>
            <a:off x="8957864" y="0"/>
            <a:ext cx="822960" cy="1249680"/>
          </a:xfrm>
          <a:prstGeom prst="trapezoid">
            <a:avLst/>
          </a:prstGeom>
          <a:solidFill>
            <a:srgbClr val="F0EA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rapezoid 36">
            <a:extLst>
              <a:ext uri="{FF2B5EF4-FFF2-40B4-BE49-F238E27FC236}">
                <a16:creationId xmlns:a16="http://schemas.microsoft.com/office/drawing/2014/main" id="{0BEA5051-0AC6-4F2E-8CA6-9937EBEBA4F4}"/>
              </a:ext>
            </a:extLst>
          </p:cNvPr>
          <p:cNvSpPr/>
          <p:nvPr/>
        </p:nvSpPr>
        <p:spPr>
          <a:xfrm>
            <a:off x="10119264" y="3324"/>
            <a:ext cx="822960" cy="1249680"/>
          </a:xfrm>
          <a:prstGeom prst="trapezoid">
            <a:avLst/>
          </a:prstGeom>
          <a:solidFill>
            <a:srgbClr val="F0EA00">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rapezoid 37">
            <a:extLst>
              <a:ext uri="{FF2B5EF4-FFF2-40B4-BE49-F238E27FC236}">
                <a16:creationId xmlns:a16="http://schemas.microsoft.com/office/drawing/2014/main" id="{7DA3BBC3-99D9-42F5-AB23-AAEACAC32F52}"/>
              </a:ext>
            </a:extLst>
          </p:cNvPr>
          <p:cNvSpPr/>
          <p:nvPr/>
        </p:nvSpPr>
        <p:spPr>
          <a:xfrm>
            <a:off x="11274964" y="3324"/>
            <a:ext cx="822960" cy="1249680"/>
          </a:xfrm>
          <a:prstGeom prst="trapezoid">
            <a:avLst/>
          </a:prstGeom>
          <a:solidFill>
            <a:srgbClr val="F0EA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Tree>
    <p:extLst>
      <p:ext uri="{BB962C8B-B14F-4D97-AF65-F5344CB8AC3E}">
        <p14:creationId xmlns:p14="http://schemas.microsoft.com/office/powerpoint/2010/main" val="202177372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3">
            <a:extLst>
              <a:ext uri="{FF2B5EF4-FFF2-40B4-BE49-F238E27FC236}">
                <a16:creationId xmlns:a16="http://schemas.microsoft.com/office/drawing/2014/main"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1">
            <a:extLst>
              <a:ext uri="{FF2B5EF4-FFF2-40B4-BE49-F238E27FC236}">
                <a16:creationId xmlns:a16="http://schemas.microsoft.com/office/drawing/2014/main"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A687161-9A09-4A6D-AEBC-582FF08095C5}"/>
              </a:ext>
            </a:extLst>
          </p:cNvPr>
          <p:cNvSpPr>
            <a:spLocks noGrp="1"/>
          </p:cNvSpPr>
          <p:nvPr>
            <p:ph type="title"/>
          </p:nvPr>
        </p:nvSpPr>
        <p:spPr>
          <a:xfrm>
            <a:off x="1100327" y="1107217"/>
            <a:ext cx="10520702" cy="1325563"/>
          </a:xfrm>
        </p:spPr>
        <p:txBody>
          <a:bodyPr>
            <a:normAutofit/>
          </a:bodyPr>
          <a:lstStyle/>
          <a:p>
            <a:r>
              <a:rPr lang="en-SG" dirty="0"/>
              <a:t>Solution</a:t>
            </a:r>
          </a:p>
        </p:txBody>
      </p:sp>
      <p:graphicFrame>
        <p:nvGraphicFramePr>
          <p:cNvPr id="19" name="Content Placeholder 2">
            <a:extLst>
              <a:ext uri="{FF2B5EF4-FFF2-40B4-BE49-F238E27FC236}">
                <a16:creationId xmlns:a16="http://schemas.microsoft.com/office/drawing/2014/main" id="{0A910E36-DA8C-46B3-B9B2-F99C577DC221}"/>
              </a:ext>
            </a:extLst>
          </p:cNvPr>
          <p:cNvGraphicFramePr>
            <a:graphicFrameLocks noGrp="1"/>
          </p:cNvGraphicFramePr>
          <p:nvPr>
            <p:ph idx="1"/>
            <p:extLst>
              <p:ext uri="{D42A27DB-BD31-4B8C-83A1-F6EECF244321}">
                <p14:modId xmlns:p14="http://schemas.microsoft.com/office/powerpoint/2010/main" val="356738843"/>
              </p:ext>
            </p:extLst>
          </p:nvPr>
        </p:nvGraphicFramePr>
        <p:xfrm>
          <a:off x="838104" y="1893888"/>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rapezoid 12">
            <a:extLst>
              <a:ext uri="{FF2B5EF4-FFF2-40B4-BE49-F238E27FC236}">
                <a16:creationId xmlns:a16="http://schemas.microsoft.com/office/drawing/2014/main" id="{3689DE0A-0B88-47E6-9599-5357474F1F7C}"/>
              </a:ext>
            </a:extLst>
          </p:cNvPr>
          <p:cNvSpPr/>
          <p:nvPr/>
        </p:nvSpPr>
        <p:spPr>
          <a:xfrm>
            <a:off x="867964" y="-3324"/>
            <a:ext cx="822960" cy="1249680"/>
          </a:xfrm>
          <a:prstGeom prst="trapezoid">
            <a:avLst/>
          </a:prstGeom>
          <a:solidFill>
            <a:srgbClr val="F0EA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rapezoid 14">
            <a:extLst>
              <a:ext uri="{FF2B5EF4-FFF2-40B4-BE49-F238E27FC236}">
                <a16:creationId xmlns:a16="http://schemas.microsoft.com/office/drawing/2014/main" id="{58C220B3-3B6F-47AF-BF26-0066A7BE1299}"/>
              </a:ext>
            </a:extLst>
          </p:cNvPr>
          <p:cNvSpPr/>
          <p:nvPr/>
        </p:nvSpPr>
        <p:spPr>
          <a:xfrm>
            <a:off x="2023664" y="-3324"/>
            <a:ext cx="822960" cy="1249680"/>
          </a:xfrm>
          <a:prstGeom prst="trapezoid">
            <a:avLst/>
          </a:prstGeom>
          <a:solidFill>
            <a:srgbClr val="F0EA00">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a16="http://schemas.microsoft.com/office/drawing/2014/main" id="{EA85537E-B73B-48B9-82CD-693CEE1356B8}"/>
              </a:ext>
            </a:extLst>
          </p:cNvPr>
          <p:cNvSpPr/>
          <p:nvPr/>
        </p:nvSpPr>
        <p:spPr>
          <a:xfrm>
            <a:off x="3179364" y="-3324"/>
            <a:ext cx="822960" cy="1249680"/>
          </a:xfrm>
          <a:prstGeom prst="trapezoid">
            <a:avLst/>
          </a:prstGeom>
          <a:solidFill>
            <a:srgbClr val="F0EA00">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id="{4B57384C-099B-4100-ACB0-D899F082BC86}"/>
              </a:ext>
            </a:extLst>
          </p:cNvPr>
          <p:cNvSpPr/>
          <p:nvPr/>
        </p:nvSpPr>
        <p:spPr>
          <a:xfrm>
            <a:off x="4335064" y="-3324"/>
            <a:ext cx="822960" cy="1249680"/>
          </a:xfrm>
          <a:prstGeom prst="trapezoid">
            <a:avLst/>
          </a:prstGeom>
          <a:solidFill>
            <a:srgbClr val="F0EA0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rapezoid 22">
            <a:extLst>
              <a:ext uri="{FF2B5EF4-FFF2-40B4-BE49-F238E27FC236}">
                <a16:creationId xmlns:a16="http://schemas.microsoft.com/office/drawing/2014/main" id="{D6CAB088-CF82-4B51-91E2-CAFEED7920FE}"/>
              </a:ext>
            </a:extLst>
          </p:cNvPr>
          <p:cNvSpPr/>
          <p:nvPr/>
        </p:nvSpPr>
        <p:spPr>
          <a:xfrm>
            <a:off x="5490764" y="0"/>
            <a:ext cx="822960" cy="1249680"/>
          </a:xfrm>
          <a:prstGeom prst="trapezoid">
            <a:avLst/>
          </a:prstGeom>
          <a:solidFill>
            <a:srgbClr val="F0EA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rapezoid 23">
            <a:extLst>
              <a:ext uri="{FF2B5EF4-FFF2-40B4-BE49-F238E27FC236}">
                <a16:creationId xmlns:a16="http://schemas.microsoft.com/office/drawing/2014/main" id="{AF96DCBA-E1A6-42AF-B6D8-90D5DD63A229}"/>
              </a:ext>
            </a:extLst>
          </p:cNvPr>
          <p:cNvSpPr/>
          <p:nvPr/>
        </p:nvSpPr>
        <p:spPr>
          <a:xfrm>
            <a:off x="6646464" y="0"/>
            <a:ext cx="822960" cy="1249680"/>
          </a:xfrm>
          <a:prstGeom prst="trapezoid">
            <a:avLst/>
          </a:prstGeom>
          <a:solidFill>
            <a:srgbClr val="F0EA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rapezoid 24">
            <a:extLst>
              <a:ext uri="{FF2B5EF4-FFF2-40B4-BE49-F238E27FC236}">
                <a16:creationId xmlns:a16="http://schemas.microsoft.com/office/drawing/2014/main" id="{06A6905D-034E-4E85-8BBC-5C7072F9A45C}"/>
              </a:ext>
            </a:extLst>
          </p:cNvPr>
          <p:cNvSpPr/>
          <p:nvPr/>
        </p:nvSpPr>
        <p:spPr>
          <a:xfrm>
            <a:off x="7802164" y="0"/>
            <a:ext cx="822960" cy="1249680"/>
          </a:xfrm>
          <a:prstGeom prst="trapezoid">
            <a:avLst/>
          </a:prstGeom>
          <a:solidFill>
            <a:srgbClr val="F0EA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rapezoid 25">
            <a:extLst>
              <a:ext uri="{FF2B5EF4-FFF2-40B4-BE49-F238E27FC236}">
                <a16:creationId xmlns:a16="http://schemas.microsoft.com/office/drawing/2014/main" id="{8A7A0C4B-A295-408A-B4F6-5F8C41AC398D}"/>
              </a:ext>
            </a:extLst>
          </p:cNvPr>
          <p:cNvSpPr/>
          <p:nvPr/>
        </p:nvSpPr>
        <p:spPr>
          <a:xfrm>
            <a:off x="8957864" y="0"/>
            <a:ext cx="822960" cy="1249680"/>
          </a:xfrm>
          <a:prstGeom prst="trapezoid">
            <a:avLst/>
          </a:prstGeom>
          <a:solidFill>
            <a:srgbClr val="F0EA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rapezoid 26">
            <a:extLst>
              <a:ext uri="{FF2B5EF4-FFF2-40B4-BE49-F238E27FC236}">
                <a16:creationId xmlns:a16="http://schemas.microsoft.com/office/drawing/2014/main" id="{04E6145D-1678-426C-A2A1-46FE217BB465}"/>
              </a:ext>
            </a:extLst>
          </p:cNvPr>
          <p:cNvSpPr/>
          <p:nvPr/>
        </p:nvSpPr>
        <p:spPr>
          <a:xfrm>
            <a:off x="10119264" y="3324"/>
            <a:ext cx="822960" cy="1249680"/>
          </a:xfrm>
          <a:prstGeom prst="trapezoid">
            <a:avLst/>
          </a:prstGeom>
          <a:solidFill>
            <a:srgbClr val="F0EA00">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rapezoid 27">
            <a:extLst>
              <a:ext uri="{FF2B5EF4-FFF2-40B4-BE49-F238E27FC236}">
                <a16:creationId xmlns:a16="http://schemas.microsoft.com/office/drawing/2014/main" id="{08468EBF-38B2-4642-8C48-29A255EE9B2D}"/>
              </a:ext>
            </a:extLst>
          </p:cNvPr>
          <p:cNvSpPr/>
          <p:nvPr/>
        </p:nvSpPr>
        <p:spPr>
          <a:xfrm>
            <a:off x="11274964" y="3324"/>
            <a:ext cx="822960" cy="1249680"/>
          </a:xfrm>
          <a:prstGeom prst="trapezoid">
            <a:avLst/>
          </a:prstGeom>
          <a:solidFill>
            <a:srgbClr val="F0EA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Tree>
    <p:extLst>
      <p:ext uri="{BB962C8B-B14F-4D97-AF65-F5344CB8AC3E}">
        <p14:creationId xmlns:p14="http://schemas.microsoft.com/office/powerpoint/2010/main" val="171104254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13">
            <a:extLst>
              <a:ext uri="{FF2B5EF4-FFF2-40B4-BE49-F238E27FC236}">
                <a16:creationId xmlns:a16="http://schemas.microsoft.com/office/drawing/2014/main"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11">
            <a:extLst>
              <a:ext uri="{FF2B5EF4-FFF2-40B4-BE49-F238E27FC236}">
                <a16:creationId xmlns:a16="http://schemas.microsoft.com/office/drawing/2014/main"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3F1BD4-7779-4329-806C-84D6B0911C66}"/>
              </a:ext>
            </a:extLst>
          </p:cNvPr>
          <p:cNvSpPr>
            <a:spLocks noGrp="1"/>
          </p:cNvSpPr>
          <p:nvPr>
            <p:ph type="title"/>
          </p:nvPr>
        </p:nvSpPr>
        <p:spPr>
          <a:xfrm>
            <a:off x="824762" y="1107216"/>
            <a:ext cx="10520702" cy="1325563"/>
          </a:xfrm>
        </p:spPr>
        <p:txBody>
          <a:bodyPr>
            <a:normAutofit/>
          </a:bodyPr>
          <a:lstStyle/>
          <a:p>
            <a:r>
              <a:rPr lang="en-SG" dirty="0"/>
              <a:t>Concepts</a:t>
            </a:r>
            <a:endParaRPr lang="en-US" dirty="0"/>
          </a:p>
        </p:txBody>
      </p:sp>
      <p:graphicFrame>
        <p:nvGraphicFramePr>
          <p:cNvPr id="24" name="Content Placeholder 2">
            <a:extLst>
              <a:ext uri="{FF2B5EF4-FFF2-40B4-BE49-F238E27FC236}">
                <a16:creationId xmlns:a16="http://schemas.microsoft.com/office/drawing/2014/main" id="{707B6351-33D0-48AA-BDB1-76320237A2FB}"/>
              </a:ext>
            </a:extLst>
          </p:cNvPr>
          <p:cNvGraphicFramePr>
            <a:graphicFrameLocks noGrp="1"/>
          </p:cNvGraphicFramePr>
          <p:nvPr>
            <p:ph idx="1"/>
            <p:extLst>
              <p:ext uri="{D42A27DB-BD31-4B8C-83A1-F6EECF244321}">
                <p14:modId xmlns:p14="http://schemas.microsoft.com/office/powerpoint/2010/main" val="3860743196"/>
              </p:ext>
            </p:extLst>
          </p:nvPr>
        </p:nvGraphicFramePr>
        <p:xfrm>
          <a:off x="838200" y="2356896"/>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Trapezoid 25">
            <a:extLst>
              <a:ext uri="{FF2B5EF4-FFF2-40B4-BE49-F238E27FC236}">
                <a16:creationId xmlns:a16="http://schemas.microsoft.com/office/drawing/2014/main" id="{3AFA7849-6F75-44E0-B855-AAF0D2280CEC}"/>
              </a:ext>
            </a:extLst>
          </p:cNvPr>
          <p:cNvSpPr/>
          <p:nvPr/>
        </p:nvSpPr>
        <p:spPr>
          <a:xfrm>
            <a:off x="867964" y="-3324"/>
            <a:ext cx="822960" cy="1249680"/>
          </a:xfrm>
          <a:prstGeom prst="trapezoid">
            <a:avLst/>
          </a:prstGeom>
          <a:solidFill>
            <a:srgbClr val="F0EA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rapezoid 26">
            <a:extLst>
              <a:ext uri="{FF2B5EF4-FFF2-40B4-BE49-F238E27FC236}">
                <a16:creationId xmlns:a16="http://schemas.microsoft.com/office/drawing/2014/main" id="{ABF74C2A-1AC6-44F6-8F1B-087F32E09A1F}"/>
              </a:ext>
            </a:extLst>
          </p:cNvPr>
          <p:cNvSpPr/>
          <p:nvPr/>
        </p:nvSpPr>
        <p:spPr>
          <a:xfrm>
            <a:off x="2023664" y="-3324"/>
            <a:ext cx="822960" cy="1249680"/>
          </a:xfrm>
          <a:prstGeom prst="trapezoid">
            <a:avLst/>
          </a:prstGeom>
          <a:solidFill>
            <a:srgbClr val="F0EA00">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rapezoid 27">
            <a:extLst>
              <a:ext uri="{FF2B5EF4-FFF2-40B4-BE49-F238E27FC236}">
                <a16:creationId xmlns:a16="http://schemas.microsoft.com/office/drawing/2014/main" id="{4515904A-5C33-49D1-A6AB-584F69944342}"/>
              </a:ext>
            </a:extLst>
          </p:cNvPr>
          <p:cNvSpPr/>
          <p:nvPr/>
        </p:nvSpPr>
        <p:spPr>
          <a:xfrm>
            <a:off x="3179364" y="-3324"/>
            <a:ext cx="822960" cy="1249680"/>
          </a:xfrm>
          <a:prstGeom prst="trapezoid">
            <a:avLst/>
          </a:prstGeom>
          <a:solidFill>
            <a:srgbClr val="F0EA00">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rapezoid 29">
            <a:extLst>
              <a:ext uri="{FF2B5EF4-FFF2-40B4-BE49-F238E27FC236}">
                <a16:creationId xmlns:a16="http://schemas.microsoft.com/office/drawing/2014/main" id="{7C8DDDEA-2654-4B9B-ACCC-0D4F98B8E7D8}"/>
              </a:ext>
            </a:extLst>
          </p:cNvPr>
          <p:cNvSpPr/>
          <p:nvPr/>
        </p:nvSpPr>
        <p:spPr>
          <a:xfrm>
            <a:off x="4335064" y="-3324"/>
            <a:ext cx="822960" cy="1249680"/>
          </a:xfrm>
          <a:prstGeom prst="trapezoid">
            <a:avLst/>
          </a:prstGeom>
          <a:solidFill>
            <a:srgbClr val="F0EA0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rapezoid 31">
            <a:extLst>
              <a:ext uri="{FF2B5EF4-FFF2-40B4-BE49-F238E27FC236}">
                <a16:creationId xmlns:a16="http://schemas.microsoft.com/office/drawing/2014/main" id="{E89AAD58-6A77-4A3D-85AD-95EF276651DB}"/>
              </a:ext>
            </a:extLst>
          </p:cNvPr>
          <p:cNvSpPr/>
          <p:nvPr/>
        </p:nvSpPr>
        <p:spPr>
          <a:xfrm>
            <a:off x="5490764" y="0"/>
            <a:ext cx="822960" cy="1249680"/>
          </a:xfrm>
          <a:prstGeom prst="trapezoid">
            <a:avLst/>
          </a:prstGeom>
          <a:solidFill>
            <a:srgbClr val="F0EA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rapezoid 33">
            <a:extLst>
              <a:ext uri="{FF2B5EF4-FFF2-40B4-BE49-F238E27FC236}">
                <a16:creationId xmlns:a16="http://schemas.microsoft.com/office/drawing/2014/main" id="{AE76EBFD-2BCE-4BC6-8D40-60C19BF5C1BC}"/>
              </a:ext>
            </a:extLst>
          </p:cNvPr>
          <p:cNvSpPr/>
          <p:nvPr/>
        </p:nvSpPr>
        <p:spPr>
          <a:xfrm>
            <a:off x="6646464" y="0"/>
            <a:ext cx="822960" cy="1249680"/>
          </a:xfrm>
          <a:prstGeom prst="trapezoid">
            <a:avLst/>
          </a:prstGeom>
          <a:solidFill>
            <a:srgbClr val="F0EA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rapezoid 34">
            <a:extLst>
              <a:ext uri="{FF2B5EF4-FFF2-40B4-BE49-F238E27FC236}">
                <a16:creationId xmlns:a16="http://schemas.microsoft.com/office/drawing/2014/main" id="{C465F7C4-9E81-4291-8B7E-5E82020663D8}"/>
              </a:ext>
            </a:extLst>
          </p:cNvPr>
          <p:cNvSpPr/>
          <p:nvPr/>
        </p:nvSpPr>
        <p:spPr>
          <a:xfrm>
            <a:off x="7802164" y="0"/>
            <a:ext cx="822960" cy="1249680"/>
          </a:xfrm>
          <a:prstGeom prst="trapezoid">
            <a:avLst/>
          </a:prstGeom>
          <a:solidFill>
            <a:srgbClr val="F0EA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rapezoid 35">
            <a:extLst>
              <a:ext uri="{FF2B5EF4-FFF2-40B4-BE49-F238E27FC236}">
                <a16:creationId xmlns:a16="http://schemas.microsoft.com/office/drawing/2014/main" id="{EBB1EFE1-921C-4A71-A56E-4C955443EED3}"/>
              </a:ext>
            </a:extLst>
          </p:cNvPr>
          <p:cNvSpPr/>
          <p:nvPr/>
        </p:nvSpPr>
        <p:spPr>
          <a:xfrm>
            <a:off x="8957864" y="0"/>
            <a:ext cx="822960" cy="1249680"/>
          </a:xfrm>
          <a:prstGeom prst="trapezoid">
            <a:avLst/>
          </a:prstGeom>
          <a:solidFill>
            <a:srgbClr val="F0EA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rapezoid 36">
            <a:extLst>
              <a:ext uri="{FF2B5EF4-FFF2-40B4-BE49-F238E27FC236}">
                <a16:creationId xmlns:a16="http://schemas.microsoft.com/office/drawing/2014/main" id="{D3CFC21B-1247-4E41-A4BB-1EE56AAB38C1}"/>
              </a:ext>
            </a:extLst>
          </p:cNvPr>
          <p:cNvSpPr/>
          <p:nvPr/>
        </p:nvSpPr>
        <p:spPr>
          <a:xfrm>
            <a:off x="10119264" y="3324"/>
            <a:ext cx="822960" cy="1249680"/>
          </a:xfrm>
          <a:prstGeom prst="trapezoid">
            <a:avLst/>
          </a:prstGeom>
          <a:solidFill>
            <a:srgbClr val="F0EA00">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rapezoid 37">
            <a:extLst>
              <a:ext uri="{FF2B5EF4-FFF2-40B4-BE49-F238E27FC236}">
                <a16:creationId xmlns:a16="http://schemas.microsoft.com/office/drawing/2014/main" id="{FB1DBC97-9486-4717-B5A6-96B12F7A1672}"/>
              </a:ext>
            </a:extLst>
          </p:cNvPr>
          <p:cNvSpPr/>
          <p:nvPr/>
        </p:nvSpPr>
        <p:spPr>
          <a:xfrm>
            <a:off x="11274964" y="3324"/>
            <a:ext cx="822960" cy="1249680"/>
          </a:xfrm>
          <a:prstGeom prst="trapezoid">
            <a:avLst/>
          </a:prstGeom>
          <a:solidFill>
            <a:srgbClr val="F0EA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Tree>
    <p:extLst>
      <p:ext uri="{BB962C8B-B14F-4D97-AF65-F5344CB8AC3E}">
        <p14:creationId xmlns:p14="http://schemas.microsoft.com/office/powerpoint/2010/main" val="161584086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13">
            <a:extLst>
              <a:ext uri="{FF2B5EF4-FFF2-40B4-BE49-F238E27FC236}">
                <a16:creationId xmlns:a16="http://schemas.microsoft.com/office/drawing/2014/main"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11">
            <a:extLst>
              <a:ext uri="{FF2B5EF4-FFF2-40B4-BE49-F238E27FC236}">
                <a16:creationId xmlns:a16="http://schemas.microsoft.com/office/drawing/2014/main"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D7441A-84EA-4C02-A704-F4D51015A15C}"/>
              </a:ext>
            </a:extLst>
          </p:cNvPr>
          <p:cNvSpPr>
            <a:spLocks noGrp="1"/>
          </p:cNvSpPr>
          <p:nvPr>
            <p:ph type="title"/>
          </p:nvPr>
        </p:nvSpPr>
        <p:spPr>
          <a:xfrm>
            <a:off x="833098" y="1114593"/>
            <a:ext cx="10520702" cy="1325563"/>
          </a:xfrm>
        </p:spPr>
        <p:txBody>
          <a:bodyPr>
            <a:normAutofit/>
          </a:bodyPr>
          <a:lstStyle/>
          <a:p>
            <a:r>
              <a:rPr lang="en-SG" dirty="0"/>
              <a:t>Materials to be Used</a:t>
            </a:r>
          </a:p>
        </p:txBody>
      </p:sp>
      <p:graphicFrame>
        <p:nvGraphicFramePr>
          <p:cNvPr id="16" name="Content Placeholder 2">
            <a:extLst>
              <a:ext uri="{FF2B5EF4-FFF2-40B4-BE49-F238E27FC236}">
                <a16:creationId xmlns:a16="http://schemas.microsoft.com/office/drawing/2014/main" id="{0123298B-44B4-4665-865B-AF786ED1D2E1}"/>
              </a:ext>
            </a:extLst>
          </p:cNvPr>
          <p:cNvGraphicFramePr>
            <a:graphicFrameLocks noGrp="1"/>
          </p:cNvGraphicFramePr>
          <p:nvPr>
            <p:ph idx="1"/>
            <p:extLst>
              <p:ext uri="{D42A27DB-BD31-4B8C-83A1-F6EECF244321}">
                <p14:modId xmlns:p14="http://schemas.microsoft.com/office/powerpoint/2010/main" val="3362542503"/>
              </p:ext>
            </p:extLst>
          </p:nvPr>
        </p:nvGraphicFramePr>
        <p:xfrm>
          <a:off x="838200" y="2428875"/>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rapezoid 14">
            <a:extLst>
              <a:ext uri="{FF2B5EF4-FFF2-40B4-BE49-F238E27FC236}">
                <a16:creationId xmlns:a16="http://schemas.microsoft.com/office/drawing/2014/main" id="{2FFD37FE-3BAA-4FCE-BC9F-146B9EE17167}"/>
              </a:ext>
            </a:extLst>
          </p:cNvPr>
          <p:cNvSpPr/>
          <p:nvPr/>
        </p:nvSpPr>
        <p:spPr>
          <a:xfrm>
            <a:off x="867964" y="-3324"/>
            <a:ext cx="822960" cy="1249680"/>
          </a:xfrm>
          <a:prstGeom prst="trapezoid">
            <a:avLst/>
          </a:prstGeom>
          <a:solidFill>
            <a:srgbClr val="F0EA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rapezoid 17">
            <a:extLst>
              <a:ext uri="{FF2B5EF4-FFF2-40B4-BE49-F238E27FC236}">
                <a16:creationId xmlns:a16="http://schemas.microsoft.com/office/drawing/2014/main" id="{112169B6-B3CA-4A08-A843-3CD5BCC79EC1}"/>
              </a:ext>
            </a:extLst>
          </p:cNvPr>
          <p:cNvSpPr/>
          <p:nvPr/>
        </p:nvSpPr>
        <p:spPr>
          <a:xfrm>
            <a:off x="2023664" y="-3324"/>
            <a:ext cx="822960" cy="1249680"/>
          </a:xfrm>
          <a:prstGeom prst="trapezoid">
            <a:avLst/>
          </a:prstGeom>
          <a:solidFill>
            <a:srgbClr val="F0EA00">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rapezoid 18">
            <a:extLst>
              <a:ext uri="{FF2B5EF4-FFF2-40B4-BE49-F238E27FC236}">
                <a16:creationId xmlns:a16="http://schemas.microsoft.com/office/drawing/2014/main" id="{000EA9E4-5BF9-4B32-863F-FD96E90CB411}"/>
              </a:ext>
            </a:extLst>
          </p:cNvPr>
          <p:cNvSpPr/>
          <p:nvPr/>
        </p:nvSpPr>
        <p:spPr>
          <a:xfrm>
            <a:off x="3179364" y="-3324"/>
            <a:ext cx="822960" cy="1249680"/>
          </a:xfrm>
          <a:prstGeom prst="trapezoid">
            <a:avLst/>
          </a:prstGeom>
          <a:solidFill>
            <a:srgbClr val="F0EA00">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rapezoid 19">
            <a:extLst>
              <a:ext uri="{FF2B5EF4-FFF2-40B4-BE49-F238E27FC236}">
                <a16:creationId xmlns:a16="http://schemas.microsoft.com/office/drawing/2014/main" id="{9647972C-CA8F-4AE4-8F2B-08FF5CA4900D}"/>
              </a:ext>
            </a:extLst>
          </p:cNvPr>
          <p:cNvSpPr/>
          <p:nvPr/>
        </p:nvSpPr>
        <p:spPr>
          <a:xfrm>
            <a:off x="4335064" y="-3324"/>
            <a:ext cx="822960" cy="1249680"/>
          </a:xfrm>
          <a:prstGeom prst="trapezoid">
            <a:avLst/>
          </a:prstGeom>
          <a:solidFill>
            <a:srgbClr val="F0EA0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id="{AC77D1B7-E32C-4A40-BAC2-FAE9E8AAAD81}"/>
              </a:ext>
            </a:extLst>
          </p:cNvPr>
          <p:cNvSpPr/>
          <p:nvPr/>
        </p:nvSpPr>
        <p:spPr>
          <a:xfrm>
            <a:off x="5490764" y="0"/>
            <a:ext cx="822960" cy="1249680"/>
          </a:xfrm>
          <a:prstGeom prst="trapezoid">
            <a:avLst/>
          </a:prstGeom>
          <a:solidFill>
            <a:srgbClr val="F0EA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rapezoid 23">
            <a:extLst>
              <a:ext uri="{FF2B5EF4-FFF2-40B4-BE49-F238E27FC236}">
                <a16:creationId xmlns:a16="http://schemas.microsoft.com/office/drawing/2014/main" id="{E5C0CA74-51A5-47CC-84ED-70EBE389D216}"/>
              </a:ext>
            </a:extLst>
          </p:cNvPr>
          <p:cNvSpPr/>
          <p:nvPr/>
        </p:nvSpPr>
        <p:spPr>
          <a:xfrm>
            <a:off x="6646464" y="0"/>
            <a:ext cx="822960" cy="1249680"/>
          </a:xfrm>
          <a:prstGeom prst="trapezoid">
            <a:avLst/>
          </a:prstGeom>
          <a:solidFill>
            <a:srgbClr val="F0EA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rapezoid 25">
            <a:extLst>
              <a:ext uri="{FF2B5EF4-FFF2-40B4-BE49-F238E27FC236}">
                <a16:creationId xmlns:a16="http://schemas.microsoft.com/office/drawing/2014/main" id="{AC6D0B42-905D-4569-90BA-3D75D306286B}"/>
              </a:ext>
            </a:extLst>
          </p:cNvPr>
          <p:cNvSpPr/>
          <p:nvPr/>
        </p:nvSpPr>
        <p:spPr>
          <a:xfrm>
            <a:off x="7802164" y="0"/>
            <a:ext cx="822960" cy="1249680"/>
          </a:xfrm>
          <a:prstGeom prst="trapezoid">
            <a:avLst/>
          </a:prstGeom>
          <a:solidFill>
            <a:srgbClr val="F0EA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rapezoid 26">
            <a:extLst>
              <a:ext uri="{FF2B5EF4-FFF2-40B4-BE49-F238E27FC236}">
                <a16:creationId xmlns:a16="http://schemas.microsoft.com/office/drawing/2014/main" id="{BE14D19C-AE7A-4C8E-BA3F-D25AB2B3D83A}"/>
              </a:ext>
            </a:extLst>
          </p:cNvPr>
          <p:cNvSpPr/>
          <p:nvPr/>
        </p:nvSpPr>
        <p:spPr>
          <a:xfrm>
            <a:off x="8957864" y="0"/>
            <a:ext cx="822960" cy="1249680"/>
          </a:xfrm>
          <a:prstGeom prst="trapezoid">
            <a:avLst/>
          </a:prstGeom>
          <a:solidFill>
            <a:srgbClr val="F0EA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rapezoid 27">
            <a:extLst>
              <a:ext uri="{FF2B5EF4-FFF2-40B4-BE49-F238E27FC236}">
                <a16:creationId xmlns:a16="http://schemas.microsoft.com/office/drawing/2014/main" id="{161443C0-32A7-426C-BA8C-17CFEF503019}"/>
              </a:ext>
            </a:extLst>
          </p:cNvPr>
          <p:cNvSpPr/>
          <p:nvPr/>
        </p:nvSpPr>
        <p:spPr>
          <a:xfrm>
            <a:off x="10119264" y="3324"/>
            <a:ext cx="822960" cy="1249680"/>
          </a:xfrm>
          <a:prstGeom prst="trapezoid">
            <a:avLst/>
          </a:prstGeom>
          <a:solidFill>
            <a:srgbClr val="F0EA00">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rapezoid 28">
            <a:extLst>
              <a:ext uri="{FF2B5EF4-FFF2-40B4-BE49-F238E27FC236}">
                <a16:creationId xmlns:a16="http://schemas.microsoft.com/office/drawing/2014/main" id="{D7AD2AD2-992E-40D2-93C6-49F478A871DD}"/>
              </a:ext>
            </a:extLst>
          </p:cNvPr>
          <p:cNvSpPr/>
          <p:nvPr/>
        </p:nvSpPr>
        <p:spPr>
          <a:xfrm>
            <a:off x="11274964" y="3324"/>
            <a:ext cx="822960" cy="1249680"/>
          </a:xfrm>
          <a:prstGeom prst="trapezoid">
            <a:avLst/>
          </a:prstGeom>
          <a:solidFill>
            <a:srgbClr val="F0EA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Tree>
    <p:extLst>
      <p:ext uri="{BB962C8B-B14F-4D97-AF65-F5344CB8AC3E}">
        <p14:creationId xmlns:p14="http://schemas.microsoft.com/office/powerpoint/2010/main" val="336050990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447</TotalTime>
  <Words>352</Words>
  <Application>Microsoft Office PowerPoint</Application>
  <PresentationFormat>Widescreen</PresentationFormat>
  <Paragraphs>34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Precision Lighting</vt:lpstr>
      <vt:lpstr>Problem</vt:lpstr>
      <vt:lpstr>Solution</vt:lpstr>
      <vt:lpstr>Concepts</vt:lpstr>
      <vt:lpstr>Materials to be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Jun Hern Soh</dc:creator>
  <cp:lastModifiedBy>Jian Hui Kevin Wee</cp:lastModifiedBy>
  <cp:revision>18</cp:revision>
  <dcterms:created xsi:type="dcterms:W3CDTF">2018-02-27T06:17:24Z</dcterms:created>
  <dcterms:modified xsi:type="dcterms:W3CDTF">2018-03-01T06:59:28Z</dcterms:modified>
</cp:coreProperties>
</file>