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/>
    <p:restoredTop sz="94598"/>
  </p:normalViewPr>
  <p:slideViewPr>
    <p:cSldViewPr snapToGrid="0" snapToObjects="1">
      <p:cViewPr>
        <p:scale>
          <a:sx n="70" d="100"/>
          <a:sy n="70" d="100"/>
        </p:scale>
        <p:origin x="60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AEFF-6FE7-1C42-A1B8-D5A873E2317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606353" y="151704"/>
            <a:ext cx="6896162" cy="13934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CLOUD MQTT SERVER </a:t>
            </a:r>
          </a:p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IP ADDRESS: </a:t>
            </a:r>
            <a:r>
              <a:rPr lang="hr-HR" sz="1700" dirty="0" smtClean="0">
                <a:solidFill>
                  <a:sysClr val="windowText" lastClr="000000"/>
                </a:solidFill>
              </a:rPr>
              <a:t>35.197.131.13</a:t>
            </a:r>
            <a:endParaRPr lang="en-US" sz="17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6430" y="3105527"/>
            <a:ext cx="3736361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ounded Rectangle 7"/>
          <p:cNvSpPr/>
          <p:nvPr/>
        </p:nvSpPr>
        <p:spPr>
          <a:xfrm>
            <a:off x="7413478" y="3096585"/>
            <a:ext cx="3532413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3002604" y="3534084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adj_list_sub.py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7729341" y="333423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duty_list_sub.py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729341" y="4972736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s</a:t>
            </a:r>
            <a:r>
              <a:rPr lang="en-US" sz="1700" dirty="0" err="1" smtClean="0"/>
              <a:t>mart_lighting.</a:t>
            </a:r>
            <a:r>
              <a:rPr lang="en-US" sz="1700" dirty="0" err="1" smtClean="0"/>
              <a:t>py</a:t>
            </a:r>
            <a:endParaRPr lang="en-US" sz="1700" dirty="0"/>
          </a:p>
        </p:txBody>
      </p:sp>
      <p:sp>
        <p:nvSpPr>
          <p:cNvPr id="16" name="Rectangle 15"/>
          <p:cNvSpPr/>
          <p:nvPr/>
        </p:nvSpPr>
        <p:spPr>
          <a:xfrm>
            <a:off x="8629341" y="3931879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duty_list.txt</a:t>
            </a:r>
            <a:endParaRPr lang="en-GB" sz="1700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60579" y="3560786"/>
            <a:ext cx="1774655" cy="1039763"/>
            <a:chOff x="351612" y="1248344"/>
            <a:chExt cx="1774655" cy="1039763"/>
          </a:xfrm>
          <a:solidFill>
            <a:schemeClr val="tx1"/>
          </a:solidFill>
        </p:grpSpPr>
        <p:sp>
          <p:nvSpPr>
            <p:cNvPr id="15" name="Right Triangle 14"/>
            <p:cNvSpPr/>
            <p:nvPr/>
          </p:nvSpPr>
          <p:spPr>
            <a:xfrm rot="13500000">
              <a:off x="351612" y="1311025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2873" y="1248344"/>
              <a:ext cx="973394" cy="103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6353" y="5596443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19" name="Right Triangle 18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0" name="Oval 19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cxnSp>
        <p:nvCxnSpPr>
          <p:cNvPr id="24" name="Curved Connector 23"/>
          <p:cNvCxnSpPr>
            <a:stCxn id="27" idx="1"/>
          </p:cNvCxnSpPr>
          <p:nvPr/>
        </p:nvCxnSpPr>
        <p:spPr>
          <a:xfrm rot="5400000">
            <a:off x="4175404" y="2149090"/>
            <a:ext cx="1660836" cy="110915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692" y="-1392870"/>
            <a:ext cx="9938551" cy="5590435"/>
          </a:xfrm>
          <a:prstGeom prst="rect">
            <a:avLst/>
          </a:prstGeom>
        </p:spPr>
      </p:pic>
      <p:sp>
        <p:nvSpPr>
          <p:cNvPr id="26" name="Round Diagonal Corner Rectangle 25"/>
          <p:cNvSpPr/>
          <p:nvPr/>
        </p:nvSpPr>
        <p:spPr>
          <a:xfrm>
            <a:off x="1667285" y="1306009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adj_list</a:t>
            </a:r>
            <a:endParaRPr lang="en-US" sz="17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4366824" y="1251457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duty_list</a:t>
            </a:r>
            <a:endParaRPr lang="en-US" sz="1700" dirty="0"/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3477971" y="3571472"/>
            <a:ext cx="4058200" cy="693802"/>
          </a:xfrm>
          <a:prstGeom prst="curvedConnector3">
            <a:avLst>
              <a:gd name="adj1" fmla="val -2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7" idx="0"/>
          </p:cNvCxnSpPr>
          <p:nvPr/>
        </p:nvCxnSpPr>
        <p:spPr>
          <a:xfrm>
            <a:off x="6753973" y="1562353"/>
            <a:ext cx="1326727" cy="177187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6" idx="3"/>
          </p:cNvCxnSpPr>
          <p:nvPr/>
        </p:nvCxnSpPr>
        <p:spPr>
          <a:xfrm rot="16200000" flipH="1">
            <a:off x="9500519" y="3543057"/>
            <a:ext cx="597646" cy="539997"/>
          </a:xfrm>
          <a:prstGeom prst="curvedConnector4">
            <a:avLst>
              <a:gd name="adj1" fmla="val 34941"/>
              <a:gd name="adj2" fmla="val 1423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13" idx="0"/>
          </p:cNvCxnSpPr>
          <p:nvPr/>
        </p:nvCxnSpPr>
        <p:spPr>
          <a:xfrm rot="5400000">
            <a:off x="8584132" y="4337088"/>
            <a:ext cx="680857" cy="590438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6200000" flipV="1">
            <a:off x="3875162" y="566028"/>
            <a:ext cx="3044935" cy="5768481"/>
          </a:xfrm>
          <a:prstGeom prst="curvedConnector3">
            <a:avLst>
              <a:gd name="adj1" fmla="val 6621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0" idx="3"/>
            <a:endCxn id="14" idx="1"/>
          </p:cNvCxnSpPr>
          <p:nvPr/>
        </p:nvCxnSpPr>
        <p:spPr>
          <a:xfrm flipH="1">
            <a:off x="4252261" y="3714084"/>
            <a:ext cx="550343" cy="640967"/>
          </a:xfrm>
          <a:prstGeom prst="curvedConnector5">
            <a:avLst>
              <a:gd name="adj1" fmla="val -41538"/>
              <a:gd name="adj2" fmla="val 50000"/>
              <a:gd name="adj3" fmla="val 14153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1" idx="0"/>
            <a:endCxn id="17" idx="3"/>
          </p:cNvCxnSpPr>
          <p:nvPr/>
        </p:nvCxnSpPr>
        <p:spPr>
          <a:xfrm rot="16200000" flipV="1">
            <a:off x="2414354" y="3801549"/>
            <a:ext cx="1558789" cy="211702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4" idx="2"/>
          </p:cNvCxnSpPr>
          <p:nvPr/>
        </p:nvCxnSpPr>
        <p:spPr>
          <a:xfrm rot="5400000">
            <a:off x="4151276" y="4818472"/>
            <a:ext cx="1104407" cy="537565"/>
          </a:xfrm>
          <a:prstGeom prst="curvedConnector3">
            <a:avLst>
              <a:gd name="adj1" fmla="val 2019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7" idx="3"/>
            <a:endCxn id="11" idx="0"/>
          </p:cNvCxnSpPr>
          <p:nvPr/>
        </p:nvCxnSpPr>
        <p:spPr>
          <a:xfrm>
            <a:off x="2135234" y="4080668"/>
            <a:ext cx="2117027" cy="155878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77734" y="4656569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t</a:t>
            </a:r>
            <a:r>
              <a:rPr lang="en-US" sz="1700" smtClean="0"/>
              <a:t>lkh_camera.py</a:t>
            </a:r>
            <a:endParaRPr lang="en-US" sz="1700" dirty="0"/>
          </a:p>
        </p:txBody>
      </p:sp>
      <p:cxnSp>
        <p:nvCxnSpPr>
          <p:cNvPr id="82" name="Curved Connector 81"/>
          <p:cNvCxnSpPr>
            <a:endCxn id="19" idx="2"/>
          </p:cNvCxnSpPr>
          <p:nvPr/>
        </p:nvCxnSpPr>
        <p:spPr>
          <a:xfrm rot="10800000">
            <a:off x="1252933" y="5407065"/>
            <a:ext cx="2081041" cy="540408"/>
          </a:xfrm>
          <a:prstGeom prst="curvedConnector4">
            <a:avLst>
              <a:gd name="adj1" fmla="val -8440"/>
              <a:gd name="adj2" fmla="val 14230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261" y="5639457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cam_lights.py</a:t>
            </a:r>
            <a:endParaRPr lang="en-US" sz="1700" dirty="0"/>
          </a:p>
        </p:txBody>
      </p:sp>
      <p:sp>
        <p:nvSpPr>
          <p:cNvPr id="102" name="Smiley Face 101"/>
          <p:cNvSpPr/>
          <p:nvPr/>
        </p:nvSpPr>
        <p:spPr>
          <a:xfrm>
            <a:off x="9929046" y="5332736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cxnSp>
        <p:nvCxnSpPr>
          <p:cNvPr id="103" name="Curved Connector 102"/>
          <p:cNvCxnSpPr>
            <a:stCxn id="13" idx="2"/>
            <a:endCxn id="102" idx="2"/>
          </p:cNvCxnSpPr>
          <p:nvPr/>
        </p:nvCxnSpPr>
        <p:spPr>
          <a:xfrm rot="16200000" flipH="1">
            <a:off x="9050593" y="4911483"/>
            <a:ext cx="457200" cy="129970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13" idx="2"/>
          </p:cNvCxnSpPr>
          <p:nvPr/>
        </p:nvCxnSpPr>
        <p:spPr>
          <a:xfrm rot="10800000">
            <a:off x="8629341" y="5332736"/>
            <a:ext cx="1274728" cy="45720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2636" y="273479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./cloud_dw_1d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442237" y="2984752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./camera_dw_1d/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372522" y="2893889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./kivy_dw_1d/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92327" y="2809557"/>
            <a:ext cx="10375900" cy="601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10185" r="20117" b="11619"/>
          <a:stretch/>
        </p:blipFill>
        <p:spPr>
          <a:xfrm>
            <a:off x="10824103" y="260452"/>
            <a:ext cx="938518" cy="1239271"/>
          </a:xfrm>
          <a:prstGeom prst="rect">
            <a:avLst/>
          </a:prstGeom>
        </p:spPr>
      </p:pic>
      <p:cxnSp>
        <p:nvCxnSpPr>
          <p:cNvPr id="49" name="Curved Connector 48"/>
          <p:cNvCxnSpPr>
            <a:stCxn id="69" idx="1"/>
          </p:cNvCxnSpPr>
          <p:nvPr/>
        </p:nvCxnSpPr>
        <p:spPr>
          <a:xfrm rot="5400000">
            <a:off x="8512474" y="2457235"/>
            <a:ext cx="3355830" cy="1675170"/>
          </a:xfrm>
          <a:prstGeom prst="curvedConnector3">
            <a:avLst>
              <a:gd name="adj1" fmla="val 9196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0" idx="3"/>
            <a:endCxn id="69" idx="2"/>
          </p:cNvCxnSpPr>
          <p:nvPr/>
        </p:nvCxnSpPr>
        <p:spPr>
          <a:xfrm flipV="1">
            <a:off x="4802604" y="1306009"/>
            <a:ext cx="5455730" cy="240807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 Diagonal Corner Rectangle 64"/>
          <p:cNvSpPr/>
          <p:nvPr/>
        </p:nvSpPr>
        <p:spPr>
          <a:xfrm>
            <a:off x="9064760" y="4515535"/>
            <a:ext cx="2387149" cy="621792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during 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init</a:t>
            </a:r>
            <a:endParaRPr lang="en-US" sz="17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2261" y="4175051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adj_list.txt</a:t>
            </a:r>
            <a:endParaRPr lang="en-US" sz="1700" dirty="0"/>
          </a:p>
        </p:txBody>
      </p:sp>
      <p:sp>
        <p:nvSpPr>
          <p:cNvPr id="69" name="Round Diagonal Corner Rectangle 68"/>
          <p:cNvSpPr/>
          <p:nvPr/>
        </p:nvSpPr>
        <p:spPr>
          <a:xfrm>
            <a:off x="10258334" y="995113"/>
            <a:ext cx="1539280" cy="621792"/>
          </a:xfrm>
          <a:prstGeom prst="round2Diag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list: 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adj_list</a:t>
            </a:r>
            <a:endParaRPr lang="en-US" sz="1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10</cp:revision>
  <dcterms:created xsi:type="dcterms:W3CDTF">2018-04-16T13:40:30Z</dcterms:created>
  <dcterms:modified xsi:type="dcterms:W3CDTF">2018-04-17T04:12:45Z</dcterms:modified>
</cp:coreProperties>
</file>