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6"/>
    <p:restoredTop sz="94598"/>
  </p:normalViewPr>
  <p:slideViewPr>
    <p:cSldViewPr snapToGrid="0" snapToObjects="1">
      <p:cViewPr>
        <p:scale>
          <a:sx n="70" d="100"/>
          <a:sy n="70" d="100"/>
        </p:scale>
        <p:origin x="61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2711680" y="351751"/>
            <a:ext cx="6896162" cy="139349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CLOUD MQTT SERVER </a:t>
            </a:r>
          </a:p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IP ADDRESS: </a:t>
            </a:r>
            <a:r>
              <a:rPr lang="hr-HR" sz="1700" dirty="0" smtClean="0">
                <a:solidFill>
                  <a:sysClr val="windowText" lastClr="000000"/>
                </a:solidFill>
              </a:rPr>
              <a:t>35.197.131.13</a:t>
            </a:r>
            <a:endParaRPr lang="en-US" sz="17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76430" y="3105527"/>
            <a:ext cx="3736361" cy="32741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8" name="Rounded Rectangle 7"/>
          <p:cNvSpPr/>
          <p:nvPr/>
        </p:nvSpPr>
        <p:spPr>
          <a:xfrm>
            <a:off x="7413478" y="3096585"/>
            <a:ext cx="3532413" cy="32741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3002604" y="3534084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adj_list_sub.py</a:t>
            </a:r>
            <a:endParaRPr lang="en-US" sz="1700" dirty="0"/>
          </a:p>
        </p:txBody>
      </p:sp>
      <p:sp>
        <p:nvSpPr>
          <p:cNvPr id="12" name="Rectangle 11"/>
          <p:cNvSpPr/>
          <p:nvPr/>
        </p:nvSpPr>
        <p:spPr>
          <a:xfrm>
            <a:off x="7729341" y="3334232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duty_list_sub.py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729341" y="4972736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/>
              <a:t>k</a:t>
            </a:r>
            <a:r>
              <a:rPr lang="en-US" sz="1700" smtClean="0"/>
              <a:t>ivy.py</a:t>
            </a:r>
            <a:endParaRPr lang="en-US" sz="1700"/>
          </a:p>
        </p:txBody>
      </p:sp>
      <p:sp>
        <p:nvSpPr>
          <p:cNvPr id="14" name="Rectangle 13"/>
          <p:cNvSpPr/>
          <p:nvPr/>
        </p:nvSpPr>
        <p:spPr>
          <a:xfrm>
            <a:off x="4252261" y="4175051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adj_list.txt</a:t>
            </a:r>
            <a:endParaRPr lang="en-US" sz="1700" dirty="0"/>
          </a:p>
        </p:txBody>
      </p:sp>
      <p:sp>
        <p:nvSpPr>
          <p:cNvPr id="16" name="Rectangle 15"/>
          <p:cNvSpPr/>
          <p:nvPr/>
        </p:nvSpPr>
        <p:spPr>
          <a:xfrm>
            <a:off x="8629341" y="3931879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duty_list.txt</a:t>
            </a:r>
            <a:endParaRPr lang="en-GB" sz="1700" noProof="1"/>
          </a:p>
        </p:txBody>
      </p:sp>
      <p:grpSp>
        <p:nvGrpSpPr>
          <p:cNvPr id="18" name="Group 17"/>
          <p:cNvGrpSpPr/>
          <p:nvPr/>
        </p:nvGrpSpPr>
        <p:grpSpPr>
          <a:xfrm>
            <a:off x="360579" y="3560786"/>
            <a:ext cx="1774655" cy="1039763"/>
            <a:chOff x="351612" y="1248344"/>
            <a:chExt cx="1774655" cy="1039763"/>
          </a:xfrm>
          <a:solidFill>
            <a:schemeClr val="tx1"/>
          </a:solidFill>
        </p:grpSpPr>
        <p:sp>
          <p:nvSpPr>
            <p:cNvPr id="15" name="Right Triangle 14"/>
            <p:cNvSpPr/>
            <p:nvPr/>
          </p:nvSpPr>
          <p:spPr>
            <a:xfrm rot="13500000">
              <a:off x="351612" y="1311025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52873" y="1248344"/>
              <a:ext cx="973394" cy="10397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6353" y="5596443"/>
            <a:ext cx="1293158" cy="914400"/>
            <a:chOff x="857818" y="5212259"/>
            <a:chExt cx="1293158" cy="914400"/>
          </a:xfrm>
          <a:solidFill>
            <a:schemeClr val="accent4">
              <a:lumMod val="75000"/>
            </a:schemeClr>
          </a:solidFill>
        </p:grpSpPr>
        <p:sp>
          <p:nvSpPr>
            <p:cNvPr id="19" name="Right Triangle 18"/>
            <p:cNvSpPr/>
            <p:nvPr/>
          </p:nvSpPr>
          <p:spPr>
            <a:xfrm rot="8100000">
              <a:off x="1047197" y="5212259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20" name="Oval 19"/>
            <p:cNvSpPr/>
            <p:nvPr/>
          </p:nvSpPr>
          <p:spPr>
            <a:xfrm>
              <a:off x="857818" y="5587212"/>
              <a:ext cx="1293158" cy="164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cxnSp>
        <p:nvCxnSpPr>
          <p:cNvPr id="24" name="Curved Connector 23"/>
          <p:cNvCxnSpPr/>
          <p:nvPr/>
        </p:nvCxnSpPr>
        <p:spPr>
          <a:xfrm rot="5400000">
            <a:off x="4279918" y="2299175"/>
            <a:ext cx="1406236" cy="1063583"/>
          </a:xfrm>
          <a:prstGeom prst="curvedConnector3">
            <a:avLst>
              <a:gd name="adj1" fmla="val -9823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62692" y="-1392870"/>
            <a:ext cx="9938551" cy="5590435"/>
          </a:xfrm>
          <a:prstGeom prst="rect">
            <a:avLst/>
          </a:prstGeom>
        </p:spPr>
      </p:pic>
      <p:sp>
        <p:nvSpPr>
          <p:cNvPr id="26" name="Round Diagonal Corner Rectangle 25"/>
          <p:cNvSpPr/>
          <p:nvPr/>
        </p:nvSpPr>
        <p:spPr>
          <a:xfrm>
            <a:off x="3772612" y="1506056"/>
            <a:ext cx="2387149" cy="621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</a:t>
            </a:r>
            <a:r>
              <a:rPr lang="en-US" sz="1700" dirty="0" smtClean="0"/>
              <a:t>opic: </a:t>
            </a:r>
            <a:r>
              <a:rPr lang="en-US" sz="1700" dirty="0" err="1"/>
              <a:t>adj_list</a:t>
            </a:r>
            <a:endParaRPr lang="en-US" sz="17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472151" y="1451504"/>
            <a:ext cx="2387149" cy="621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</a:t>
            </a:r>
            <a:r>
              <a:rPr lang="en-US" sz="1700" dirty="0" smtClean="0"/>
              <a:t>opic: </a:t>
            </a:r>
            <a:r>
              <a:rPr lang="en-US" sz="1700" dirty="0" err="1"/>
              <a:t>duty_list</a:t>
            </a:r>
            <a:endParaRPr lang="en-US" sz="1700" dirty="0"/>
          </a:p>
        </p:txBody>
      </p:sp>
      <p:cxnSp>
        <p:nvCxnSpPr>
          <p:cNvPr id="28" name="Curved Connector 27"/>
          <p:cNvCxnSpPr>
            <a:stCxn id="11" idx="3"/>
            <a:endCxn id="27" idx="1"/>
          </p:cNvCxnSpPr>
          <p:nvPr/>
        </p:nvCxnSpPr>
        <p:spPr>
          <a:xfrm flipV="1">
            <a:off x="5152261" y="2073296"/>
            <a:ext cx="2513465" cy="3746161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6968425" y="2221956"/>
            <a:ext cx="1260936" cy="963615"/>
          </a:xfrm>
          <a:prstGeom prst="curvedConnector3">
            <a:avLst>
              <a:gd name="adj1" fmla="val -946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16" idx="3"/>
          </p:cNvCxnSpPr>
          <p:nvPr/>
        </p:nvCxnSpPr>
        <p:spPr>
          <a:xfrm rot="16200000" flipH="1">
            <a:off x="9500519" y="3543057"/>
            <a:ext cx="597646" cy="539997"/>
          </a:xfrm>
          <a:prstGeom prst="curvedConnector4">
            <a:avLst>
              <a:gd name="adj1" fmla="val 34941"/>
              <a:gd name="adj2" fmla="val 1423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6" idx="1"/>
            <a:endCxn id="13" idx="0"/>
          </p:cNvCxnSpPr>
          <p:nvPr/>
        </p:nvCxnSpPr>
        <p:spPr>
          <a:xfrm rot="10800000" flipV="1">
            <a:off x="8629341" y="4111878"/>
            <a:ext cx="12700" cy="860857"/>
          </a:xfrm>
          <a:prstGeom prst="curvedConnector4">
            <a:avLst>
              <a:gd name="adj1" fmla="val 1944000"/>
              <a:gd name="adj2" fmla="val 6045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3" idx="1"/>
            <a:endCxn id="26" idx="1"/>
          </p:cNvCxnSpPr>
          <p:nvPr/>
        </p:nvCxnSpPr>
        <p:spPr>
          <a:xfrm rot="10800000">
            <a:off x="4966187" y="2127848"/>
            <a:ext cx="2763154" cy="3024888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0" idx="3"/>
            <a:endCxn id="14" idx="1"/>
          </p:cNvCxnSpPr>
          <p:nvPr/>
        </p:nvCxnSpPr>
        <p:spPr>
          <a:xfrm flipH="1">
            <a:off x="4252261" y="3714084"/>
            <a:ext cx="550343" cy="640967"/>
          </a:xfrm>
          <a:prstGeom prst="curvedConnector5">
            <a:avLst>
              <a:gd name="adj1" fmla="val -41538"/>
              <a:gd name="adj2" fmla="val 50000"/>
              <a:gd name="adj3" fmla="val 141538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1" idx="0"/>
            <a:endCxn id="17" idx="3"/>
          </p:cNvCxnSpPr>
          <p:nvPr/>
        </p:nvCxnSpPr>
        <p:spPr>
          <a:xfrm rot="16200000" flipV="1">
            <a:off x="2414354" y="3801549"/>
            <a:ext cx="1558789" cy="2117027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14" idx="2"/>
          </p:cNvCxnSpPr>
          <p:nvPr/>
        </p:nvCxnSpPr>
        <p:spPr>
          <a:xfrm rot="5400000">
            <a:off x="4151276" y="4818472"/>
            <a:ext cx="1104407" cy="537565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7" idx="3"/>
            <a:endCxn id="11" idx="0"/>
          </p:cNvCxnSpPr>
          <p:nvPr/>
        </p:nvCxnSpPr>
        <p:spPr>
          <a:xfrm>
            <a:off x="2135234" y="4080668"/>
            <a:ext cx="2117027" cy="155878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77734" y="4656569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/>
              <a:t>t</a:t>
            </a:r>
            <a:r>
              <a:rPr lang="en-US" sz="1700" smtClean="0"/>
              <a:t>lkh_camera.py</a:t>
            </a:r>
            <a:endParaRPr lang="en-US" sz="1700" dirty="0"/>
          </a:p>
        </p:txBody>
      </p:sp>
      <p:cxnSp>
        <p:nvCxnSpPr>
          <p:cNvPr id="82" name="Curved Connector 81"/>
          <p:cNvCxnSpPr>
            <a:endCxn id="19" idx="2"/>
          </p:cNvCxnSpPr>
          <p:nvPr/>
        </p:nvCxnSpPr>
        <p:spPr>
          <a:xfrm rot="10800000">
            <a:off x="1252933" y="5407065"/>
            <a:ext cx="2081041" cy="540408"/>
          </a:xfrm>
          <a:prstGeom prst="curvedConnector4">
            <a:avLst>
              <a:gd name="adj1" fmla="val -8440"/>
              <a:gd name="adj2" fmla="val 14230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2261" y="5639457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cam_lights.py</a:t>
            </a:r>
            <a:endParaRPr lang="en-US" sz="1700" dirty="0"/>
          </a:p>
        </p:txBody>
      </p:sp>
      <p:sp>
        <p:nvSpPr>
          <p:cNvPr id="102" name="Smiley Face 101"/>
          <p:cNvSpPr/>
          <p:nvPr/>
        </p:nvSpPr>
        <p:spPr>
          <a:xfrm>
            <a:off x="9929046" y="5332736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cxnSp>
        <p:nvCxnSpPr>
          <p:cNvPr id="103" name="Curved Connector 102"/>
          <p:cNvCxnSpPr>
            <a:stCxn id="13" idx="2"/>
            <a:endCxn id="102" idx="2"/>
          </p:cNvCxnSpPr>
          <p:nvPr/>
        </p:nvCxnSpPr>
        <p:spPr>
          <a:xfrm rot="16200000" flipH="1">
            <a:off x="9050593" y="4911483"/>
            <a:ext cx="457200" cy="129970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13" idx="2"/>
          </p:cNvCxnSpPr>
          <p:nvPr/>
        </p:nvCxnSpPr>
        <p:spPr>
          <a:xfrm rot="10800000">
            <a:off x="8629341" y="5332736"/>
            <a:ext cx="1274728" cy="45720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657963" y="473526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./cloud_dw_1d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408678" y="3039824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smtClean="0"/>
              <a:t>camera_dw_1d/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494955" y="2898489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smtClean="0"/>
              <a:t>kivy_dw_1d/</a:t>
            </a:r>
            <a:endParaRPr lang="en-US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92327" y="2809557"/>
            <a:ext cx="10375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Tong Hui Kang</dc:creator>
  <cp:lastModifiedBy>Student - Tong Hui Kang</cp:lastModifiedBy>
  <cp:revision>6</cp:revision>
  <dcterms:created xsi:type="dcterms:W3CDTF">2018-04-16T13:40:30Z</dcterms:created>
  <dcterms:modified xsi:type="dcterms:W3CDTF">2018-04-17T03:45:09Z</dcterms:modified>
</cp:coreProperties>
</file>