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881100" cy="1069181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9"/>
  </p:normalViewPr>
  <p:slideViewPr>
    <p:cSldViewPr snapToGrid="0" snapToObjects="1">
      <p:cViewPr>
        <p:scale>
          <a:sx n="57" d="100"/>
          <a:sy n="57" d="100"/>
        </p:scale>
        <p:origin x="222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083" y="1749795"/>
            <a:ext cx="11798935" cy="3722335"/>
          </a:xfrm>
        </p:spPr>
        <p:txBody>
          <a:bodyPr anchor="b"/>
          <a:lstStyle>
            <a:lvl1pPr algn="ctr">
              <a:defRPr sz="91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138" y="5615678"/>
            <a:ext cx="10410825" cy="2581379"/>
          </a:xfrm>
        </p:spPr>
        <p:txBody>
          <a:bodyPr/>
          <a:lstStyle>
            <a:lvl1pPr marL="0" indent="0" algn="ctr">
              <a:buNone/>
              <a:defRPr sz="3643"/>
            </a:lvl1pPr>
            <a:lvl2pPr marL="694075" indent="0" algn="ctr">
              <a:buNone/>
              <a:defRPr sz="3036"/>
            </a:lvl2pPr>
            <a:lvl3pPr marL="1388151" indent="0" algn="ctr">
              <a:buNone/>
              <a:defRPr sz="2733"/>
            </a:lvl3pPr>
            <a:lvl4pPr marL="2082226" indent="0" algn="ctr">
              <a:buNone/>
              <a:defRPr sz="2429"/>
            </a:lvl4pPr>
            <a:lvl5pPr marL="2776301" indent="0" algn="ctr">
              <a:buNone/>
              <a:defRPr sz="2429"/>
            </a:lvl5pPr>
            <a:lvl6pPr marL="3470377" indent="0" algn="ctr">
              <a:buNone/>
              <a:defRPr sz="2429"/>
            </a:lvl6pPr>
            <a:lvl7pPr marL="4164452" indent="0" algn="ctr">
              <a:buNone/>
              <a:defRPr sz="2429"/>
            </a:lvl7pPr>
            <a:lvl8pPr marL="4858527" indent="0" algn="ctr">
              <a:buNone/>
              <a:defRPr sz="2429"/>
            </a:lvl8pPr>
            <a:lvl9pPr marL="5552603" indent="0" algn="ctr">
              <a:buNone/>
              <a:defRPr sz="242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33663" y="569240"/>
            <a:ext cx="2993112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326" y="569240"/>
            <a:ext cx="8805823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097" y="2665532"/>
            <a:ext cx="11972449" cy="4447496"/>
          </a:xfrm>
        </p:spPr>
        <p:txBody>
          <a:bodyPr anchor="b"/>
          <a:lstStyle>
            <a:lvl1pPr>
              <a:defRPr sz="91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097" y="7155103"/>
            <a:ext cx="11972449" cy="2338833"/>
          </a:xfrm>
        </p:spPr>
        <p:txBody>
          <a:bodyPr/>
          <a:lstStyle>
            <a:lvl1pPr marL="0" indent="0">
              <a:buNone/>
              <a:defRPr sz="3643">
                <a:solidFill>
                  <a:schemeClr val="tx1"/>
                </a:solidFill>
              </a:defRPr>
            </a:lvl1pPr>
            <a:lvl2pPr marL="694075" indent="0">
              <a:buNone/>
              <a:defRPr sz="3036">
                <a:solidFill>
                  <a:schemeClr val="tx1">
                    <a:tint val="75000"/>
                  </a:schemeClr>
                </a:solidFill>
              </a:defRPr>
            </a:lvl2pPr>
            <a:lvl3pPr marL="1388151" indent="0">
              <a:buNone/>
              <a:defRPr sz="2733">
                <a:solidFill>
                  <a:schemeClr val="tx1">
                    <a:tint val="75000"/>
                  </a:schemeClr>
                </a:solidFill>
              </a:defRPr>
            </a:lvl3pPr>
            <a:lvl4pPr marL="2082226" indent="0">
              <a:buNone/>
              <a:defRPr sz="2429">
                <a:solidFill>
                  <a:schemeClr val="tx1">
                    <a:tint val="75000"/>
                  </a:schemeClr>
                </a:solidFill>
              </a:defRPr>
            </a:lvl4pPr>
            <a:lvl5pPr marL="2776301" indent="0">
              <a:buNone/>
              <a:defRPr sz="2429">
                <a:solidFill>
                  <a:schemeClr val="tx1">
                    <a:tint val="75000"/>
                  </a:schemeClr>
                </a:solidFill>
              </a:defRPr>
            </a:lvl5pPr>
            <a:lvl6pPr marL="3470377" indent="0">
              <a:buNone/>
              <a:defRPr sz="2429">
                <a:solidFill>
                  <a:schemeClr val="tx1">
                    <a:tint val="75000"/>
                  </a:schemeClr>
                </a:solidFill>
              </a:defRPr>
            </a:lvl6pPr>
            <a:lvl7pPr marL="4164452" indent="0">
              <a:buNone/>
              <a:defRPr sz="2429">
                <a:solidFill>
                  <a:schemeClr val="tx1">
                    <a:tint val="75000"/>
                  </a:schemeClr>
                </a:solidFill>
              </a:defRPr>
            </a:lvl7pPr>
            <a:lvl8pPr marL="4858527" indent="0">
              <a:buNone/>
              <a:defRPr sz="2429">
                <a:solidFill>
                  <a:schemeClr val="tx1">
                    <a:tint val="75000"/>
                  </a:schemeClr>
                </a:solidFill>
              </a:defRPr>
            </a:lvl8pPr>
            <a:lvl9pPr marL="5552603" indent="0">
              <a:buNone/>
              <a:defRPr sz="24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325" y="2846200"/>
            <a:ext cx="5899468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7307" y="2846200"/>
            <a:ext cx="5899468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34" y="569242"/>
            <a:ext cx="11972449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135" y="2620980"/>
            <a:ext cx="5872355" cy="1284502"/>
          </a:xfrm>
        </p:spPr>
        <p:txBody>
          <a:bodyPr anchor="b"/>
          <a:lstStyle>
            <a:lvl1pPr marL="0" indent="0">
              <a:buNone/>
              <a:defRPr sz="3643" b="1"/>
            </a:lvl1pPr>
            <a:lvl2pPr marL="694075" indent="0">
              <a:buNone/>
              <a:defRPr sz="3036" b="1"/>
            </a:lvl2pPr>
            <a:lvl3pPr marL="1388151" indent="0">
              <a:buNone/>
              <a:defRPr sz="2733" b="1"/>
            </a:lvl3pPr>
            <a:lvl4pPr marL="2082226" indent="0">
              <a:buNone/>
              <a:defRPr sz="2429" b="1"/>
            </a:lvl4pPr>
            <a:lvl5pPr marL="2776301" indent="0">
              <a:buNone/>
              <a:defRPr sz="2429" b="1"/>
            </a:lvl5pPr>
            <a:lvl6pPr marL="3470377" indent="0">
              <a:buNone/>
              <a:defRPr sz="2429" b="1"/>
            </a:lvl6pPr>
            <a:lvl7pPr marL="4164452" indent="0">
              <a:buNone/>
              <a:defRPr sz="2429" b="1"/>
            </a:lvl7pPr>
            <a:lvl8pPr marL="4858527" indent="0">
              <a:buNone/>
              <a:defRPr sz="2429" b="1"/>
            </a:lvl8pPr>
            <a:lvl9pPr marL="5552603" indent="0">
              <a:buNone/>
              <a:defRPr sz="24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6135" y="3905482"/>
            <a:ext cx="5872355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7307" y="2620980"/>
            <a:ext cx="5901276" cy="1284502"/>
          </a:xfrm>
        </p:spPr>
        <p:txBody>
          <a:bodyPr anchor="b"/>
          <a:lstStyle>
            <a:lvl1pPr marL="0" indent="0">
              <a:buNone/>
              <a:defRPr sz="3643" b="1"/>
            </a:lvl1pPr>
            <a:lvl2pPr marL="694075" indent="0">
              <a:buNone/>
              <a:defRPr sz="3036" b="1"/>
            </a:lvl2pPr>
            <a:lvl3pPr marL="1388151" indent="0">
              <a:buNone/>
              <a:defRPr sz="2733" b="1"/>
            </a:lvl3pPr>
            <a:lvl4pPr marL="2082226" indent="0">
              <a:buNone/>
              <a:defRPr sz="2429" b="1"/>
            </a:lvl4pPr>
            <a:lvl5pPr marL="2776301" indent="0">
              <a:buNone/>
              <a:defRPr sz="2429" b="1"/>
            </a:lvl5pPr>
            <a:lvl6pPr marL="3470377" indent="0">
              <a:buNone/>
              <a:defRPr sz="2429" b="1"/>
            </a:lvl6pPr>
            <a:lvl7pPr marL="4164452" indent="0">
              <a:buNone/>
              <a:defRPr sz="2429" b="1"/>
            </a:lvl7pPr>
            <a:lvl8pPr marL="4858527" indent="0">
              <a:buNone/>
              <a:defRPr sz="2429" b="1"/>
            </a:lvl8pPr>
            <a:lvl9pPr marL="5552603" indent="0">
              <a:buNone/>
              <a:defRPr sz="24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27307" y="3905482"/>
            <a:ext cx="590127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34" y="712788"/>
            <a:ext cx="4477016" cy="2494756"/>
          </a:xfrm>
        </p:spPr>
        <p:txBody>
          <a:bodyPr anchor="b"/>
          <a:lstStyle>
            <a:lvl1pPr>
              <a:defRPr sz="4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1275" y="1539425"/>
            <a:ext cx="7027307" cy="7598117"/>
          </a:xfrm>
        </p:spPr>
        <p:txBody>
          <a:bodyPr/>
          <a:lstStyle>
            <a:lvl1pPr>
              <a:defRPr sz="4858"/>
            </a:lvl1pPr>
            <a:lvl2pPr>
              <a:defRPr sz="4251"/>
            </a:lvl2pPr>
            <a:lvl3pPr>
              <a:defRPr sz="3643"/>
            </a:lvl3pPr>
            <a:lvl4pPr>
              <a:defRPr sz="3036"/>
            </a:lvl4pPr>
            <a:lvl5pPr>
              <a:defRPr sz="3036"/>
            </a:lvl5pPr>
            <a:lvl6pPr>
              <a:defRPr sz="3036"/>
            </a:lvl6pPr>
            <a:lvl7pPr>
              <a:defRPr sz="3036"/>
            </a:lvl7pPr>
            <a:lvl8pPr>
              <a:defRPr sz="3036"/>
            </a:lvl8pPr>
            <a:lvl9pPr>
              <a:defRPr sz="30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134" y="3207544"/>
            <a:ext cx="4477016" cy="5942372"/>
          </a:xfrm>
        </p:spPr>
        <p:txBody>
          <a:bodyPr/>
          <a:lstStyle>
            <a:lvl1pPr marL="0" indent="0">
              <a:buNone/>
              <a:defRPr sz="2429"/>
            </a:lvl1pPr>
            <a:lvl2pPr marL="694075" indent="0">
              <a:buNone/>
              <a:defRPr sz="2125"/>
            </a:lvl2pPr>
            <a:lvl3pPr marL="1388151" indent="0">
              <a:buNone/>
              <a:defRPr sz="1822"/>
            </a:lvl3pPr>
            <a:lvl4pPr marL="2082226" indent="0">
              <a:buNone/>
              <a:defRPr sz="1518"/>
            </a:lvl4pPr>
            <a:lvl5pPr marL="2776301" indent="0">
              <a:buNone/>
              <a:defRPr sz="1518"/>
            </a:lvl5pPr>
            <a:lvl6pPr marL="3470377" indent="0">
              <a:buNone/>
              <a:defRPr sz="1518"/>
            </a:lvl6pPr>
            <a:lvl7pPr marL="4164452" indent="0">
              <a:buNone/>
              <a:defRPr sz="1518"/>
            </a:lvl7pPr>
            <a:lvl8pPr marL="4858527" indent="0">
              <a:buNone/>
              <a:defRPr sz="1518"/>
            </a:lvl8pPr>
            <a:lvl9pPr marL="5552603" indent="0">
              <a:buNone/>
              <a:defRPr sz="15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34" y="712788"/>
            <a:ext cx="4477016" cy="2494756"/>
          </a:xfrm>
        </p:spPr>
        <p:txBody>
          <a:bodyPr anchor="b"/>
          <a:lstStyle>
            <a:lvl1pPr>
              <a:defRPr sz="4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01275" y="1539425"/>
            <a:ext cx="7027307" cy="7598117"/>
          </a:xfrm>
        </p:spPr>
        <p:txBody>
          <a:bodyPr anchor="t"/>
          <a:lstStyle>
            <a:lvl1pPr marL="0" indent="0">
              <a:buNone/>
              <a:defRPr sz="4858"/>
            </a:lvl1pPr>
            <a:lvl2pPr marL="694075" indent="0">
              <a:buNone/>
              <a:defRPr sz="4251"/>
            </a:lvl2pPr>
            <a:lvl3pPr marL="1388151" indent="0">
              <a:buNone/>
              <a:defRPr sz="3643"/>
            </a:lvl3pPr>
            <a:lvl4pPr marL="2082226" indent="0">
              <a:buNone/>
              <a:defRPr sz="3036"/>
            </a:lvl4pPr>
            <a:lvl5pPr marL="2776301" indent="0">
              <a:buNone/>
              <a:defRPr sz="3036"/>
            </a:lvl5pPr>
            <a:lvl6pPr marL="3470377" indent="0">
              <a:buNone/>
              <a:defRPr sz="3036"/>
            </a:lvl6pPr>
            <a:lvl7pPr marL="4164452" indent="0">
              <a:buNone/>
              <a:defRPr sz="3036"/>
            </a:lvl7pPr>
            <a:lvl8pPr marL="4858527" indent="0">
              <a:buNone/>
              <a:defRPr sz="3036"/>
            </a:lvl8pPr>
            <a:lvl9pPr marL="5552603" indent="0">
              <a:buNone/>
              <a:defRPr sz="303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134" y="3207544"/>
            <a:ext cx="4477016" cy="5942372"/>
          </a:xfrm>
        </p:spPr>
        <p:txBody>
          <a:bodyPr/>
          <a:lstStyle>
            <a:lvl1pPr marL="0" indent="0">
              <a:buNone/>
              <a:defRPr sz="2429"/>
            </a:lvl1pPr>
            <a:lvl2pPr marL="694075" indent="0">
              <a:buNone/>
              <a:defRPr sz="2125"/>
            </a:lvl2pPr>
            <a:lvl3pPr marL="1388151" indent="0">
              <a:buNone/>
              <a:defRPr sz="1822"/>
            </a:lvl3pPr>
            <a:lvl4pPr marL="2082226" indent="0">
              <a:buNone/>
              <a:defRPr sz="1518"/>
            </a:lvl4pPr>
            <a:lvl5pPr marL="2776301" indent="0">
              <a:buNone/>
              <a:defRPr sz="1518"/>
            </a:lvl5pPr>
            <a:lvl6pPr marL="3470377" indent="0">
              <a:buNone/>
              <a:defRPr sz="1518"/>
            </a:lvl6pPr>
            <a:lvl7pPr marL="4164452" indent="0">
              <a:buNone/>
              <a:defRPr sz="1518"/>
            </a:lvl7pPr>
            <a:lvl8pPr marL="4858527" indent="0">
              <a:buNone/>
              <a:defRPr sz="1518"/>
            </a:lvl8pPr>
            <a:lvl9pPr marL="5552603" indent="0">
              <a:buNone/>
              <a:defRPr sz="15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326" y="569242"/>
            <a:ext cx="1197244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326" y="2846200"/>
            <a:ext cx="1197244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325" y="9909729"/>
            <a:ext cx="312324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A9CC-78ED-5D44-8543-55F78D607B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8115" y="9909729"/>
            <a:ext cx="468487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3527" y="9909729"/>
            <a:ext cx="312324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DE3E-5542-7247-B145-02DB5C487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88151" rtl="0" eaLnBrk="1" latinLnBrk="0" hangingPunct="1">
        <a:lnSpc>
          <a:spcPct val="90000"/>
        </a:lnSpc>
        <a:spcBef>
          <a:spcPct val="0"/>
        </a:spcBef>
        <a:buNone/>
        <a:defRPr sz="6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038" indent="-347038" algn="l" defTabSz="1388151" rtl="0" eaLnBrk="1" latinLnBrk="0" hangingPunct="1">
        <a:lnSpc>
          <a:spcPct val="90000"/>
        </a:lnSpc>
        <a:spcBef>
          <a:spcPts val="1518"/>
        </a:spcBef>
        <a:buFont typeface="Arial" panose="020B0604020202020204" pitchFamily="34" charset="0"/>
        <a:buChar char="•"/>
        <a:defRPr sz="4251" kern="1200">
          <a:solidFill>
            <a:schemeClr val="tx1"/>
          </a:solidFill>
          <a:latin typeface="+mn-lt"/>
          <a:ea typeface="+mn-ea"/>
          <a:cs typeface="+mn-cs"/>
        </a:defRPr>
      </a:lvl1pPr>
      <a:lvl2pPr marL="1041113" indent="-347038" algn="l" defTabSz="1388151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3643" kern="1200">
          <a:solidFill>
            <a:schemeClr val="tx1"/>
          </a:solidFill>
          <a:latin typeface="+mn-lt"/>
          <a:ea typeface="+mn-ea"/>
          <a:cs typeface="+mn-cs"/>
        </a:defRPr>
      </a:lvl2pPr>
      <a:lvl3pPr marL="1735188" indent="-347038" algn="l" defTabSz="1388151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3036" kern="1200">
          <a:solidFill>
            <a:schemeClr val="tx1"/>
          </a:solidFill>
          <a:latin typeface="+mn-lt"/>
          <a:ea typeface="+mn-ea"/>
          <a:cs typeface="+mn-cs"/>
        </a:defRPr>
      </a:lvl3pPr>
      <a:lvl4pPr marL="2429264" indent="-347038" algn="l" defTabSz="1388151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4pPr>
      <a:lvl5pPr marL="3123339" indent="-347038" algn="l" defTabSz="1388151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5pPr>
      <a:lvl6pPr marL="3817414" indent="-347038" algn="l" defTabSz="1388151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6pPr>
      <a:lvl7pPr marL="4511490" indent="-347038" algn="l" defTabSz="1388151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7pPr>
      <a:lvl8pPr marL="5205565" indent="-347038" algn="l" defTabSz="1388151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8pPr>
      <a:lvl9pPr marL="5899640" indent="-347038" algn="l" defTabSz="1388151" rtl="0" eaLnBrk="1" latinLnBrk="0" hangingPunct="1">
        <a:lnSpc>
          <a:spcPct val="90000"/>
        </a:lnSpc>
        <a:spcBef>
          <a:spcPts val="759"/>
        </a:spcBef>
        <a:buFont typeface="Arial" panose="020B0604020202020204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8151" rtl="0" eaLnBrk="1" latinLnBrk="0" hangingPunct="1">
        <a:defRPr sz="2733" kern="1200">
          <a:solidFill>
            <a:schemeClr val="tx1"/>
          </a:solidFill>
          <a:latin typeface="+mn-lt"/>
          <a:ea typeface="+mn-ea"/>
          <a:cs typeface="+mn-cs"/>
        </a:defRPr>
      </a:lvl1pPr>
      <a:lvl2pPr marL="694075" algn="l" defTabSz="1388151" rtl="0" eaLnBrk="1" latinLnBrk="0" hangingPunct="1">
        <a:defRPr sz="2733" kern="1200">
          <a:solidFill>
            <a:schemeClr val="tx1"/>
          </a:solidFill>
          <a:latin typeface="+mn-lt"/>
          <a:ea typeface="+mn-ea"/>
          <a:cs typeface="+mn-cs"/>
        </a:defRPr>
      </a:lvl2pPr>
      <a:lvl3pPr marL="1388151" algn="l" defTabSz="1388151" rtl="0" eaLnBrk="1" latinLnBrk="0" hangingPunct="1">
        <a:defRPr sz="2733" kern="1200">
          <a:solidFill>
            <a:schemeClr val="tx1"/>
          </a:solidFill>
          <a:latin typeface="+mn-lt"/>
          <a:ea typeface="+mn-ea"/>
          <a:cs typeface="+mn-cs"/>
        </a:defRPr>
      </a:lvl3pPr>
      <a:lvl4pPr marL="2082226" algn="l" defTabSz="1388151" rtl="0" eaLnBrk="1" latinLnBrk="0" hangingPunct="1">
        <a:defRPr sz="2733" kern="1200">
          <a:solidFill>
            <a:schemeClr val="tx1"/>
          </a:solidFill>
          <a:latin typeface="+mn-lt"/>
          <a:ea typeface="+mn-ea"/>
          <a:cs typeface="+mn-cs"/>
        </a:defRPr>
      </a:lvl4pPr>
      <a:lvl5pPr marL="2776301" algn="l" defTabSz="1388151" rtl="0" eaLnBrk="1" latinLnBrk="0" hangingPunct="1">
        <a:defRPr sz="2733" kern="1200">
          <a:solidFill>
            <a:schemeClr val="tx1"/>
          </a:solidFill>
          <a:latin typeface="+mn-lt"/>
          <a:ea typeface="+mn-ea"/>
          <a:cs typeface="+mn-cs"/>
        </a:defRPr>
      </a:lvl5pPr>
      <a:lvl6pPr marL="3470377" algn="l" defTabSz="1388151" rtl="0" eaLnBrk="1" latinLnBrk="0" hangingPunct="1">
        <a:defRPr sz="2733" kern="1200">
          <a:solidFill>
            <a:schemeClr val="tx1"/>
          </a:solidFill>
          <a:latin typeface="+mn-lt"/>
          <a:ea typeface="+mn-ea"/>
          <a:cs typeface="+mn-cs"/>
        </a:defRPr>
      </a:lvl6pPr>
      <a:lvl7pPr marL="4164452" algn="l" defTabSz="1388151" rtl="0" eaLnBrk="1" latinLnBrk="0" hangingPunct="1">
        <a:defRPr sz="2733" kern="1200">
          <a:solidFill>
            <a:schemeClr val="tx1"/>
          </a:solidFill>
          <a:latin typeface="+mn-lt"/>
          <a:ea typeface="+mn-ea"/>
          <a:cs typeface="+mn-cs"/>
        </a:defRPr>
      </a:lvl7pPr>
      <a:lvl8pPr marL="4858527" algn="l" defTabSz="1388151" rtl="0" eaLnBrk="1" latinLnBrk="0" hangingPunct="1">
        <a:defRPr sz="2733" kern="1200">
          <a:solidFill>
            <a:schemeClr val="tx1"/>
          </a:solidFill>
          <a:latin typeface="+mn-lt"/>
          <a:ea typeface="+mn-ea"/>
          <a:cs typeface="+mn-cs"/>
        </a:defRPr>
      </a:lvl8pPr>
      <a:lvl9pPr marL="5552603" algn="l" defTabSz="1388151" rtl="0" eaLnBrk="1" latinLnBrk="0" hangingPunct="1">
        <a:defRPr sz="2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0" y="512956"/>
            <a:ext cx="10702821" cy="96012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45050"/>
              </p:ext>
            </p:extLst>
          </p:nvPr>
        </p:nvGraphicFramePr>
        <p:xfrm>
          <a:off x="2256885" y="571873"/>
          <a:ext cx="8280000" cy="9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5964"/>
              </p:ext>
            </p:extLst>
          </p:nvPr>
        </p:nvGraphicFramePr>
        <p:xfrm>
          <a:off x="2081625" y="385183"/>
          <a:ext cx="8280000" cy="9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6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Tong Hui Kang</dc:creator>
  <cp:lastModifiedBy>Student - Tong Hui Kang</cp:lastModifiedBy>
  <cp:revision>4</cp:revision>
  <cp:lastPrinted>2018-01-14T09:31:58Z</cp:lastPrinted>
  <dcterms:created xsi:type="dcterms:W3CDTF">2018-01-14T07:14:29Z</dcterms:created>
  <dcterms:modified xsi:type="dcterms:W3CDTF">2018-01-14T09:32:07Z</dcterms:modified>
</cp:coreProperties>
</file>