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4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FE016B-83FA-D649-865F-E4F5FC88D430}">
          <p14:sldIdLst>
            <p14:sldId id="256"/>
            <p14:sldId id="257"/>
            <p14:sldId id="258"/>
          </p14:sldIdLst>
        </p14:section>
        <p14:section name="Base Model" id="{638E01DE-78CC-A349-AF8C-5557D275D047}">
          <p14:sldIdLst>
            <p14:sldId id="259"/>
            <p14:sldId id="260"/>
            <p14:sldId id="271"/>
            <p14:sldId id="261"/>
          </p14:sldIdLst>
        </p14:section>
        <p14:section name="Modified Model" id="{346B23D1-786C-204A-8BE4-CB1B6BF7E235}">
          <p14:sldIdLst>
            <p14:sldId id="274"/>
            <p14:sldId id="262"/>
            <p14:sldId id="263"/>
            <p14:sldId id="264"/>
          </p14:sldIdLst>
        </p14:section>
        <p14:section name="Conclusion" id="{B7074B4A-169F-0D45-9E84-B6E30A4D7D0A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6BE3E-FD71-4145-823A-C4DE389F688C}" v="87" dt="2018-03-18T03:03:3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1e4c97859b5f9b4" providerId="LiveId" clId="{6B16BE3E-FD71-4145-823A-C4DE389F688C}"/>
    <pc:docChg chg="undo custSel modSld">
      <pc:chgData name="" userId="01e4c97859b5f9b4" providerId="LiveId" clId="{6B16BE3E-FD71-4145-823A-C4DE389F688C}" dt="2018-03-18T03:03:47.262" v="103"/>
      <pc:docMkLst>
        <pc:docMk/>
      </pc:docMkLst>
      <pc:sldChg chg="addSp delSp modSp mod setBg setClrOvrMap">
        <pc:chgData name="" userId="01e4c97859b5f9b4" providerId="LiveId" clId="{6B16BE3E-FD71-4145-823A-C4DE389F688C}" dt="2018-03-18T03:03:47.262" v="103"/>
        <pc:sldMkLst>
          <pc:docMk/>
          <pc:sldMk cId="109857222" sldId="256"/>
        </pc:sldMkLst>
        <pc:spChg chg="mo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" userId="01e4c97859b5f9b4" providerId="LiveId" clId="{6B16BE3E-FD71-4145-823A-C4DE389F688C}" dt="2018-03-18T03:03:47.262" v="103"/>
          <ac:spMkLst>
            <pc:docMk/>
            <pc:sldMk cId="109857222" sldId="256"/>
            <ac:spMk id="4" creationId="{1CB35E07-9898-42FF-97E4-3E63C746042D}"/>
          </ac:spMkLst>
        </pc:spChg>
        <pc:spChg chg="add del">
          <ac:chgData name="" userId="01e4c97859b5f9b4" providerId="LiveId" clId="{6B16BE3E-FD71-4145-823A-C4DE389F688C}" dt="2018-03-18T03:01:56.417" v="57" actId="26606"/>
          <ac:spMkLst>
            <pc:docMk/>
            <pc:sldMk cId="109857222" sldId="256"/>
            <ac:spMk id="12" creationId="{F6ACA5AC-3C5D-4994-B40F-FC8349E4D6F4}"/>
          </ac:spMkLst>
        </pc:spChg>
        <pc:spChg chg="add del">
          <ac:chgData name="" userId="01e4c97859b5f9b4" providerId="LiveId" clId="{6B16BE3E-FD71-4145-823A-C4DE389F688C}" dt="2018-03-18T03:01:39.543" v="53" actId="26606"/>
          <ac:spMkLst>
            <pc:docMk/>
            <pc:sldMk cId="109857222" sldId="256"/>
            <ac:spMk id="13" creationId="{053FB2EE-284F-4C87-AB3D-BBF87A9FAB97}"/>
          </ac:spMkLst>
        </pc:spChg>
        <pc:spChg chg="ad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14" creationId="{34244EF8-D73A-40E1-BE73-D46E6B4B04ED}"/>
          </ac:spMkLst>
        </pc:spChg>
        <pc:spChg chg="add del">
          <ac:chgData name="" userId="01e4c97859b5f9b4" providerId="LiveId" clId="{6B16BE3E-FD71-4145-823A-C4DE389F688C}" dt="2018-03-18T03:01:43.490" v="55" actId="26606"/>
          <ac:spMkLst>
            <pc:docMk/>
            <pc:sldMk cId="109857222" sldId="256"/>
            <ac:spMk id="15" creationId="{6F9EB9F2-07E2-4D64-BBD8-BB5B217F1218}"/>
          </ac:spMkLst>
        </pc:spChg>
        <pc:spChg chg="ad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16" creationId="{AB84D7E8-4ECB-42D7-ADBF-01689B0F24AE}"/>
          </ac:spMkLst>
        </pc:spChg>
        <pc:spChg chg="add del">
          <ac:chgData name="" userId="01e4c97859b5f9b4" providerId="LiveId" clId="{6B16BE3E-FD71-4145-823A-C4DE389F688C}" dt="2018-03-18T03:01:56.417" v="57" actId="26606"/>
          <ac:spMkLst>
            <pc:docMk/>
            <pc:sldMk cId="109857222" sldId="256"/>
            <ac:spMk id="17" creationId="{23207CC6-EAA1-4BFF-A48A-DECAD8972717}"/>
          </ac:spMkLst>
        </pc:spChg>
        <pc:spChg chg="add del">
          <ac:chgData name="" userId="01e4c97859b5f9b4" providerId="LiveId" clId="{6B16BE3E-FD71-4145-823A-C4DE389F688C}" dt="2018-03-18T03:01:56.417" v="57" actId="26606"/>
          <ac:spMkLst>
            <pc:docMk/>
            <pc:sldMk cId="109857222" sldId="256"/>
            <ac:spMk id="18" creationId="{B234A3DD-923D-4166-8B19-7DD589908C68}"/>
          </ac:spMkLst>
        </pc:spChg>
        <pc:spChg chg="ad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20" creationId="{559AE206-7EBA-4D33-8BC9-9D8158553F0E}"/>
          </ac:spMkLst>
        </pc:spChg>
        <pc:spChg chg="ad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22" creationId="{B672F332-AF08-46C6-94F0-77684310D7B7}"/>
          </ac:spMkLst>
        </pc:spChg>
        <pc:spChg chg="add">
          <ac:chgData name="" userId="01e4c97859b5f9b4" providerId="LiveId" clId="{6B16BE3E-FD71-4145-823A-C4DE389F688C}" dt="2018-03-18T03:01:56.433" v="58" actId="26606"/>
          <ac:spMkLst>
            <pc:docMk/>
            <pc:sldMk cId="109857222" sldId="256"/>
            <ac:spMk id="23" creationId="{6437D937-A7F1-4011-92B4-328E5BE1B166}"/>
          </ac:spMkLst>
        </pc:spChg>
        <pc:grpChg chg="add del">
          <ac:chgData name="" userId="01e4c97859b5f9b4" providerId="LiveId" clId="{6B16BE3E-FD71-4145-823A-C4DE389F688C}" dt="2018-03-18T03:01:39.543" v="53" actId="26606"/>
          <ac:grpSpMkLst>
            <pc:docMk/>
            <pc:sldMk cId="109857222" sldId="256"/>
            <ac:grpSpMk id="8" creationId="{D2C4BFA1-2075-4901-9E24-E41D1FDD51FD}"/>
          </ac:grpSpMkLst>
        </pc:grpChg>
        <pc:cxnChg chg="add del">
          <ac:chgData name="" userId="01e4c97859b5f9b4" providerId="LiveId" clId="{6B16BE3E-FD71-4145-823A-C4DE389F688C}" dt="2018-03-18T03:01:43.490" v="55" actId="26606"/>
          <ac:cxnSpMkLst>
            <pc:docMk/>
            <pc:sldMk cId="109857222" sldId="256"/>
            <ac:cxnSpMk id="10" creationId="{F0C57C7C-DFE9-4A1E-B7A9-DF40E63366BB}"/>
          </ac:cxnSpMkLst>
        </pc:cxnChg>
        <pc:cxnChg chg="add">
          <ac:chgData name="" userId="01e4c97859b5f9b4" providerId="LiveId" clId="{6B16BE3E-FD71-4145-823A-C4DE389F688C}" dt="2018-03-18T03:01:56.433" v="58" actId="26606"/>
          <ac:cxnSpMkLst>
            <pc:docMk/>
            <pc:sldMk cId="109857222" sldId="256"/>
            <ac:cxnSpMk id="21" creationId="{9E8E38ED-369A-44C2-B635-0BED0E48A6E8}"/>
          </ac:cxnSpMkLst>
        </pc:cxnChg>
      </pc:sldChg>
      <pc:sldChg chg="modSp">
        <pc:chgData name="" userId="01e4c97859b5f9b4" providerId="LiveId" clId="{6B16BE3E-FD71-4145-823A-C4DE389F688C}" dt="2018-03-18T03:00:31.375" v="48"/>
        <pc:sldMkLst>
          <pc:docMk/>
          <pc:sldMk cId="1182206647" sldId="274"/>
        </pc:sldMkLst>
        <pc:spChg chg="mod">
          <ac:chgData name="" userId="01e4c97859b5f9b4" providerId="LiveId" clId="{6B16BE3E-FD71-4145-823A-C4DE389F688C}" dt="2018-03-18T03:00:31.375" v="48"/>
          <ac:spMkLst>
            <pc:docMk/>
            <pc:sldMk cId="1182206647" sldId="27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9B2C1-A5BC-AD49-B8EE-B07363783F8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4519-BBD7-FF40-AE8F-531081E05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dirty="0" smtClean="0"/>
              <a:t>Team 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sz="2200" dirty="0"/>
              <a:t>Wang</a:t>
            </a:r>
            <a:r>
              <a:rPr lang="en-GB" sz="2200"/>
              <a:t> Jie</a:t>
            </a:r>
            <a:endParaRPr lang="en-GB" sz="2200" dirty="0"/>
          </a:p>
          <a:p>
            <a:pPr algn="l"/>
            <a:r>
              <a:rPr lang="en-GB" sz="2200"/>
              <a:t>Hui Kang</a:t>
            </a:r>
            <a:endParaRPr lang="en-GB" sz="2200" dirty="0"/>
          </a:p>
          <a:p>
            <a:pPr algn="l"/>
            <a:r>
              <a:rPr lang="en-GB" sz="2200"/>
              <a:t>Terrence Tan</a:t>
            </a:r>
            <a:endParaRPr lang="en-GB" sz="2200" dirty="0"/>
          </a:p>
          <a:p>
            <a:pPr algn="l"/>
            <a:r>
              <a:rPr lang="en-GB" sz="2200"/>
              <a:t>Ng Min </a:t>
            </a:r>
            <a:r>
              <a:rPr lang="en-GB" sz="2200" smtClean="0"/>
              <a:t>Min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B35E07-9898-42FF-97E4-3E63C746042D}"/>
              </a:ext>
            </a:extLst>
          </p:cNvPr>
          <p:cNvSpPr txBox="1"/>
          <p:nvPr/>
        </p:nvSpPr>
        <p:spPr>
          <a:xfrm>
            <a:off x="7939287" y="730089"/>
            <a:ext cx="3803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chemeClr val="bg1"/>
                </a:solidFill>
              </a:rPr>
              <a:t>NUS DATA SCIENCE </a:t>
            </a:r>
          </a:p>
          <a:p>
            <a:pPr algn="ctr"/>
            <a:r>
              <a:rPr lang="en-SG" sz="3200" dirty="0">
                <a:solidFill>
                  <a:schemeClr val="bg1"/>
                </a:solidFill>
              </a:rPr>
              <a:t>COMPETITION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Rainfall Prediction </a:t>
            </a:r>
            <a:br>
              <a:rPr lang="en-US" dirty="0" smtClean="0"/>
            </a:br>
            <a:r>
              <a:rPr lang="en-US" dirty="0" smtClean="0"/>
              <a:t>(DL)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153525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the deep learning model we predict the rainfall for every point in the map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(DL)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6730" cy="4351338"/>
          </a:xfrm>
        </p:spPr>
        <p:txBody>
          <a:bodyPr/>
          <a:lstStyle/>
          <a:p>
            <a:r>
              <a:rPr lang="en-US" dirty="0" smtClean="0"/>
              <a:t>The coordinate with the lowest RSME </a:t>
            </a:r>
            <a:r>
              <a:rPr lang="en-US" dirty="0" err="1" smtClean="0"/>
              <a:t>w.r.t</a:t>
            </a:r>
            <a:r>
              <a:rPr lang="en-US" dirty="0" smtClean="0"/>
              <a:t>. rain gauge data is the best possible location</a:t>
            </a:r>
          </a:p>
          <a:p>
            <a:r>
              <a:rPr lang="en-US" dirty="0" err="1" smtClean="0"/>
              <a:t>Geofencing</a:t>
            </a:r>
            <a:r>
              <a:rPr lang="en-US" dirty="0" smtClean="0"/>
              <a:t> applied so that that point roughly lands in Singapore</a:t>
            </a:r>
          </a:p>
        </p:txBody>
      </p:sp>
    </p:spTree>
    <p:extLst>
      <p:ext uri="{BB962C8B-B14F-4D97-AF65-F5344CB8AC3E}">
        <p14:creationId xmlns:p14="http://schemas.microsoft.com/office/powerpoint/2010/main" val="198445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data pipeline.</a:t>
            </a:r>
          </a:p>
          <a:p>
            <a:r>
              <a:rPr lang="en-US" dirty="0" smtClean="0"/>
              <a:t>We have good visuals.</a:t>
            </a:r>
          </a:p>
          <a:p>
            <a:r>
              <a:rPr lang="en-US" dirty="0" smtClean="0"/>
              <a:t>We evaluated the base model </a:t>
            </a:r>
            <a:r>
              <a:rPr lang="en-US" dirty="0" err="1" smtClean="0"/>
              <a:t>w.r.t</a:t>
            </a:r>
            <a:r>
              <a:rPr lang="en-US" dirty="0" smtClean="0"/>
              <a:t>. available ground truths</a:t>
            </a:r>
            <a:br>
              <a:rPr lang="en-US" dirty="0" smtClean="0"/>
            </a:br>
            <a:r>
              <a:rPr lang="en-US" dirty="0" smtClean="0"/>
              <a:t>	- and it is quite accurate</a:t>
            </a:r>
          </a:p>
          <a:p>
            <a:r>
              <a:rPr lang="en-US" dirty="0" smtClean="0"/>
              <a:t>We did machine learning on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Given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01" y="0"/>
            <a:ext cx="6593099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48485"/>
            <a:ext cx="3836670" cy="4351338"/>
          </a:xfrm>
        </p:spPr>
        <p:txBody>
          <a:bodyPr/>
          <a:lstStyle/>
          <a:p>
            <a:r>
              <a:rPr lang="en-US" dirty="0" smtClean="0"/>
              <a:t>White horizontal lines are weeks without radar data</a:t>
            </a:r>
          </a:p>
          <a:p>
            <a:r>
              <a:rPr lang="en-US" dirty="0" smtClean="0"/>
              <a:t>A white pixel represents the week that a particular rain gauge has no value recorded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30" y="0"/>
            <a:ext cx="727317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351338"/>
          </a:xfrm>
        </p:spPr>
        <p:txBody>
          <a:bodyPr/>
          <a:lstStyle/>
          <a:p>
            <a:r>
              <a:rPr lang="en-US" dirty="0" smtClean="0"/>
              <a:t>Prediction locations of the rain gauge (and how confident are we of the predictions)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and values of A and B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Rainfall 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10805" r="12222" b="10000"/>
          <a:stretch/>
        </p:blipFill>
        <p:spPr>
          <a:xfrm>
            <a:off x="5299184" y="0"/>
            <a:ext cx="6725176" cy="673169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153525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the base model we predict the rainfall for every </a:t>
            </a:r>
            <a:r>
              <a:rPr lang="en-US" smtClean="0"/>
              <a:t>point in the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fitting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88823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best predicted profile for station 16.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Blue is the recorded rainfall.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Orange is the predicted rainfall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6730" cy="4351338"/>
          </a:xfrm>
        </p:spPr>
        <p:txBody>
          <a:bodyPr/>
          <a:lstStyle/>
          <a:p>
            <a:r>
              <a:rPr lang="en-US" dirty="0" smtClean="0"/>
              <a:t>The coordinate with the lowest RSME </a:t>
            </a:r>
            <a:r>
              <a:rPr lang="en-US" dirty="0" err="1" smtClean="0"/>
              <a:t>w.r.t</a:t>
            </a:r>
            <a:r>
              <a:rPr lang="en-US" dirty="0" smtClean="0"/>
              <a:t>. rain gauge data is the best possible location</a:t>
            </a:r>
          </a:p>
          <a:p>
            <a:r>
              <a:rPr lang="en-US" dirty="0" err="1" smtClean="0"/>
              <a:t>Geofencing</a:t>
            </a:r>
            <a:r>
              <a:rPr lang="en-US" dirty="0" smtClean="0"/>
              <a:t> applied so that that point roughly lands in Singapore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9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GAUGE LOCATION DATA FROM NEA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071"/>
            <a:ext cx="12192000" cy="48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do not even have the ground truth for the radar plot, we will not improve the prediction model for rainfall. Not sure what are we improving.</a:t>
            </a:r>
          </a:p>
          <a:p>
            <a:endParaRPr lang="en-US" dirty="0" smtClean="0"/>
          </a:p>
          <a:p>
            <a:r>
              <a:rPr lang="en-US" dirty="0" smtClean="0"/>
              <a:t>Comparing our results with stations available on NEA.</a:t>
            </a:r>
          </a:p>
          <a:p>
            <a:endParaRPr lang="en-US" dirty="0"/>
          </a:p>
          <a:p>
            <a:r>
              <a:rPr lang="en-US" dirty="0" smtClean="0"/>
              <a:t>They have 58 available stations. We should match the 49 effective stations to their 58 available stations.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271</Words>
  <Application>Microsoft Macintosh PowerPoint</Application>
  <PresentationFormat>Widescreen</PresentationFormat>
  <Paragraphs>40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Team 14</vt:lpstr>
      <vt:lpstr>Data Given</vt:lpstr>
      <vt:lpstr>Output required</vt:lpstr>
      <vt:lpstr>Base model</vt:lpstr>
      <vt:lpstr>Rainfall Prediction</vt:lpstr>
      <vt:lpstr>Profile fitting</vt:lpstr>
      <vt:lpstr>Results</vt:lpstr>
      <vt:lpstr>RAIN GAUGE LOCATION DATA FROM NEA</vt:lpstr>
      <vt:lpstr>Modified model</vt:lpstr>
      <vt:lpstr>Rainfall Prediction  (DL)</vt:lpstr>
      <vt:lpstr>Results (DL)</vt:lpstr>
      <vt:lpstr>Conclusion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Hui Kang Tong</cp:lastModifiedBy>
  <cp:revision>18</cp:revision>
  <dcterms:created xsi:type="dcterms:W3CDTF">2013-07-15T20:26:40Z</dcterms:created>
  <dcterms:modified xsi:type="dcterms:W3CDTF">2018-03-18T03:49:19Z</dcterms:modified>
</cp:coreProperties>
</file>