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980-DFDE-4FA0-9E7B-2452DFA57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11804-C901-4EDF-8240-6DEDA58CB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7168-DEC4-4D50-8125-841EEE8B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0B09-74FC-4CEF-A28E-DBD4B04B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0139-043C-4DE4-AD32-78CEA363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D01B-58E5-498B-844F-ADAAD3CC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FBDB7-3806-4788-9B33-97613085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419B-6CB8-45F9-A08D-BC76095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41D1-94E6-4FF9-B3E7-89C0565D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DAFD-73CA-4BCC-953D-3086B970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D37E4-96A4-4E31-80E3-F9839E356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89E49-9C24-4487-A32A-695FE6BC9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E1E-B187-47C8-BD48-7D139F89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222A-4388-4A8E-8ECB-805E8AFD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D796-217C-4EED-B1B3-3B0C4C7C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33D7-1C43-4DC2-8E85-35DB3261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FBDF-9FF2-4E0F-B26B-404B51C1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8760-782A-4D6E-9E5B-C0F2FFF0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994F-6498-4DC6-84EF-2058A982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9CA3-03D9-4AC7-B465-0EF11FF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DAD9-1A2B-43F6-BD0B-40A84EBD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F431-9AF3-484A-B3D8-FDEE16ED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93E2-525B-4420-AABC-4EC4DF07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96D1-309F-40E1-91C1-5E7B195E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2BFE-4F94-4708-B07A-C55CE4B6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1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E40A-0593-4C23-BBA9-A0FB034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E653-4F22-43A5-8A10-16E6A5BFF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312F4-5F02-4220-902C-AD236D8F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5E39-89B3-4921-90FE-0D60D811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63CFB-6AFD-464D-B333-252AE9AF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DF719-ED79-4231-BC82-6D180E39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EAD6-F80F-4E89-851D-88F1D43E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8BAC9-72F1-4C00-8FCD-DC775D4B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D470E-FA4E-434F-A053-5CC19CC7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9CBEE-357A-4EB7-8099-25F27A66D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6B1E-CB3B-494F-A2C6-2B2BB3EA7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218E7-2EC7-4CBF-8C0E-05AE2C86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A4462-D2FC-4F97-A3A6-CA58893B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02B37-5692-4A80-9C77-30C2EEEB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6B23-D8C7-4E53-9464-6A8AD21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15437-0F0B-421F-AEC2-339CAD92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4C97B-1575-4A08-8107-445447F8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5815A-7B2E-485C-A331-2C7D600E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BCBA6-D3E6-4553-902D-F926DFDC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99BA4-9235-41F3-92B6-A234D359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6551-E11D-4E8A-B4A8-E9126D6A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E6F8-9A9A-4075-A774-3CCB481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F78E-ABFB-4455-901B-7A28B29A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4CA48-11DF-4527-96A1-D40E9F68E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FA191-F330-4ED7-B778-D83283A5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AC8B-78B4-43DF-8B76-3995D744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E801-5B4C-4A3F-8519-37A5C713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069E-B88E-41C5-A599-2F0B839D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61A49-4EDA-4B08-A917-DA2621686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DD6CA-F713-4689-BECD-99156526E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37A2-0D4B-4D67-BBE6-A81D0526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B4166-E4C8-4497-802F-B5547C53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2E95-162F-4447-97CE-7DFEE920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6E129-6EF2-49DA-AD7B-B649E6C1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2C3B-8682-49E5-B6A0-DACADFB2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9DA3-D800-440C-8688-7AB184EF8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3F99-B985-40C9-9DA1-0F1069648B65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5077-84CB-4EC1-98EA-2001DA4AB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617C-8F1B-4F1A-BF87-7EBA92C68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B444-8E70-44C2-932B-95690F1B6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94882C-4A58-4527-96E5-8FE6CE5AFD81}"/>
              </a:ext>
            </a:extLst>
          </p:cNvPr>
          <p:cNvSpPr/>
          <p:nvPr/>
        </p:nvSpPr>
        <p:spPr>
          <a:xfrm>
            <a:off x="4715691" y="561703"/>
            <a:ext cx="1985555" cy="822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45FC3FA-11B0-472B-B94A-688E4A91B289}"/>
              </a:ext>
            </a:extLst>
          </p:cNvPr>
          <p:cNvSpPr/>
          <p:nvPr/>
        </p:nvSpPr>
        <p:spPr>
          <a:xfrm>
            <a:off x="4654368" y="1955800"/>
            <a:ext cx="2108200" cy="12573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8A213-40B5-490B-B06D-AD8156DBD6CA}"/>
              </a:ext>
            </a:extLst>
          </p:cNvPr>
          <p:cNvSpPr/>
          <p:nvPr/>
        </p:nvSpPr>
        <p:spPr>
          <a:xfrm>
            <a:off x="1574800" y="2114550"/>
            <a:ext cx="2108200" cy="93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03875-64E0-4EC2-B795-BEF6B28B199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708468" y="1384663"/>
            <a:ext cx="1" cy="5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F4806E-FCD6-4DA8-B24B-5A241B80636C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683000" y="2584450"/>
            <a:ext cx="97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99FDE89-65DD-4DDA-B0C2-496C78C114C4}"/>
              </a:ext>
            </a:extLst>
          </p:cNvPr>
          <p:cNvSpPr/>
          <p:nvPr/>
        </p:nvSpPr>
        <p:spPr>
          <a:xfrm>
            <a:off x="4715690" y="4273550"/>
            <a:ext cx="1985555" cy="822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C9EFA1-31C9-497C-A748-76FAB9DBECE7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5708468" y="3213100"/>
            <a:ext cx="0" cy="10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CA59BC1-B114-471A-9CBE-673CAAED115C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2856955" y="2826295"/>
            <a:ext cx="1630680" cy="2086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23366B-2431-4A31-B183-58F5D5BD234F}"/>
              </a:ext>
            </a:extLst>
          </p:cNvPr>
          <p:cNvSpPr txBox="1"/>
          <p:nvPr/>
        </p:nvSpPr>
        <p:spPr>
          <a:xfrm>
            <a:off x="6096000" y="36195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6A7F4-B209-4BAA-B70E-331DA8623738}"/>
              </a:ext>
            </a:extLst>
          </p:cNvPr>
          <p:cNvSpPr txBox="1"/>
          <p:nvPr/>
        </p:nvSpPr>
        <p:spPr>
          <a:xfrm>
            <a:off x="3940897" y="227353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6E97A-80B3-42B6-8198-34CD215376F7}"/>
              </a:ext>
            </a:extLst>
          </p:cNvPr>
          <p:cNvSpPr txBox="1"/>
          <p:nvPr/>
        </p:nvSpPr>
        <p:spPr>
          <a:xfrm>
            <a:off x="899886" y="5617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84543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00E00F-C303-4201-A1C5-D5A68A0FED79}"/>
              </a:ext>
            </a:extLst>
          </p:cNvPr>
          <p:cNvSpPr/>
          <p:nvPr/>
        </p:nvSpPr>
        <p:spPr>
          <a:xfrm>
            <a:off x="444499" y="334962"/>
            <a:ext cx="20828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0727F-4A39-459A-9063-065F542BD9A0}"/>
              </a:ext>
            </a:extLst>
          </p:cNvPr>
          <p:cNvSpPr/>
          <p:nvPr/>
        </p:nvSpPr>
        <p:spPr>
          <a:xfrm>
            <a:off x="295275" y="1845469"/>
            <a:ext cx="2343150" cy="12826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 Purchase History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61EA234-942F-495A-8714-408B5B5AEB63}"/>
              </a:ext>
            </a:extLst>
          </p:cNvPr>
          <p:cNvSpPr/>
          <p:nvPr/>
        </p:nvSpPr>
        <p:spPr>
          <a:xfrm>
            <a:off x="3238495" y="1845468"/>
            <a:ext cx="2006600" cy="1282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Case1 :  Sum &gt;= 100,000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049F4DB-8307-4623-AC05-9D83B66605CF}"/>
              </a:ext>
            </a:extLst>
          </p:cNvPr>
          <p:cNvSpPr/>
          <p:nvPr/>
        </p:nvSpPr>
        <p:spPr>
          <a:xfrm>
            <a:off x="5503868" y="1845468"/>
            <a:ext cx="2006601" cy="1282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Cas2 :  Sum between 35,001</a:t>
            </a:r>
          </a:p>
          <a:p>
            <a:pPr algn="ctr"/>
            <a:r>
              <a:rPr lang="en-US" sz="1200" dirty="0"/>
              <a:t>And 99,999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A7238C2-C157-4B3E-8F4C-A6A775ADCA64}"/>
              </a:ext>
            </a:extLst>
          </p:cNvPr>
          <p:cNvSpPr/>
          <p:nvPr/>
        </p:nvSpPr>
        <p:spPr>
          <a:xfrm>
            <a:off x="7886700" y="1845468"/>
            <a:ext cx="2006600" cy="1282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Case3 :  Sum &lt;= 35,000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F6006-23B2-4BB2-81D9-F2B11ABF196E}"/>
              </a:ext>
            </a:extLst>
          </p:cNvPr>
          <p:cNvSpPr/>
          <p:nvPr/>
        </p:nvSpPr>
        <p:spPr>
          <a:xfrm>
            <a:off x="3352800" y="3764955"/>
            <a:ext cx="1803400" cy="1212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Privilege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9C52C2-A2E5-4704-A28B-E1538C52F296}"/>
              </a:ext>
            </a:extLst>
          </p:cNvPr>
          <p:cNvSpPr/>
          <p:nvPr/>
        </p:nvSpPr>
        <p:spPr>
          <a:xfrm>
            <a:off x="5650712" y="3764754"/>
            <a:ext cx="1712912" cy="1282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Privilege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47C27-65A8-49B6-B762-8D7B1665F701}"/>
              </a:ext>
            </a:extLst>
          </p:cNvPr>
          <p:cNvSpPr/>
          <p:nvPr/>
        </p:nvSpPr>
        <p:spPr>
          <a:xfrm>
            <a:off x="7974815" y="3764754"/>
            <a:ext cx="1830369" cy="1282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Privilege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716AE0-AA1C-4F48-AC19-D620F71B621B}"/>
              </a:ext>
            </a:extLst>
          </p:cNvPr>
          <p:cNvSpPr/>
          <p:nvPr/>
        </p:nvSpPr>
        <p:spPr>
          <a:xfrm>
            <a:off x="10185400" y="5756274"/>
            <a:ext cx="20828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C8D88A-9639-458D-822D-A141293630C7}"/>
              </a:ext>
            </a:extLst>
          </p:cNvPr>
          <p:cNvCxnSpPr>
            <a:endCxn id="5" idx="0"/>
          </p:cNvCxnSpPr>
          <p:nvPr/>
        </p:nvCxnSpPr>
        <p:spPr>
          <a:xfrm>
            <a:off x="1466850" y="1259682"/>
            <a:ext cx="0" cy="58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6CC5C6-B50A-4ACB-AD97-F70AA95BF22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245095" y="2486818"/>
            <a:ext cx="258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E00D01-7C52-4646-8FE0-9D11BA43438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10469" y="2486818"/>
            <a:ext cx="376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372B3B76-A9D9-4364-97DA-C49BD706F69D}"/>
              </a:ext>
            </a:extLst>
          </p:cNvPr>
          <p:cNvSpPr/>
          <p:nvPr/>
        </p:nvSpPr>
        <p:spPr>
          <a:xfrm>
            <a:off x="10185400" y="1845468"/>
            <a:ext cx="2006600" cy="12827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153DD3-7D6E-4CF6-AD80-E1E25FF2F4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38425" y="2486818"/>
            <a:ext cx="600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963163-62D4-4AA4-9449-3FAD9D6CDAC4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9893300" y="2486818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503B80-E62D-4289-8E12-994D04399D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6507168" y="3128168"/>
            <a:ext cx="1" cy="63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59D12E-1B0B-472B-A186-FF867B6272F3}"/>
              </a:ext>
            </a:extLst>
          </p:cNvPr>
          <p:cNvCxnSpPr>
            <a:stCxn id="31" idx="2"/>
          </p:cNvCxnSpPr>
          <p:nvPr/>
        </p:nvCxnSpPr>
        <p:spPr>
          <a:xfrm>
            <a:off x="11188700" y="3128168"/>
            <a:ext cx="25400" cy="262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BDBD47-8375-4CE5-A174-75DE39BFA44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41795" y="3128168"/>
            <a:ext cx="12705" cy="63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E0B9A3-5BCD-4009-8805-359773E66A9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8890000" y="3128168"/>
            <a:ext cx="0" cy="63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10DEDB9-D331-4214-9A06-C59E49393C59}"/>
              </a:ext>
            </a:extLst>
          </p:cNvPr>
          <p:cNvCxnSpPr>
            <a:stCxn id="10" idx="2"/>
            <a:endCxn id="15" idx="2"/>
          </p:cNvCxnSpPr>
          <p:nvPr/>
        </p:nvCxnSpPr>
        <p:spPr>
          <a:xfrm rot="16200000" flipH="1">
            <a:off x="6611443" y="2620466"/>
            <a:ext cx="1217015" cy="5930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C8E9945-7205-4BC0-87A2-2BAADA0729D4}"/>
              </a:ext>
            </a:extLst>
          </p:cNvPr>
          <p:cNvCxnSpPr>
            <a:stCxn id="12" idx="2"/>
            <a:endCxn id="15" idx="2"/>
          </p:cNvCxnSpPr>
          <p:nvPr/>
        </p:nvCxnSpPr>
        <p:spPr>
          <a:xfrm rot="16200000" flipH="1">
            <a:off x="7772799" y="3781823"/>
            <a:ext cx="1146970" cy="3678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E6A15EF-513F-42AA-ADE2-353DBBD546BB}"/>
              </a:ext>
            </a:extLst>
          </p:cNvPr>
          <p:cNvCxnSpPr>
            <a:stCxn id="13" idx="2"/>
            <a:endCxn id="15" idx="2"/>
          </p:cNvCxnSpPr>
          <p:nvPr/>
        </p:nvCxnSpPr>
        <p:spPr>
          <a:xfrm rot="16200000" flipH="1">
            <a:off x="8964215" y="4973239"/>
            <a:ext cx="1146970" cy="1295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D2092E-CA5E-44A4-8527-08405FC1868D}"/>
              </a:ext>
            </a:extLst>
          </p:cNvPr>
          <p:cNvSpPr txBox="1"/>
          <p:nvPr/>
        </p:nvSpPr>
        <p:spPr>
          <a:xfrm>
            <a:off x="4439968" y="3360501"/>
            <a:ext cx="59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42BE00-ED71-458A-BAEC-130C30A5C343}"/>
              </a:ext>
            </a:extLst>
          </p:cNvPr>
          <p:cNvSpPr txBox="1"/>
          <p:nvPr/>
        </p:nvSpPr>
        <p:spPr>
          <a:xfrm>
            <a:off x="6548701" y="3360400"/>
            <a:ext cx="59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80EA58-B97E-4111-BFD2-7FE800F57720}"/>
              </a:ext>
            </a:extLst>
          </p:cNvPr>
          <p:cNvSpPr txBox="1"/>
          <p:nvPr/>
        </p:nvSpPr>
        <p:spPr>
          <a:xfrm>
            <a:off x="8946624" y="3395422"/>
            <a:ext cx="59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DFFCB2-3C0C-4DC0-BB8F-0448366F3254}"/>
              </a:ext>
            </a:extLst>
          </p:cNvPr>
          <p:cNvSpPr txBox="1"/>
          <p:nvPr/>
        </p:nvSpPr>
        <p:spPr>
          <a:xfrm>
            <a:off x="5163358" y="204893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B9ADD5-3DE7-460E-BC9E-0C5F4E5905B1}"/>
              </a:ext>
            </a:extLst>
          </p:cNvPr>
          <p:cNvSpPr txBox="1"/>
          <p:nvPr/>
        </p:nvSpPr>
        <p:spPr>
          <a:xfrm>
            <a:off x="7470798" y="2069920"/>
            <a:ext cx="65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7B9219-2CAD-41D4-ACDA-97B5C841C98A}"/>
              </a:ext>
            </a:extLst>
          </p:cNvPr>
          <p:cNvSpPr txBox="1"/>
          <p:nvPr/>
        </p:nvSpPr>
        <p:spPr>
          <a:xfrm>
            <a:off x="9813957" y="2048937"/>
            <a:ext cx="65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B33BA3-8D71-4A76-A77B-4D8C77C54FB4}"/>
              </a:ext>
            </a:extLst>
          </p:cNvPr>
          <p:cNvSpPr txBox="1"/>
          <p:nvPr/>
        </p:nvSpPr>
        <p:spPr>
          <a:xfrm>
            <a:off x="6359954" y="380780"/>
            <a:ext cx="5773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Privilege : </a:t>
            </a:r>
            <a:r>
              <a:rPr lang="en-US" dirty="0" err="1"/>
              <a:t>privilege_id</a:t>
            </a:r>
            <a:r>
              <a:rPr lang="en-US" dirty="0"/>
              <a:t>(PK), </a:t>
            </a:r>
            <a:r>
              <a:rPr lang="en-US" dirty="0" err="1"/>
              <a:t>SummaryPrice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 </a:t>
            </a:r>
            <a:r>
              <a:rPr lang="en-US" dirty="0" err="1"/>
              <a:t>CustomerPrivilege</a:t>
            </a:r>
            <a:r>
              <a:rPr lang="en-US" dirty="0"/>
              <a:t>  : </a:t>
            </a:r>
            <a:r>
              <a:rPr lang="en-US" dirty="0" err="1"/>
              <a:t>customer_id</a:t>
            </a:r>
            <a:r>
              <a:rPr lang="en-US" dirty="0"/>
              <a:t>(FK), </a:t>
            </a:r>
            <a:r>
              <a:rPr lang="en-US" dirty="0" err="1"/>
              <a:t>privilege_id</a:t>
            </a:r>
            <a:r>
              <a:rPr lang="en-US" dirty="0"/>
              <a:t>(FK)</a:t>
            </a:r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31E7D1-009C-452D-9EC5-394F7B568152}"/>
              </a:ext>
            </a:extLst>
          </p:cNvPr>
          <p:cNvSpPr txBox="1"/>
          <p:nvPr/>
        </p:nvSpPr>
        <p:spPr>
          <a:xfrm>
            <a:off x="3701143" y="380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3911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57CF187-9C34-477D-B7FA-696B9AB5BA14}"/>
              </a:ext>
            </a:extLst>
          </p:cNvPr>
          <p:cNvSpPr/>
          <p:nvPr/>
        </p:nvSpPr>
        <p:spPr>
          <a:xfrm>
            <a:off x="2869406" y="434971"/>
            <a:ext cx="20828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DE13E-CD6B-4FA2-8773-DA60EB72E07E}"/>
              </a:ext>
            </a:extLst>
          </p:cNvPr>
          <p:cNvSpPr/>
          <p:nvPr/>
        </p:nvSpPr>
        <p:spPr>
          <a:xfrm>
            <a:off x="5441155" y="242681"/>
            <a:ext cx="2833689" cy="1260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ListCustomerWithSummaryPrice</a:t>
            </a:r>
            <a:r>
              <a:rPr lang="en-US" dirty="0"/>
              <a:t>[]</a:t>
            </a:r>
          </a:p>
          <a:p>
            <a:pPr algn="ctr"/>
            <a:r>
              <a:rPr lang="en-US" dirty="0"/>
              <a:t>a = 0</a:t>
            </a:r>
          </a:p>
          <a:p>
            <a:pPr algn="ctr"/>
            <a:r>
              <a:rPr lang="en-US" dirty="0"/>
              <a:t>b = 0</a:t>
            </a:r>
            <a:endParaRPr lang="th-TH" dirty="0"/>
          </a:p>
          <a:p>
            <a:pPr algn="ctr"/>
            <a:r>
              <a:rPr lang="th-TH" dirty="0"/>
              <a:t> </a:t>
            </a:r>
            <a:r>
              <a:rPr lang="en-US" dirty="0"/>
              <a:t>n 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0141A0B-FB90-4F05-B665-D0F0DDCEBE78}"/>
              </a:ext>
            </a:extLst>
          </p:cNvPr>
          <p:cNvSpPr/>
          <p:nvPr/>
        </p:nvSpPr>
        <p:spPr>
          <a:xfrm>
            <a:off x="5251958" y="4937633"/>
            <a:ext cx="3219452" cy="167401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List.SumPrice</a:t>
            </a:r>
            <a:r>
              <a:rPr lang="en-US" sz="1400" dirty="0"/>
              <a:t>[b] &gt; </a:t>
            </a:r>
            <a:r>
              <a:rPr lang="en-US" sz="1400" dirty="0" err="1"/>
              <a:t>List.SumPrice</a:t>
            </a:r>
            <a:r>
              <a:rPr lang="en-US" sz="1400" dirty="0"/>
              <a:t>[b+1] 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45B61CBB-3E14-4C82-A1B1-C9431DD8FC63}"/>
              </a:ext>
            </a:extLst>
          </p:cNvPr>
          <p:cNvSpPr/>
          <p:nvPr/>
        </p:nvSpPr>
        <p:spPr>
          <a:xfrm>
            <a:off x="6099684" y="3524260"/>
            <a:ext cx="1524000" cy="10568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n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22EF72-60EE-403D-AED3-9AA724F04D04}"/>
              </a:ext>
            </a:extLst>
          </p:cNvPr>
          <p:cNvSpPr/>
          <p:nvPr/>
        </p:nvSpPr>
        <p:spPr>
          <a:xfrm>
            <a:off x="77450" y="2277365"/>
            <a:ext cx="20828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32B55C6-B78A-4D1F-AB0D-09393FC9B89F}"/>
              </a:ext>
            </a:extLst>
          </p:cNvPr>
          <p:cNvSpPr/>
          <p:nvPr/>
        </p:nvSpPr>
        <p:spPr>
          <a:xfrm>
            <a:off x="6099684" y="2187076"/>
            <a:ext cx="1524000" cy="10568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7D68B-DBA6-4E74-A058-6CB765D441B8}"/>
              </a:ext>
            </a:extLst>
          </p:cNvPr>
          <p:cNvSpPr/>
          <p:nvPr/>
        </p:nvSpPr>
        <p:spPr>
          <a:xfrm>
            <a:off x="8809602" y="2994914"/>
            <a:ext cx="1333500" cy="60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a+1</a:t>
            </a:r>
          </a:p>
          <a:p>
            <a:pPr algn="ctr"/>
            <a:r>
              <a:rPr lang="en-US" dirty="0"/>
              <a:t>b 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4556CB-AB07-4EBA-883F-6C3ABEE66FD9}"/>
              </a:ext>
            </a:extLst>
          </p:cNvPr>
          <p:cNvSpPr/>
          <p:nvPr/>
        </p:nvSpPr>
        <p:spPr>
          <a:xfrm>
            <a:off x="3105147" y="5475543"/>
            <a:ext cx="1333500" cy="605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b+1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D3044C-E8CE-4005-8B56-3E54B767D191}"/>
              </a:ext>
            </a:extLst>
          </p:cNvPr>
          <p:cNvSpPr/>
          <p:nvPr/>
        </p:nvSpPr>
        <p:spPr>
          <a:xfrm>
            <a:off x="2803524" y="2187076"/>
            <a:ext cx="2074863" cy="1056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3308BF-2D5A-4DF9-B224-7CB49062884C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4438647" y="5774641"/>
            <a:ext cx="813311" cy="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B0AA9-6CA8-43C1-9201-ABA958C773F3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4952206" y="873121"/>
            <a:ext cx="48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D1A079-CD0E-47CC-ACE4-3EE5607E6668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6858000" y="1503561"/>
            <a:ext cx="3684" cy="68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295031-7834-4A76-9983-43FF836E8235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6861684" y="3243953"/>
            <a:ext cx="0" cy="28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A7A3A1-9276-4560-BDF0-7ABC592BA31C}"/>
              </a:ext>
            </a:extLst>
          </p:cNvPr>
          <p:cNvCxnSpPr>
            <a:cxnSpLocks/>
            <a:stCxn id="8" idx="3"/>
            <a:endCxn id="70" idx="1"/>
          </p:cNvCxnSpPr>
          <p:nvPr/>
        </p:nvCxnSpPr>
        <p:spPr>
          <a:xfrm>
            <a:off x="8471410" y="5774641"/>
            <a:ext cx="1031587" cy="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0B37FC4-4FB4-4CA9-8FEF-DB60D27C8D57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7623684" y="3600449"/>
            <a:ext cx="1852668" cy="452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FECFEA4-DD2F-4A4C-A82C-AF5C4E489B08}"/>
              </a:ext>
            </a:extLst>
          </p:cNvPr>
          <p:cNvCxnSpPr>
            <a:stCxn id="15" idx="0"/>
            <a:endCxn id="14" idx="3"/>
          </p:cNvCxnSpPr>
          <p:nvPr/>
        </p:nvCxnSpPr>
        <p:spPr>
          <a:xfrm rot="16200000" flipV="1">
            <a:off x="8410319" y="1928881"/>
            <a:ext cx="279399" cy="1852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C30DA1A-FCCC-45F9-AC14-60B9C3886DDC}"/>
              </a:ext>
            </a:extLst>
          </p:cNvPr>
          <p:cNvCxnSpPr>
            <a:stCxn id="16" idx="0"/>
            <a:endCxn id="10" idx="1"/>
          </p:cNvCxnSpPr>
          <p:nvPr/>
        </p:nvCxnSpPr>
        <p:spPr>
          <a:xfrm rot="5400000" flipH="1" flipV="1">
            <a:off x="4224368" y="3600228"/>
            <a:ext cx="1422844" cy="2327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53A44A-214C-48B9-A350-E55FEA6B0102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>
            <a:off x="4878387" y="2715515"/>
            <a:ext cx="1221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836724-9C51-4097-BE3D-BC6B8CA66B6B}"/>
              </a:ext>
            </a:extLst>
          </p:cNvPr>
          <p:cNvCxnSpPr>
            <a:stCxn id="18" idx="1"/>
            <a:endCxn id="13" idx="6"/>
          </p:cNvCxnSpPr>
          <p:nvPr/>
        </p:nvCxnSpPr>
        <p:spPr>
          <a:xfrm flipH="1">
            <a:off x="2160250" y="2715515"/>
            <a:ext cx="64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FE2D9F-D903-4C63-8A3D-8D8A68CB1474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6861684" y="4581137"/>
            <a:ext cx="0" cy="35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5784450-0BE7-40F0-9992-2DF7EF009338}"/>
              </a:ext>
            </a:extLst>
          </p:cNvPr>
          <p:cNvSpPr/>
          <p:nvPr/>
        </p:nvSpPr>
        <p:spPr>
          <a:xfrm>
            <a:off x="9502997" y="4941303"/>
            <a:ext cx="2413000" cy="167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 = List[b]</a:t>
            </a:r>
          </a:p>
          <a:p>
            <a:pPr algn="ctr"/>
            <a:r>
              <a:rPr lang="en-US" dirty="0"/>
              <a:t>List[b] = List[b+1]</a:t>
            </a:r>
          </a:p>
          <a:p>
            <a:pPr algn="ctr"/>
            <a:r>
              <a:rPr lang="en-US" dirty="0"/>
              <a:t>List[b+1] = Temp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FCC9A5-122A-436E-A7B3-DDC6FEF951EA}"/>
              </a:ext>
            </a:extLst>
          </p:cNvPr>
          <p:cNvSpPr txBox="1"/>
          <p:nvPr/>
        </p:nvSpPr>
        <p:spPr>
          <a:xfrm>
            <a:off x="5175950" y="240057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ADB18E-6403-47C9-B087-C638AF279ED8}"/>
              </a:ext>
            </a:extLst>
          </p:cNvPr>
          <p:cNvSpPr txBox="1"/>
          <p:nvPr/>
        </p:nvSpPr>
        <p:spPr>
          <a:xfrm>
            <a:off x="7871438" y="366020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D3B7D6-CC58-411C-AD6A-C8EDE8DBF14D}"/>
              </a:ext>
            </a:extLst>
          </p:cNvPr>
          <p:cNvSpPr txBox="1"/>
          <p:nvPr/>
        </p:nvSpPr>
        <p:spPr>
          <a:xfrm>
            <a:off x="4603320" y="545055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E21876-8FD9-4882-9E24-976946611175}"/>
              </a:ext>
            </a:extLst>
          </p:cNvPr>
          <p:cNvSpPr txBox="1"/>
          <p:nvPr/>
        </p:nvSpPr>
        <p:spPr>
          <a:xfrm>
            <a:off x="8665029" y="547554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B06408-BA9B-440A-8AE9-373613BDE285}"/>
              </a:ext>
            </a:extLst>
          </p:cNvPr>
          <p:cNvSpPr txBox="1"/>
          <p:nvPr/>
        </p:nvSpPr>
        <p:spPr>
          <a:xfrm>
            <a:off x="6879707" y="319944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9142BE-5B86-4410-AF9F-6C3630E443D1}"/>
              </a:ext>
            </a:extLst>
          </p:cNvPr>
          <p:cNvSpPr txBox="1"/>
          <p:nvPr/>
        </p:nvSpPr>
        <p:spPr>
          <a:xfrm>
            <a:off x="6843278" y="462564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C019090-FE71-4488-93C1-6A65B36EEC60}"/>
              </a:ext>
            </a:extLst>
          </p:cNvPr>
          <p:cNvCxnSpPr>
            <a:stCxn id="70" idx="2"/>
            <a:endCxn id="16" idx="2"/>
          </p:cNvCxnSpPr>
          <p:nvPr/>
        </p:nvCxnSpPr>
        <p:spPr>
          <a:xfrm rot="5400000" flipH="1">
            <a:off x="6973576" y="2879399"/>
            <a:ext cx="534241" cy="6937600"/>
          </a:xfrm>
          <a:prstGeom prst="bentConnector3">
            <a:avLst>
              <a:gd name="adj1" fmla="val -2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B783B58-EB7C-4A1D-8894-22B2818EBBD4}"/>
              </a:ext>
            </a:extLst>
          </p:cNvPr>
          <p:cNvSpPr txBox="1"/>
          <p:nvPr/>
        </p:nvSpPr>
        <p:spPr>
          <a:xfrm>
            <a:off x="769257" y="6241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18288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FCBB6D6-9088-4EB1-9CAB-2C1F2BCA570C}"/>
              </a:ext>
            </a:extLst>
          </p:cNvPr>
          <p:cNvSpPr/>
          <p:nvPr/>
        </p:nvSpPr>
        <p:spPr>
          <a:xfrm>
            <a:off x="3081023" y="5981700"/>
            <a:ext cx="20828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6073A-A0A0-4B1B-AA1D-FB7BA9B9C93D}"/>
              </a:ext>
            </a:extLst>
          </p:cNvPr>
          <p:cNvSpPr/>
          <p:nvPr/>
        </p:nvSpPr>
        <p:spPr>
          <a:xfrm>
            <a:off x="3314700" y="639762"/>
            <a:ext cx="3276600" cy="977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GetCustomerList</a:t>
            </a:r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477AE94-0069-4BD0-B58B-D044544129BE}"/>
              </a:ext>
            </a:extLst>
          </p:cNvPr>
          <p:cNvSpPr/>
          <p:nvPr/>
        </p:nvSpPr>
        <p:spPr>
          <a:xfrm>
            <a:off x="7597138" y="150296"/>
            <a:ext cx="3205481" cy="19568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  <a:p>
            <a:pPr algn="ctr"/>
            <a:r>
              <a:rPr lang="en-US" sz="1400" dirty="0" err="1"/>
              <a:t>CustomerBirthDay</a:t>
            </a:r>
            <a:r>
              <a:rPr lang="en-US" sz="1400" dirty="0"/>
              <a:t> == today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9B957-7710-49F4-9793-D8926CCA30BA}"/>
              </a:ext>
            </a:extLst>
          </p:cNvPr>
          <p:cNvSpPr/>
          <p:nvPr/>
        </p:nvSpPr>
        <p:spPr>
          <a:xfrm>
            <a:off x="8304528" y="2578100"/>
            <a:ext cx="2044700" cy="1282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e-mail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ADC332-D4DD-4ACB-8658-0A0B484B7829}"/>
              </a:ext>
            </a:extLst>
          </p:cNvPr>
          <p:cNvSpPr/>
          <p:nvPr/>
        </p:nvSpPr>
        <p:spPr>
          <a:xfrm>
            <a:off x="8069578" y="4331773"/>
            <a:ext cx="2514600" cy="195683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Have customer in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8DBA73-1711-4FE4-8A22-7750B2D50487}"/>
              </a:ext>
            </a:extLst>
          </p:cNvPr>
          <p:cNvSpPr/>
          <p:nvPr/>
        </p:nvSpPr>
        <p:spPr>
          <a:xfrm>
            <a:off x="665481" y="690561"/>
            <a:ext cx="2082800" cy="876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6CE25-F9FF-40AA-A4F5-9F0FE68D3631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2748281" y="1128711"/>
            <a:ext cx="566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69C77-7076-433B-B98B-9DB259FEF3C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591300" y="1128712"/>
            <a:ext cx="1005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875969-096A-42E0-991F-1293A3053E71}"/>
              </a:ext>
            </a:extLst>
          </p:cNvPr>
          <p:cNvCxnSpPr>
            <a:cxnSpLocks/>
          </p:cNvCxnSpPr>
          <p:nvPr/>
        </p:nvCxnSpPr>
        <p:spPr>
          <a:xfrm>
            <a:off x="9199878" y="2107127"/>
            <a:ext cx="0" cy="47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B74528-F66A-4E46-A7E0-1EA60DD08C7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326878" y="3860800"/>
            <a:ext cx="0" cy="47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086F54-92B2-4C4C-912C-986A589D8EFC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H="1">
            <a:off x="10584178" y="1128712"/>
            <a:ext cx="218441" cy="4181477"/>
          </a:xfrm>
          <a:prstGeom prst="bentConnector3">
            <a:avLst>
              <a:gd name="adj1" fmla="val -389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7DE6478-6C2E-48B8-BA33-A3D00D589D11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>
            <a:off x="7597138" y="1128713"/>
            <a:ext cx="472440" cy="4181477"/>
          </a:xfrm>
          <a:prstGeom prst="bentConnector3">
            <a:avLst>
              <a:gd name="adj1" fmla="val 207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FDDA8C-B69A-45FC-90AA-97BEE255E868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rot="5400000">
            <a:off x="7179728" y="4272700"/>
            <a:ext cx="131246" cy="4163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F128B3-9DE6-4F8A-9D00-0F77E8F5CE86}"/>
              </a:ext>
            </a:extLst>
          </p:cNvPr>
          <p:cNvSpPr txBox="1"/>
          <p:nvPr/>
        </p:nvSpPr>
        <p:spPr>
          <a:xfrm>
            <a:off x="9199878" y="215794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0CC50E-16A7-432D-82FF-02D604B82C1C}"/>
              </a:ext>
            </a:extLst>
          </p:cNvPr>
          <p:cNvSpPr txBox="1"/>
          <p:nvPr/>
        </p:nvSpPr>
        <p:spPr>
          <a:xfrm>
            <a:off x="7190471" y="494085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902A58-AD85-4F06-B4B3-1E2D6D868EDD}"/>
              </a:ext>
            </a:extLst>
          </p:cNvPr>
          <p:cNvSpPr txBox="1"/>
          <p:nvPr/>
        </p:nvSpPr>
        <p:spPr>
          <a:xfrm>
            <a:off x="10903685" y="75937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80CA04-5ACB-4AA3-8E9D-B9DF2829EAD4}"/>
              </a:ext>
            </a:extLst>
          </p:cNvPr>
          <p:cNvSpPr txBox="1"/>
          <p:nvPr/>
        </p:nvSpPr>
        <p:spPr>
          <a:xfrm>
            <a:off x="7463975" y="639449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466A9-E8FB-46CB-847C-F1497150D5A1}"/>
              </a:ext>
            </a:extLst>
          </p:cNvPr>
          <p:cNvSpPr txBox="1"/>
          <p:nvPr/>
        </p:nvSpPr>
        <p:spPr>
          <a:xfrm>
            <a:off x="972457" y="312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2C4AFF-E6D9-456A-82A0-8EE324AC91F0}"/>
              </a:ext>
            </a:extLst>
          </p:cNvPr>
          <p:cNvSpPr txBox="1"/>
          <p:nvPr/>
        </p:nvSpPr>
        <p:spPr>
          <a:xfrm>
            <a:off x="464457" y="290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375722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172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TongZ</dc:creator>
  <cp:lastModifiedBy>TongZ</cp:lastModifiedBy>
  <cp:revision>12</cp:revision>
  <dcterms:created xsi:type="dcterms:W3CDTF">2020-06-09T08:15:19Z</dcterms:created>
  <dcterms:modified xsi:type="dcterms:W3CDTF">2020-06-10T05:49:58Z</dcterms:modified>
</cp:coreProperties>
</file>