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3" autoAdjust="0"/>
  </p:normalViewPr>
  <p:slideViewPr>
    <p:cSldViewPr>
      <p:cViewPr varScale="1">
        <p:scale>
          <a:sx n="61" d="100"/>
          <a:sy n="61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F4AED-81CD-4494-B237-7CD5DC4F57DF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C0884-2E7D-40A8-8DBF-BC6F19A60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6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 morning </a:t>
            </a:r>
            <a:r>
              <a:rPr lang="en-US" altLang="zh-CN" dirty="0" err="1" smtClean="0"/>
              <a:t>ereryone</a:t>
            </a:r>
            <a:r>
              <a:rPr lang="en-US" altLang="zh-CN" baseline="0" dirty="0" smtClean="0"/>
              <a:t>, our project is </a:t>
            </a:r>
            <a:r>
              <a:rPr lang="en-US" altLang="zh-CN" baseline="0" dirty="0" err="1" smtClean="0"/>
              <a:t>easyagile</a:t>
            </a:r>
            <a:r>
              <a:rPr lang="en-US" altLang="zh-CN" baseline="0" dirty="0" smtClean="0"/>
              <a:t>, my student number is 1152735, today I will show you our project </a:t>
            </a:r>
            <a:r>
              <a:rPr lang="en-US" altLang="zh-CN" baseline="0" dirty="0" err="1" smtClean="0"/>
              <a:t>developemnt</a:t>
            </a:r>
            <a:r>
              <a:rPr lang="en-US" altLang="zh-CN" baseline="0" dirty="0" smtClean="0"/>
              <a:t> progress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0884-2E7D-40A8-8DBF-BC6F19A60F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26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you</a:t>
            </a:r>
            <a:r>
              <a:rPr lang="en-US" altLang="zh-CN" baseline="0" dirty="0" smtClean="0"/>
              <a:t> know, our project use 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+ </a:t>
            </a:r>
            <a:r>
              <a:rPr lang="en-US" altLang="zh-CN" baseline="0" dirty="0" err="1" smtClean="0"/>
              <a:t>mongodb</a:t>
            </a:r>
            <a:r>
              <a:rPr lang="en-US" altLang="zh-CN" baseline="0" dirty="0" smtClean="0"/>
              <a:t>, so environment dependents is 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V1.10 and </a:t>
            </a:r>
            <a:r>
              <a:rPr lang="en-US" altLang="zh-CN" baseline="0" dirty="0" err="1" smtClean="0"/>
              <a:t>mongodb</a:t>
            </a:r>
            <a:r>
              <a:rPr lang="en-US" altLang="zh-CN" baseline="0" dirty="0" smtClean="0"/>
              <a:t> v2.60.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We need to start </a:t>
            </a:r>
            <a:r>
              <a:rPr lang="en-US" altLang="zh-CN" baseline="0" dirty="0" err="1" smtClean="0"/>
              <a:t>mongodb</a:t>
            </a:r>
            <a:r>
              <a:rPr lang="en-US" altLang="zh-CN" baseline="0" dirty="0" smtClean="0"/>
              <a:t> at first. Then we can start our server.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After that, we can access our server by browser, the location is http://localhost:18080/;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This is our index page, we can login or register.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My database</a:t>
            </a:r>
            <a:r>
              <a:rPr lang="en-US" altLang="zh-CN" baseline="0" dirty="0" smtClean="0"/>
              <a:t> is installed just now, so, </a:t>
            </a:r>
            <a:r>
              <a:rPr lang="en-US" altLang="zh-CN" dirty="0" smtClean="0"/>
              <a:t>Let`s register</a:t>
            </a:r>
            <a:r>
              <a:rPr lang="en-US" altLang="zh-CN" baseline="0" dirty="0" smtClean="0"/>
              <a:t> a new user.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Then in the user page, we can logout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We choose yes, so we need to login again.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this page, we can also create new project.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After that we can see there is a new project icon here, the page not refresh, because it is implemented by </a:t>
            </a:r>
            <a:r>
              <a:rPr lang="en-US" altLang="zh-CN" baseline="0" dirty="0" err="1" smtClean="0"/>
              <a:t>ajax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Click this project icon to enter project page.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In the</a:t>
            </a:r>
            <a:r>
              <a:rPr lang="en-US" altLang="zh-CN" baseline="0" dirty="0" smtClean="0"/>
              <a:t> project main page, there should display some important project info and news.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Because once create a project, we are assumed in first sprint, so we can create tasks in this sprint.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Create task is very simple. We can drag it here to delete it. We can also drag it to change it`s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0884-2E7D-40A8-8DBF-BC6F19A60F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1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Our project is delegated to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 From the very beginning,</a:t>
            </a:r>
            <a:r>
              <a:rPr lang="en-US" altLang="zh-CN" baseline="0" dirty="0" smtClean="0"/>
              <a:t> we have 24 commits till now.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0884-2E7D-40A8-8DBF-BC6F19A60F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6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use color area to show our progress</a:t>
            </a:r>
            <a:r>
              <a:rPr lang="en-US" altLang="zh-CN" baseline="0" dirty="0" smtClean="0"/>
              <a:t> overview. The more color, more progress.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0884-2E7D-40A8-8DBF-BC6F19A60F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5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the view layer, we have finish</a:t>
            </a:r>
          </a:p>
          <a:p>
            <a:r>
              <a:rPr lang="en-US" altLang="zh-CN" dirty="0" smtClean="0"/>
              <a:t>10 html pages</a:t>
            </a:r>
          </a:p>
          <a:p>
            <a:r>
              <a:rPr lang="en-US" altLang="zh-CN" dirty="0" smtClean="0"/>
              <a:t>18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plugins</a:t>
            </a:r>
          </a:p>
          <a:p>
            <a:r>
              <a:rPr lang="en-US" altLang="zh-CN" dirty="0" smtClean="0"/>
              <a:t>25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plugins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4 self write 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r>
              <a:rPr lang="en-US" altLang="zh-CN" dirty="0" smtClean="0"/>
              <a:t>Basic android login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0884-2E7D-40A8-8DBF-BC6F19A60F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3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the link layer, we have finish:</a:t>
            </a:r>
          </a:p>
          <a:p>
            <a:r>
              <a:rPr lang="en-US" altLang="zh-CN" dirty="0" smtClean="0"/>
              <a:t>10 files</a:t>
            </a:r>
          </a:p>
          <a:p>
            <a:r>
              <a:rPr lang="en-US" altLang="zh-CN" dirty="0" smtClean="0"/>
              <a:t>70 route rules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0884-2E7D-40A8-8DBF-BC6F19A60F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0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the service layer, we have finish:</a:t>
            </a:r>
          </a:p>
          <a:p>
            <a:r>
              <a:rPr lang="en-US" altLang="zh-CN" dirty="0" smtClean="0"/>
              <a:t>9 files</a:t>
            </a:r>
          </a:p>
          <a:p>
            <a:r>
              <a:rPr lang="en-US" altLang="zh-CN" dirty="0" smtClean="0"/>
              <a:t>46 service functions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0884-2E7D-40A8-8DBF-BC6F19A60F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7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the data layer, we have finish: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 mongoose schemas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0884-2E7D-40A8-8DBF-BC6F19A60F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07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the requirements</a:t>
            </a:r>
            <a:r>
              <a:rPr lang="en-US" altLang="zh-CN" baseline="0" dirty="0" smtClean="0"/>
              <a:t>, we have </a:t>
            </a:r>
            <a:r>
              <a:rPr lang="en-US" altLang="zh-CN" baseline="0" dirty="0" err="1" smtClean="0"/>
              <a:t>implememt</a:t>
            </a:r>
            <a:r>
              <a:rPr lang="en-US" altLang="zh-CN" baseline="0" dirty="0" smtClean="0"/>
              <a:t>: </a:t>
            </a:r>
            <a:endParaRPr lang="en-US" altLang="zh-CN" baseline="0" dirty="0" smtClean="0"/>
          </a:p>
          <a:p>
            <a:r>
              <a:rPr lang="en-US" altLang="zh-CN" dirty="0" smtClean="0"/>
              <a:t>User register/login/logout</a:t>
            </a:r>
          </a:p>
          <a:p>
            <a:r>
              <a:rPr lang="en-US" altLang="zh-CN" dirty="0" smtClean="0"/>
              <a:t>Create project</a:t>
            </a:r>
          </a:p>
          <a:p>
            <a:r>
              <a:rPr lang="en-US" altLang="zh-CN" dirty="0" smtClean="0"/>
              <a:t>Show project</a:t>
            </a:r>
          </a:p>
          <a:p>
            <a:r>
              <a:rPr lang="en-US" altLang="zh-CN" dirty="0" smtClean="0"/>
              <a:t>Create sprint</a:t>
            </a:r>
          </a:p>
          <a:p>
            <a:r>
              <a:rPr lang="en-US" altLang="zh-CN" dirty="0" smtClean="0"/>
              <a:t>Create task</a:t>
            </a:r>
          </a:p>
          <a:p>
            <a:r>
              <a:rPr lang="en-US" altLang="zh-CN" dirty="0" smtClean="0"/>
              <a:t>Delete task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0884-2E7D-40A8-8DBF-BC6F19A60F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1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Next I will show you</a:t>
            </a:r>
            <a:r>
              <a:rPr lang="en-US" altLang="zh-CN" baseline="0" dirty="0" smtClean="0"/>
              <a:t> project.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0884-2E7D-40A8-8DBF-BC6F19A60F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5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2459359"/>
          </a:xfrm>
        </p:spPr>
        <p:txBody>
          <a:bodyPr/>
          <a:lstStyle/>
          <a:p>
            <a:r>
              <a:rPr lang="en-US" altLang="zh-CN" dirty="0" err="1" smtClean="0"/>
              <a:t>EasyAgile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576064"/>
          </a:xfrm>
        </p:spPr>
        <p:txBody>
          <a:bodyPr/>
          <a:lstStyle/>
          <a:p>
            <a:r>
              <a:rPr lang="en-US" altLang="zh-CN" dirty="0" smtClean="0"/>
              <a:t>Development 1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38250"/>
              </p:ext>
            </p:extLst>
          </p:nvPr>
        </p:nvGraphicFramePr>
        <p:xfrm>
          <a:off x="5724128" y="3933056"/>
          <a:ext cx="2088232" cy="2592289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088232"/>
              </a:tblGrid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周春晖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亓庆</a:t>
                      </a:r>
                      <a:r>
                        <a:rPr lang="zh-CN" sz="1600" kern="100" dirty="0" smtClean="0">
                          <a:effectLst/>
                        </a:rPr>
                        <a:t>国</a:t>
                      </a:r>
                      <a:r>
                        <a:rPr lang="en-US" altLang="zh-CN" sz="1600" kern="100" dirty="0" smtClean="0">
                          <a:effectLst/>
                        </a:rPr>
                        <a:t> 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宁婧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李丝琦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夏雅楠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杨帆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effectLst/>
                        </a:rPr>
                        <a:t>马天</a:t>
                      </a:r>
                      <a:r>
                        <a:rPr lang="zh-CN" sz="1600" kern="100" dirty="0" smtClean="0">
                          <a:effectLst/>
                        </a:rPr>
                        <a:t>瑶</a:t>
                      </a:r>
                      <a:r>
                        <a:rPr lang="en-US" altLang="zh-CN" sz="1600" kern="100" dirty="0" smtClean="0">
                          <a:effectLst/>
                        </a:rPr>
                        <a:t>  1152735 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r>
                        <a:rPr lang="en-US" altLang="zh-CN" sz="1600" kern="100" dirty="0" smtClean="0">
                          <a:effectLst/>
                        </a:rPr>
                        <a:t>    </a:t>
                      </a:r>
                      <a:endParaRPr lang="zh-CN" sz="16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7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scripts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24 commits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204864"/>
            <a:ext cx="5653675" cy="389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3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96752"/>
          </a:xfrm>
        </p:spPr>
        <p:txBody>
          <a:bodyPr/>
          <a:lstStyle/>
          <a:p>
            <a:r>
              <a:rPr lang="en-US" altLang="zh-CN" dirty="0" smtClean="0"/>
              <a:t>Progress overview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95988" y="1301873"/>
            <a:ext cx="7092788" cy="5364596"/>
            <a:chOff x="791096" y="782706"/>
            <a:chExt cx="7560840" cy="5904656"/>
          </a:xfrm>
        </p:grpSpPr>
        <p:sp>
          <p:nvSpPr>
            <p:cNvPr id="5" name="圆角矩形 4"/>
            <p:cNvSpPr/>
            <p:nvPr/>
          </p:nvSpPr>
          <p:spPr>
            <a:xfrm>
              <a:off x="791096" y="782706"/>
              <a:ext cx="518457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91096" y="2122246"/>
              <a:ext cx="7560840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1096" y="3519010"/>
              <a:ext cx="7560840" cy="18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91096" y="5535234"/>
              <a:ext cx="7560840" cy="11521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19688" y="782706"/>
              <a:ext cx="2232248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07120" y="926722"/>
              <a:ext cx="1440160" cy="792088"/>
            </a:xfrm>
            <a:prstGeom prst="roundRect">
              <a:avLst/>
            </a:prstGeom>
            <a:gradFill>
              <a:gsLst>
                <a:gs pos="0">
                  <a:schemeClr val="accent6">
                    <a:shade val="51000"/>
                    <a:satMod val="130000"/>
                  </a:schemeClr>
                </a:gs>
                <a:gs pos="29000">
                  <a:schemeClr val="accent6">
                    <a:shade val="93000"/>
                    <a:satMod val="130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index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63304" y="926722"/>
              <a:ext cx="1512168" cy="792088"/>
            </a:xfrm>
            <a:prstGeom prst="roundRect">
              <a:avLst/>
            </a:prstGeom>
            <a:gradFill>
              <a:gsLst>
                <a:gs pos="0">
                  <a:schemeClr val="accent6">
                    <a:shade val="51000"/>
                    <a:satMod val="130000"/>
                  </a:schemeClr>
                </a:gs>
                <a:gs pos="33000">
                  <a:schemeClr val="accent6">
                    <a:shade val="93000"/>
                    <a:satMod val="130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391496" y="926722"/>
              <a:ext cx="1296144" cy="792088"/>
            </a:xfrm>
            <a:prstGeom prst="roundRect">
              <a:avLst/>
            </a:prstGeom>
            <a:gradFill>
              <a:gsLst>
                <a:gs pos="0">
                  <a:schemeClr val="accent6">
                    <a:shade val="51000"/>
                    <a:satMod val="130000"/>
                  </a:schemeClr>
                </a:gs>
                <a:gs pos="33000">
                  <a:schemeClr val="accent6">
                    <a:shade val="93000"/>
                    <a:satMod val="130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project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180" y="2338270"/>
              <a:ext cx="2628292" cy="64807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72000">
                  <a:schemeClr val="accent3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router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95552" y="2338270"/>
              <a:ext cx="2592288" cy="64807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7000">
                  <a:schemeClr val="accent3">
                    <a:lumMod val="50000"/>
                    <a:alpha val="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socket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295152" y="3807042"/>
              <a:ext cx="1080120" cy="612068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</a:schemeClr>
                </a:gs>
                <a:gs pos="77000">
                  <a:schemeClr val="accent3">
                    <a:shade val="93000"/>
                    <a:satMod val="13000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663304" y="3807042"/>
              <a:ext cx="1116124" cy="612068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</a:schemeClr>
                </a:gs>
                <a:gs pos="78000">
                  <a:schemeClr val="accent3">
                    <a:shade val="93000"/>
                    <a:satMod val="130000"/>
                    <a:lumMod val="10000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project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031456" y="3807042"/>
              <a:ext cx="1080120" cy="612068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discuss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399608" y="3807042"/>
              <a:ext cx="1152128" cy="612068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</a:schemeClr>
                </a:gs>
                <a:gs pos="7000">
                  <a:schemeClr val="accent3">
                    <a:shade val="93000"/>
                    <a:satMod val="130000"/>
                    <a:lumMod val="100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File repo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767760" y="3807042"/>
              <a:ext cx="1152128" cy="612068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</a:schemeClr>
                </a:gs>
                <a:gs pos="9000">
                  <a:schemeClr val="accent3">
                    <a:shade val="93000"/>
                    <a:satMod val="130000"/>
                    <a:alpha val="1100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editor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293303" y="4599130"/>
              <a:ext cx="2451946" cy="576064"/>
            </a:xfrm>
            <a:prstGeom prst="roundRect">
              <a:avLst/>
            </a:prstGeom>
            <a:gradFill>
              <a:gsLst>
                <a:gs pos="0">
                  <a:schemeClr val="accent5">
                    <a:shade val="51000"/>
                    <a:satMod val="130000"/>
                  </a:schemeClr>
                </a:gs>
                <a:gs pos="0">
                  <a:schemeClr val="accent5">
                    <a:shade val="93000"/>
                    <a:satMod val="130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Other platform API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887440" y="4597484"/>
              <a:ext cx="1800200" cy="576064"/>
            </a:xfrm>
            <a:prstGeom prst="roundRect">
              <a:avLst/>
            </a:prstGeom>
            <a:gradFill>
              <a:gsLst>
                <a:gs pos="0">
                  <a:schemeClr val="accent5">
                    <a:shade val="51000"/>
                    <a:satMod val="130000"/>
                  </a:schemeClr>
                </a:gs>
                <a:gs pos="5000">
                  <a:schemeClr val="accent5">
                    <a:shade val="93000"/>
                    <a:satMod val="130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Email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868144" y="4597485"/>
              <a:ext cx="2016224" cy="576064"/>
            </a:xfrm>
            <a:prstGeom prst="roundRect">
              <a:avLst/>
            </a:prstGeom>
            <a:gradFill>
              <a:gsLst>
                <a:gs pos="0">
                  <a:schemeClr val="accent5">
                    <a:shade val="51000"/>
                    <a:satMod val="130000"/>
                  </a:schemeClr>
                </a:gs>
                <a:gs pos="4000">
                  <a:schemeClr val="accent5">
                    <a:shade val="93000"/>
                    <a:satMod val="130000"/>
                    <a:alpha val="200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Message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295152" y="5751258"/>
              <a:ext cx="1078270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task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591296" y="5751258"/>
              <a:ext cx="936104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779429" y="5751258"/>
              <a:ext cx="1080121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project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039568" y="5751257"/>
              <a:ext cx="1438342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sprint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551736" y="5751258"/>
              <a:ext cx="936104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topic</a:t>
              </a:r>
              <a:endParaRPr lang="zh-CN" altLang="en-US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587740" y="926722"/>
              <a:ext cx="1296144" cy="792088"/>
            </a:xfrm>
            <a:prstGeom prst="roundRect">
              <a:avLst/>
            </a:prstGeom>
            <a:gradFill>
              <a:gsLst>
                <a:gs pos="0">
                  <a:schemeClr val="accent6">
                    <a:shade val="51000"/>
                    <a:satMod val="130000"/>
                  </a:schemeClr>
                </a:gs>
                <a:gs pos="25000">
                  <a:schemeClr val="accent6">
                    <a:shade val="93000"/>
                    <a:satMod val="130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android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6336" y="611129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2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US" altLang="zh-CN" dirty="0" smtClean="0"/>
              <a:t>10 html pages</a:t>
            </a:r>
          </a:p>
          <a:p>
            <a:r>
              <a:rPr lang="en-US" altLang="zh-CN" dirty="0" smtClean="0"/>
              <a:t>18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plugins</a:t>
            </a:r>
            <a:endParaRPr lang="en-US" altLang="zh-CN" dirty="0"/>
          </a:p>
          <a:p>
            <a:r>
              <a:rPr lang="en-US" altLang="zh-CN" dirty="0" smtClean="0"/>
              <a:t>25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plugins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4 self write 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r>
              <a:rPr lang="en-US" altLang="zh-CN" dirty="0" smtClean="0"/>
              <a:t>Basic android login</a:t>
            </a:r>
          </a:p>
          <a:p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60762" y="1661693"/>
            <a:ext cx="4863626" cy="98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959489" y="1661693"/>
            <a:ext cx="2094061" cy="98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163413" y="1792537"/>
            <a:ext cx="1351007" cy="719641"/>
          </a:xfrm>
          <a:prstGeom prst="round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34000">
                <a:schemeClr val="accent6">
                  <a:shade val="93000"/>
                  <a:satMod val="130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717071" y="1792537"/>
            <a:ext cx="1418558" cy="719641"/>
          </a:xfrm>
          <a:prstGeom prst="round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30000">
                <a:schemeClr val="accent6">
                  <a:shade val="93000"/>
                  <a:satMod val="130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338280" y="1792537"/>
            <a:ext cx="1215907" cy="719641"/>
          </a:xfrm>
          <a:prstGeom prst="round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32000">
                <a:schemeClr val="accent6">
                  <a:shade val="93000"/>
                  <a:satMod val="130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project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98566" y="1792537"/>
            <a:ext cx="1215907" cy="719641"/>
          </a:xfrm>
          <a:prstGeom prst="round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25000">
                <a:schemeClr val="accent6">
                  <a:shade val="93000"/>
                  <a:satMod val="130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android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r>
              <a:rPr lang="en-US" altLang="zh-CN" dirty="0" smtClean="0"/>
              <a:t>10 files</a:t>
            </a:r>
          </a:p>
          <a:p>
            <a:r>
              <a:rPr lang="en-US" altLang="zh-CN" dirty="0" smtClean="0"/>
              <a:t>70 route rules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95988" y="1825585"/>
            <a:ext cx="7092788" cy="98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705267" y="2021851"/>
            <a:ext cx="2465588" cy="58879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200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router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46359" y="2021851"/>
            <a:ext cx="2431813" cy="588797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000">
                <a:schemeClr val="accent3">
                  <a:lumMod val="5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socket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573016"/>
            <a:ext cx="8219256" cy="2553147"/>
          </a:xfrm>
        </p:spPr>
        <p:txBody>
          <a:bodyPr/>
          <a:lstStyle/>
          <a:p>
            <a:r>
              <a:rPr lang="en-US" altLang="zh-CN" dirty="0" smtClean="0"/>
              <a:t>9 files</a:t>
            </a:r>
          </a:p>
          <a:p>
            <a:r>
              <a:rPr lang="en-US" altLang="zh-CN" dirty="0" smtClean="0"/>
              <a:t>46 service functions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61542" y="1628800"/>
            <a:ext cx="7092788" cy="16355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34395" y="1890488"/>
            <a:ext cx="1013255" cy="556086"/>
          </a:xfrm>
          <a:prstGeom prst="round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77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17851" y="1890488"/>
            <a:ext cx="1047031" cy="556086"/>
          </a:xfrm>
          <a:prstGeom prst="round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78000">
                <a:schemeClr val="accent3">
                  <a:shade val="93000"/>
                  <a:satMod val="130000"/>
                  <a:lumMod val="10000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project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01308" y="1890488"/>
            <a:ext cx="1013255" cy="556086"/>
          </a:xfrm>
          <a:prstGeom prst="round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discuss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84765" y="1890488"/>
            <a:ext cx="1080806" cy="556086"/>
          </a:xfrm>
          <a:prstGeom prst="round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7000">
                <a:schemeClr val="accent3">
                  <a:shade val="93000"/>
                  <a:satMod val="130000"/>
                  <a:lumMod val="100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repo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68222" y="1890488"/>
            <a:ext cx="1080806" cy="556086"/>
          </a:xfrm>
          <a:prstGeom prst="round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9000">
                <a:schemeClr val="accent3">
                  <a:shade val="93000"/>
                  <a:satMod val="130000"/>
                  <a:alpha val="1100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editor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32660" y="2610129"/>
            <a:ext cx="2300159" cy="523375"/>
          </a:xfrm>
          <a:prstGeom prst="roundRect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0">
                <a:schemeClr val="accent5">
                  <a:shade val="93000"/>
                  <a:satMod val="130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 platform 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66208" y="2608633"/>
            <a:ext cx="1688759" cy="523375"/>
          </a:xfrm>
          <a:prstGeom prst="roundRect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5000">
                <a:schemeClr val="accent5">
                  <a:shade val="93000"/>
                  <a:satMod val="130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Email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724297" y="2608634"/>
            <a:ext cx="1891410" cy="523375"/>
          </a:xfrm>
          <a:prstGeom prst="roundRect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4000">
                <a:schemeClr val="accent5">
                  <a:shade val="93000"/>
                  <a:satMod val="130000"/>
                  <a:alpha val="2000"/>
                </a:schemeClr>
              </a:gs>
              <a:gs pos="100000">
                <a:schemeClr val="bg1"/>
              </a:gs>
            </a:gsLst>
            <a:lin ang="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r>
              <a:rPr lang="en-US" altLang="zh-CN" dirty="0" smtClean="0"/>
              <a:t>5 mongoose schemas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5003" y="1504543"/>
            <a:ext cx="7092788" cy="10467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77856" y="1700808"/>
            <a:ext cx="1011520" cy="7196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3762" y="1700808"/>
            <a:ext cx="878155" cy="7196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08344" y="1700808"/>
            <a:ext cx="1013256" cy="7196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90474" y="1700807"/>
            <a:ext cx="1349302" cy="7196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409032" y="1700808"/>
            <a:ext cx="878155" cy="7196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topic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 implements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register/login/logout</a:t>
            </a:r>
          </a:p>
          <a:p>
            <a:r>
              <a:rPr lang="en-US" altLang="zh-CN" dirty="0" smtClean="0"/>
              <a:t>Create project</a:t>
            </a:r>
          </a:p>
          <a:p>
            <a:r>
              <a:rPr lang="en-US" altLang="zh-CN" dirty="0" smtClean="0"/>
              <a:t>Show project</a:t>
            </a:r>
          </a:p>
          <a:p>
            <a:r>
              <a:rPr lang="en-US" altLang="zh-CN" dirty="0" smtClean="0"/>
              <a:t>Create sprint</a:t>
            </a:r>
          </a:p>
          <a:p>
            <a:r>
              <a:rPr lang="en-US" altLang="zh-CN" dirty="0" smtClean="0"/>
              <a:t>Create task</a:t>
            </a:r>
          </a:p>
          <a:p>
            <a:r>
              <a:rPr lang="en-US" altLang="zh-CN" dirty="0" smtClean="0"/>
              <a:t>Delete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7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2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338</TotalTime>
  <Words>495</Words>
  <Application>Microsoft Office PowerPoint</Application>
  <PresentationFormat>全屏显示(4:3)</PresentationFormat>
  <Paragraphs>132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主管人员</vt:lpstr>
      <vt:lpstr>EasyAgile</vt:lpstr>
      <vt:lpstr>Github </vt:lpstr>
      <vt:lpstr>Progress overview</vt:lpstr>
      <vt:lpstr>View layer</vt:lpstr>
      <vt:lpstr>Link layer</vt:lpstr>
      <vt:lpstr>Service layer</vt:lpstr>
      <vt:lpstr>Data layer</vt:lpstr>
      <vt:lpstr>Requirement implements</vt:lpstr>
      <vt:lpstr>Demo </vt:lpstr>
      <vt:lpstr>scripts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will</cp:lastModifiedBy>
  <cp:revision>16</cp:revision>
  <dcterms:modified xsi:type="dcterms:W3CDTF">2014-05-03T15:48:34Z</dcterms:modified>
</cp:coreProperties>
</file>