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4"/>
  </p:notesMasterIdLst>
  <p:handoutMasterIdLst>
    <p:handoutMasterId r:id="rId15"/>
  </p:handoutMasterIdLst>
  <p:sldIdLst>
    <p:sldId id="256" r:id="rId3"/>
    <p:sldId id="281" r:id="rId4"/>
    <p:sldId id="273" r:id="rId5"/>
    <p:sldId id="283" r:id="rId6"/>
    <p:sldId id="286" r:id="rId7"/>
    <p:sldId id="290" r:id="rId8"/>
    <p:sldId id="288" r:id="rId9"/>
    <p:sldId id="285" r:id="rId10"/>
    <p:sldId id="291" r:id="rId11"/>
    <p:sldId id="284" r:id="rId12"/>
    <p:sldId id="280" r:id="rId13"/>
  </p:sldIdLst>
  <p:sldSz cx="9144000" cy="5715000" type="screen16x10"/>
  <p:notesSz cx="6858000" cy="9144000"/>
  <p:defaultTextStyle>
    <a:defPPr>
      <a:defRPr lang="mk-M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B4B4"/>
    <a:srgbClr val="14AAF0"/>
    <a:srgbClr val="1A1A1A"/>
    <a:srgbClr val="F2184F"/>
    <a:srgbClr val="D20C40"/>
    <a:srgbClr val="E50D46"/>
    <a:srgbClr val="000000"/>
    <a:srgbClr val="33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3" autoAdjust="0"/>
    <p:restoredTop sz="91786" autoAdjust="0"/>
  </p:normalViewPr>
  <p:slideViewPr>
    <p:cSldViewPr>
      <p:cViewPr>
        <p:scale>
          <a:sx n="78" d="100"/>
          <a:sy n="78" d="100"/>
        </p:scale>
        <p:origin x="-1170" y="-252"/>
      </p:cViewPr>
      <p:guideLst>
        <p:guide orient="horz" pos="1176"/>
        <p:guide pos="499"/>
        <p:guide pos="5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84"/>
      </p:cViewPr>
      <p:guideLst>
        <p:guide orient="horz" pos="2880"/>
        <p:guide pos="2160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9627CDAB-58BD-4EF5-95BE-5B5D31C473D1}" type="datetimeFigureOut">
              <a:rPr lang="mk-MK" altLang="zh-CN"/>
              <a:pPr/>
              <a:t>24.04.2013</a:t>
            </a:fld>
            <a:endParaRPr lang="mk-MK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FE3FDF4A-C85A-48FA-A31E-623B6AE8642C}" type="slidenum">
              <a:rPr lang="mk-MK" altLang="zh-CN"/>
              <a:pPr/>
              <a:t>‹#›</a:t>
            </a:fld>
            <a:endParaRPr lang="mk-MK" altLang="zh-CN"/>
          </a:p>
        </p:txBody>
      </p:sp>
    </p:spTree>
    <p:extLst>
      <p:ext uri="{BB962C8B-B14F-4D97-AF65-F5344CB8AC3E}">
        <p14:creationId xmlns:p14="http://schemas.microsoft.com/office/powerpoint/2010/main" val="2480484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169FC31-DEC2-4BD9-8F80-2D992210FE26}" type="datetimeFigureOut">
              <a:rPr lang="mk-MK" altLang="zh-CN"/>
              <a:pPr/>
              <a:t>24.04.2013</a:t>
            </a:fld>
            <a:endParaRPr lang="mk-MK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mk-MK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 altLang="zh-CN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303E2A60-5767-4555-A104-FE5DDFC1B455}" type="slidenum">
              <a:rPr lang="mk-MK" altLang="zh-CN"/>
              <a:pPr/>
              <a:t>‹#›</a:t>
            </a:fld>
            <a:endParaRPr lang="mk-MK" altLang="zh-CN"/>
          </a:p>
        </p:txBody>
      </p:sp>
    </p:spTree>
    <p:extLst>
      <p:ext uri="{BB962C8B-B14F-4D97-AF65-F5344CB8AC3E}">
        <p14:creationId xmlns:p14="http://schemas.microsoft.com/office/powerpoint/2010/main" val="1378291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2D3E161-B323-4569-8A1D-89ED224FE3DD}" type="slidenum">
              <a:rPr lang="mk-MK" altLang="zh-CN"/>
              <a:pPr/>
              <a:t>1</a:t>
            </a:fld>
            <a:endParaRPr lang="mk-MK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3732B5BA-6765-47AF-8D2F-9B5469F6353E}" type="slidenum">
              <a:rPr lang="mk-MK" altLang="zh-CN"/>
              <a:pPr/>
              <a:t>2</a:t>
            </a:fld>
            <a:endParaRPr lang="mk-MK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734247E5-C184-4293-9C1A-FA93B204C039}" type="slidenum">
              <a:rPr lang="mk-MK" altLang="zh-CN"/>
              <a:pPr/>
              <a:t>3</a:t>
            </a:fld>
            <a:endParaRPr lang="mk-MK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DF9C562-AC1C-4629-9E39-6A43620DF909}" type="slidenum">
              <a:rPr lang="mk-MK" altLang="zh-CN"/>
              <a:pPr/>
              <a:t>11</a:t>
            </a:fld>
            <a:endParaRPr lang="mk-MK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/>
          <p:nvPr userDrawn="1"/>
        </p:nvSpPr>
        <p:spPr>
          <a:xfrm>
            <a:off x="4300538" y="4305300"/>
            <a:ext cx="542925" cy="542925"/>
          </a:xfrm>
          <a:prstGeom prst="ellipse">
            <a:avLst/>
          </a:prstGeom>
          <a:solidFill>
            <a:srgbClr val="32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92164" y="3400428"/>
            <a:ext cx="7559674" cy="3619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mk-MK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28474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792163" y="1319204"/>
            <a:ext cx="7559675" cy="3143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52976" y="1771644"/>
            <a:ext cx="3710007" cy="33480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/>
          </p:nvPr>
        </p:nvSpPr>
        <p:spPr>
          <a:xfrm>
            <a:off x="681017" y="1771644"/>
            <a:ext cx="3710007" cy="3348044"/>
          </a:xfrm>
        </p:spPr>
        <p:txBody>
          <a:bodyPr rtlCol="0">
            <a:normAutofit/>
          </a:bodyPr>
          <a:lstStyle/>
          <a:p>
            <a:pPr lvl="0"/>
            <a:endParaRPr lang="mk-MK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6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WWW.COMPANYSITE.COM     |     INFO@COMPANYSITE.COM    |     +12 34 567 890    |     LONG STREET 12345, CITY, COUNTRY</a:t>
            </a:r>
            <a:endParaRPr lang="mk-MK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9B0082-D7E2-4F80-835A-A9CFFD8C8E12}" type="slidenum">
              <a:rPr lang="mk-MK" altLang="zh-CN"/>
              <a:pPr/>
              <a:t>‹#›</a:t>
            </a:fld>
            <a:endParaRPr lang="mk-MK" altLang="zh-CN"/>
          </a:p>
        </p:txBody>
      </p:sp>
    </p:spTree>
    <p:extLst>
      <p:ext uri="{BB962C8B-B14F-4D97-AF65-F5344CB8AC3E}">
        <p14:creationId xmlns:p14="http://schemas.microsoft.com/office/powerpoint/2010/main" val="47273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52976" y="1771644"/>
            <a:ext cx="3710008" cy="542928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752976" y="2133596"/>
            <a:ext cx="3710008" cy="36195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792163" y="1319204"/>
            <a:ext cx="7559675" cy="3143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752976" y="2586036"/>
            <a:ext cx="3710008" cy="542928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752976" y="2947988"/>
            <a:ext cx="3710008" cy="36195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4752976" y="3400428"/>
            <a:ext cx="3710008" cy="542928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4752976" y="3762380"/>
            <a:ext cx="3710008" cy="126683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81016" y="1771644"/>
            <a:ext cx="3710007" cy="16287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81016" y="3490916"/>
            <a:ext cx="3710008" cy="542928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81016" y="3852868"/>
            <a:ext cx="3710008" cy="36195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81016" y="4305308"/>
            <a:ext cx="3710008" cy="542928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81016" y="4667260"/>
            <a:ext cx="3710008" cy="36195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Footer Placeholder 13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WWW.COMPANYSITE.COM     |     INFO@COMPANYSITE.COM    |     +12 34 567 890    |     LONG STREET 12345, CITY, COUNTRY</a:t>
            </a:r>
            <a:endParaRPr lang="mk-MK" altLang="zh-CN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2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D2517-7955-47E7-95FA-F8428061188A}" type="slidenum">
              <a:rPr lang="mk-MK" altLang="zh-CN"/>
              <a:pPr/>
              <a:t>‹#›</a:t>
            </a:fld>
            <a:endParaRPr lang="mk-MK" altLang="zh-CN"/>
          </a:p>
        </p:txBody>
      </p:sp>
    </p:spTree>
    <p:extLst>
      <p:ext uri="{BB962C8B-B14F-4D97-AF65-F5344CB8AC3E}">
        <p14:creationId xmlns:p14="http://schemas.microsoft.com/office/powerpoint/2010/main" val="145446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92164" y="3400428"/>
            <a:ext cx="7559674" cy="3619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mk-M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5797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81016" y="1771644"/>
            <a:ext cx="7781968" cy="33480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792163" y="1319204"/>
            <a:ext cx="7559675" cy="3143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mk-MK" dirty="0"/>
          </a:p>
        </p:txBody>
      </p:sp>
      <p:sp>
        <p:nvSpPr>
          <p:cNvPr id="5" name="Footer Placeholder 13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WWW.COMPANYSITE.COM     |     INFO@COMPANYSITE.COM    |     +12 34 567 890    |     LONG STREET 12345, CITY, COUNTRY</a:t>
            </a:r>
            <a:endParaRPr lang="mk-MK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D0B0F-7B07-4C7B-A80C-185F0B7CB99C}" type="slidenum">
              <a:rPr lang="mk-MK" altLang="zh-CN"/>
              <a:pPr/>
              <a:t>‹#›</a:t>
            </a:fld>
            <a:endParaRPr lang="mk-MK" altLang="zh-CN"/>
          </a:p>
        </p:txBody>
      </p:sp>
    </p:spTree>
    <p:extLst>
      <p:ext uri="{BB962C8B-B14F-4D97-AF65-F5344CB8AC3E}">
        <p14:creationId xmlns:p14="http://schemas.microsoft.com/office/powerpoint/2010/main" val="224219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92163" y="2133596"/>
            <a:ext cx="7559676" cy="2895616"/>
          </a:xfrm>
        </p:spPr>
        <p:txBody>
          <a:bodyPr>
            <a:normAutofit/>
          </a:bodyPr>
          <a:lstStyle>
            <a:lvl1pPr marL="0" indent="0">
              <a:buNone/>
              <a:defRPr sz="37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792163" y="1319204"/>
            <a:ext cx="7559675" cy="3143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mk-MK" dirty="0"/>
          </a:p>
        </p:txBody>
      </p:sp>
      <p:sp>
        <p:nvSpPr>
          <p:cNvPr id="5" name="Footer Placeholder 13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WWW.COMPANYSITE.COM     |     INFO@COMPANYSITE.COM    |     +12 34 567 890    |     LONG STREET 12345, CITY, COUNTRY</a:t>
            </a:r>
            <a:endParaRPr lang="mk-MK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520798-B0F2-48E8-919E-098D6523F36B}" type="slidenum">
              <a:rPr lang="mk-MK" altLang="zh-CN"/>
              <a:pPr/>
              <a:t>‹#›</a:t>
            </a:fld>
            <a:endParaRPr lang="mk-MK" altLang="zh-CN"/>
          </a:p>
        </p:txBody>
      </p:sp>
    </p:spTree>
    <p:extLst>
      <p:ext uri="{BB962C8B-B14F-4D97-AF65-F5344CB8AC3E}">
        <p14:creationId xmlns:p14="http://schemas.microsoft.com/office/powerpoint/2010/main" val="358379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81016" y="3309940"/>
            <a:ext cx="1879589" cy="36195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681016" y="3671892"/>
            <a:ext cx="1879589" cy="135732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2578804" y="3309940"/>
            <a:ext cx="1879589" cy="36195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2578804" y="3671892"/>
            <a:ext cx="1879589" cy="135732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480626" y="3309940"/>
            <a:ext cx="1879589" cy="36195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480626" y="3671892"/>
            <a:ext cx="1879589" cy="135732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380874" y="3309940"/>
            <a:ext cx="1879589" cy="36195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380874" y="3671892"/>
            <a:ext cx="1879589" cy="135732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792163" y="1319204"/>
            <a:ext cx="7559675" cy="3143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81016" y="2947988"/>
            <a:ext cx="1879589" cy="54292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582838" y="2947988"/>
            <a:ext cx="1879589" cy="54292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483086" y="2947988"/>
            <a:ext cx="1879589" cy="54292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383334" y="2947988"/>
            <a:ext cx="1879589" cy="54292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761979" y="1866900"/>
            <a:ext cx="1890000" cy="1062000"/>
          </a:xfrm>
          <a:noFill/>
        </p:spPr>
        <p:txBody>
          <a:bodyPr rtlCol="0">
            <a:normAutofit/>
          </a:bodyPr>
          <a:lstStyle>
            <a:lvl1pPr algn="ctr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lvl="0"/>
            <a:endParaRPr lang="mk-MK" noProof="0" dirty="0"/>
          </a:p>
        </p:txBody>
      </p:sp>
      <p:sp>
        <p:nvSpPr>
          <p:cNvPr id="31" name="Picture Placeholder 13"/>
          <p:cNvSpPr>
            <a:spLocks noGrp="1" noChangeAspect="1"/>
          </p:cNvSpPr>
          <p:nvPr>
            <p:ph type="pic" sz="quarter" idx="30"/>
          </p:nvPr>
        </p:nvSpPr>
        <p:spPr>
          <a:xfrm>
            <a:off x="2663801" y="1866900"/>
            <a:ext cx="1890000" cy="1062000"/>
          </a:xfrm>
          <a:noFill/>
        </p:spPr>
        <p:txBody>
          <a:bodyPr rtlCol="0"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lvl="0"/>
            <a:endParaRPr lang="mk-MK" noProof="0" dirty="0" smtClean="0"/>
          </a:p>
        </p:txBody>
      </p:sp>
      <p:sp>
        <p:nvSpPr>
          <p:cNvPr id="32" name="Picture Placeholder 13"/>
          <p:cNvSpPr>
            <a:spLocks noGrp="1" noChangeAspect="1"/>
          </p:cNvSpPr>
          <p:nvPr>
            <p:ph type="pic" sz="quarter" idx="31"/>
          </p:nvPr>
        </p:nvSpPr>
        <p:spPr>
          <a:xfrm>
            <a:off x="4564049" y="1866900"/>
            <a:ext cx="1890000" cy="1062000"/>
          </a:xfrm>
          <a:noFill/>
        </p:spPr>
        <p:txBody>
          <a:bodyPr rtlCol="0"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lvl="0"/>
            <a:endParaRPr lang="mk-MK" noProof="0" dirty="0" smtClean="0"/>
          </a:p>
        </p:txBody>
      </p:sp>
      <p:sp>
        <p:nvSpPr>
          <p:cNvPr id="33" name="Picture Placeholder 13"/>
          <p:cNvSpPr>
            <a:spLocks noGrp="1" noChangeAspect="1"/>
          </p:cNvSpPr>
          <p:nvPr>
            <p:ph type="pic" sz="quarter" idx="32"/>
          </p:nvPr>
        </p:nvSpPr>
        <p:spPr>
          <a:xfrm>
            <a:off x="6464297" y="1866900"/>
            <a:ext cx="1890000" cy="1062000"/>
          </a:xfrm>
          <a:noFill/>
        </p:spPr>
        <p:txBody>
          <a:bodyPr rtlCol="0"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lvl="0"/>
            <a:endParaRPr lang="mk-MK" noProof="0" dirty="0" smtClean="0"/>
          </a:p>
        </p:txBody>
      </p:sp>
      <p:sp>
        <p:nvSpPr>
          <p:cNvPr id="24" name="Footer Placeholder 13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WWW.COMPANYSITE.COM     |     INFO@COMPANYSITE.COM    |     +12 34 567 890    |     LONG STREET 12345, CITY, COUNTRY</a:t>
            </a:r>
            <a:endParaRPr lang="mk-MK" altLang="zh-CN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3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1431F9-AC01-4EEF-A5A7-D5DE244BB074}" type="slidenum">
              <a:rPr lang="mk-MK" altLang="zh-CN"/>
              <a:pPr/>
              <a:t>‹#›</a:t>
            </a:fld>
            <a:endParaRPr lang="mk-MK" altLang="zh-CN"/>
          </a:p>
        </p:txBody>
      </p:sp>
    </p:spTree>
    <p:extLst>
      <p:ext uri="{BB962C8B-B14F-4D97-AF65-F5344CB8AC3E}">
        <p14:creationId xmlns:p14="http://schemas.microsoft.com/office/powerpoint/2010/main" val="107507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792163" y="1319204"/>
            <a:ext cx="7559675" cy="3143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43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761979" y="1866900"/>
            <a:ext cx="1890000" cy="1062000"/>
          </a:xfrm>
          <a:noFill/>
        </p:spPr>
        <p:txBody>
          <a:bodyPr rtlCol="0">
            <a:normAutofit/>
          </a:bodyPr>
          <a:lstStyle>
            <a:lvl1pPr algn="ctr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lvl="0"/>
            <a:endParaRPr lang="mk-MK" noProof="0" dirty="0"/>
          </a:p>
        </p:txBody>
      </p:sp>
      <p:sp>
        <p:nvSpPr>
          <p:cNvPr id="44" name="Picture Placeholder 13"/>
          <p:cNvSpPr>
            <a:spLocks noGrp="1" noChangeAspect="1"/>
          </p:cNvSpPr>
          <p:nvPr>
            <p:ph type="pic" sz="quarter" idx="30"/>
          </p:nvPr>
        </p:nvSpPr>
        <p:spPr>
          <a:xfrm>
            <a:off x="2663801" y="1866900"/>
            <a:ext cx="1890000" cy="1062000"/>
          </a:xfrm>
          <a:noFill/>
        </p:spPr>
        <p:txBody>
          <a:bodyPr rtlCol="0"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lvl="0"/>
            <a:endParaRPr lang="mk-MK" noProof="0" dirty="0" smtClean="0"/>
          </a:p>
        </p:txBody>
      </p:sp>
      <p:sp>
        <p:nvSpPr>
          <p:cNvPr id="45" name="Picture Placeholder 13"/>
          <p:cNvSpPr>
            <a:spLocks noGrp="1" noChangeAspect="1"/>
          </p:cNvSpPr>
          <p:nvPr>
            <p:ph type="pic" sz="quarter" idx="31"/>
          </p:nvPr>
        </p:nvSpPr>
        <p:spPr>
          <a:xfrm>
            <a:off x="4564049" y="1866900"/>
            <a:ext cx="1890000" cy="1062000"/>
          </a:xfrm>
          <a:noFill/>
        </p:spPr>
        <p:txBody>
          <a:bodyPr rtlCol="0"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lvl="0"/>
            <a:endParaRPr lang="mk-MK" noProof="0" dirty="0" smtClean="0"/>
          </a:p>
        </p:txBody>
      </p:sp>
      <p:sp>
        <p:nvSpPr>
          <p:cNvPr id="46" name="Picture Placeholder 13"/>
          <p:cNvSpPr>
            <a:spLocks noGrp="1" noChangeAspect="1"/>
          </p:cNvSpPr>
          <p:nvPr>
            <p:ph type="pic" sz="quarter" idx="32"/>
          </p:nvPr>
        </p:nvSpPr>
        <p:spPr>
          <a:xfrm>
            <a:off x="6464297" y="1866900"/>
            <a:ext cx="1890000" cy="1062000"/>
          </a:xfrm>
          <a:noFill/>
        </p:spPr>
        <p:txBody>
          <a:bodyPr rtlCol="0"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lvl="0"/>
            <a:endParaRPr lang="mk-MK" noProof="0" dirty="0" smtClean="0"/>
          </a:p>
        </p:txBody>
      </p:sp>
      <p:sp>
        <p:nvSpPr>
          <p:cNvPr id="47" name="Picture Placeholder 13"/>
          <p:cNvSpPr>
            <a:spLocks noGrp="1" noChangeAspect="1"/>
          </p:cNvSpPr>
          <p:nvPr>
            <p:ph type="pic" sz="quarter" idx="33"/>
          </p:nvPr>
        </p:nvSpPr>
        <p:spPr>
          <a:xfrm>
            <a:off x="761979" y="2940037"/>
            <a:ext cx="1890000" cy="1062000"/>
          </a:xfrm>
          <a:noFill/>
        </p:spPr>
        <p:txBody>
          <a:bodyPr rtlCol="0">
            <a:normAutofit/>
          </a:bodyPr>
          <a:lstStyle>
            <a:lvl1pPr algn="ctr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lvl="0"/>
            <a:endParaRPr lang="mk-MK" noProof="0" dirty="0"/>
          </a:p>
        </p:txBody>
      </p:sp>
      <p:sp>
        <p:nvSpPr>
          <p:cNvPr id="48" name="Picture Placeholder 13"/>
          <p:cNvSpPr>
            <a:spLocks noGrp="1" noChangeAspect="1"/>
          </p:cNvSpPr>
          <p:nvPr>
            <p:ph type="pic" sz="quarter" idx="34"/>
          </p:nvPr>
        </p:nvSpPr>
        <p:spPr>
          <a:xfrm>
            <a:off x="2663801" y="2940037"/>
            <a:ext cx="1890000" cy="1062000"/>
          </a:xfrm>
          <a:noFill/>
        </p:spPr>
        <p:txBody>
          <a:bodyPr rtlCol="0"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lvl="0"/>
            <a:endParaRPr lang="mk-MK" noProof="0" dirty="0" smtClean="0"/>
          </a:p>
        </p:txBody>
      </p:sp>
      <p:sp>
        <p:nvSpPr>
          <p:cNvPr id="49" name="Picture Placeholder 13"/>
          <p:cNvSpPr>
            <a:spLocks noGrp="1" noChangeAspect="1"/>
          </p:cNvSpPr>
          <p:nvPr>
            <p:ph type="pic" sz="quarter" idx="35"/>
          </p:nvPr>
        </p:nvSpPr>
        <p:spPr>
          <a:xfrm>
            <a:off x="4564049" y="2940037"/>
            <a:ext cx="1890000" cy="1062000"/>
          </a:xfrm>
          <a:noFill/>
        </p:spPr>
        <p:txBody>
          <a:bodyPr rtlCol="0"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lvl="0"/>
            <a:endParaRPr lang="mk-MK" noProof="0" dirty="0" smtClean="0"/>
          </a:p>
        </p:txBody>
      </p:sp>
      <p:sp>
        <p:nvSpPr>
          <p:cNvPr id="50" name="Picture Placeholder 13"/>
          <p:cNvSpPr>
            <a:spLocks noGrp="1" noChangeAspect="1"/>
          </p:cNvSpPr>
          <p:nvPr>
            <p:ph type="pic" sz="quarter" idx="36"/>
          </p:nvPr>
        </p:nvSpPr>
        <p:spPr>
          <a:xfrm>
            <a:off x="6464297" y="2940037"/>
            <a:ext cx="1890000" cy="1062000"/>
          </a:xfrm>
          <a:noFill/>
        </p:spPr>
        <p:txBody>
          <a:bodyPr rtlCol="0"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lvl="0"/>
            <a:endParaRPr lang="mk-MK" noProof="0" dirty="0" smtClean="0"/>
          </a:p>
        </p:txBody>
      </p:sp>
      <p:sp>
        <p:nvSpPr>
          <p:cNvPr id="51" name="Picture Placeholder 13"/>
          <p:cNvSpPr>
            <a:spLocks noGrp="1" noChangeAspect="1"/>
          </p:cNvSpPr>
          <p:nvPr>
            <p:ph type="pic" sz="quarter" idx="37"/>
          </p:nvPr>
        </p:nvSpPr>
        <p:spPr>
          <a:xfrm>
            <a:off x="761979" y="4012275"/>
            <a:ext cx="1890000" cy="1062000"/>
          </a:xfrm>
          <a:noFill/>
        </p:spPr>
        <p:txBody>
          <a:bodyPr rtlCol="0">
            <a:normAutofit/>
          </a:bodyPr>
          <a:lstStyle>
            <a:lvl1pPr algn="ctr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lvl="0"/>
            <a:endParaRPr lang="mk-MK" noProof="0" dirty="0"/>
          </a:p>
        </p:txBody>
      </p:sp>
      <p:sp>
        <p:nvSpPr>
          <p:cNvPr id="52" name="Picture Placeholder 13"/>
          <p:cNvSpPr>
            <a:spLocks noGrp="1" noChangeAspect="1"/>
          </p:cNvSpPr>
          <p:nvPr>
            <p:ph type="pic" sz="quarter" idx="38"/>
          </p:nvPr>
        </p:nvSpPr>
        <p:spPr>
          <a:xfrm>
            <a:off x="2663801" y="4012275"/>
            <a:ext cx="1890000" cy="1062000"/>
          </a:xfrm>
          <a:noFill/>
        </p:spPr>
        <p:txBody>
          <a:bodyPr rtlCol="0"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lvl="0"/>
            <a:endParaRPr lang="mk-MK" noProof="0" dirty="0" smtClean="0"/>
          </a:p>
        </p:txBody>
      </p:sp>
      <p:sp>
        <p:nvSpPr>
          <p:cNvPr id="53" name="Picture Placeholder 13"/>
          <p:cNvSpPr>
            <a:spLocks noGrp="1" noChangeAspect="1"/>
          </p:cNvSpPr>
          <p:nvPr>
            <p:ph type="pic" sz="quarter" idx="39"/>
          </p:nvPr>
        </p:nvSpPr>
        <p:spPr>
          <a:xfrm>
            <a:off x="4564049" y="4012275"/>
            <a:ext cx="1890000" cy="1062000"/>
          </a:xfrm>
          <a:noFill/>
        </p:spPr>
        <p:txBody>
          <a:bodyPr rtlCol="0"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lvl="0"/>
            <a:endParaRPr lang="mk-MK" noProof="0" dirty="0" smtClean="0"/>
          </a:p>
        </p:txBody>
      </p:sp>
      <p:sp>
        <p:nvSpPr>
          <p:cNvPr id="54" name="Picture Placeholder 13"/>
          <p:cNvSpPr>
            <a:spLocks noGrp="1" noChangeAspect="1"/>
          </p:cNvSpPr>
          <p:nvPr>
            <p:ph type="pic" sz="quarter" idx="40"/>
          </p:nvPr>
        </p:nvSpPr>
        <p:spPr>
          <a:xfrm>
            <a:off x="6464297" y="4012275"/>
            <a:ext cx="1890000" cy="1062000"/>
          </a:xfrm>
          <a:noFill/>
        </p:spPr>
        <p:txBody>
          <a:bodyPr rtlCol="0"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lvl="0"/>
            <a:endParaRPr lang="mk-MK" noProof="0" dirty="0" smtClean="0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WWW.COMPANYSITE.COM     |     INFO@COMPANYSITE.COM    |     +12 34 567 890    |     LONG STREET 12345, CITY, COUNTRY</a:t>
            </a:r>
            <a:endParaRPr lang="mk-MK" altLang="zh-CN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233A6C-B8C9-4ABC-B71D-88E3F79C725A}" type="slidenum">
              <a:rPr lang="mk-MK" altLang="zh-CN"/>
              <a:pPr/>
              <a:t>‹#›</a:t>
            </a:fld>
            <a:endParaRPr lang="mk-MK" altLang="zh-CN"/>
          </a:p>
        </p:txBody>
      </p:sp>
    </p:spTree>
    <p:extLst>
      <p:ext uri="{BB962C8B-B14F-4D97-AF65-F5344CB8AC3E}">
        <p14:creationId xmlns:p14="http://schemas.microsoft.com/office/powerpoint/2010/main" val="277329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5295904" y="1771644"/>
            <a:ext cx="3167080" cy="542928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295904" y="2133596"/>
            <a:ext cx="3167080" cy="36195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792163" y="1319204"/>
            <a:ext cx="7559675" cy="3143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5295904" y="2586036"/>
            <a:ext cx="3167080" cy="542928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5295904" y="2947988"/>
            <a:ext cx="3167080" cy="36195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5295904" y="3400428"/>
            <a:ext cx="3167080" cy="542928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5295904" y="3762380"/>
            <a:ext cx="3167080" cy="126683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881508" y="603396"/>
            <a:ext cx="7559675" cy="7239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mk-MK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0ABE907A-3B97-487B-8DA8-31AE3E098D50}" type="slidenum">
              <a:rPr lang="mk-MK" altLang="zh-CN"/>
              <a:pPr/>
              <a:t>‹#›</a:t>
            </a:fld>
            <a:endParaRPr lang="mk-MK" altLang="zh-CN"/>
          </a:p>
        </p:txBody>
      </p:sp>
    </p:spTree>
    <p:extLst>
      <p:ext uri="{BB962C8B-B14F-4D97-AF65-F5344CB8AC3E}">
        <p14:creationId xmlns:p14="http://schemas.microsoft.com/office/powerpoint/2010/main" val="165358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81016" y="1771644"/>
            <a:ext cx="3710007" cy="33480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792163" y="1319204"/>
            <a:ext cx="7559675" cy="3143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52976" y="1771644"/>
            <a:ext cx="3710007" cy="33480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8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WWW.COMPANYSITE.COM     |     INFO@COMPANYSITE.COM    |     +12 34 567 890    |     LONG STREET 12345, CITY, COUNTRY</a:t>
            </a:r>
            <a:endParaRPr lang="mk-MK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5AD549-77F6-4534-AE7D-3B4F3FB5CCDB}" type="slidenum">
              <a:rPr lang="mk-MK" altLang="zh-CN"/>
              <a:pPr/>
              <a:t>‹#›</a:t>
            </a:fld>
            <a:endParaRPr lang="mk-MK" altLang="zh-CN"/>
          </a:p>
        </p:txBody>
      </p:sp>
    </p:spTree>
    <p:extLst>
      <p:ext uri="{BB962C8B-B14F-4D97-AF65-F5344CB8AC3E}">
        <p14:creationId xmlns:p14="http://schemas.microsoft.com/office/powerpoint/2010/main" val="302393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81016" y="1771644"/>
            <a:ext cx="2352687" cy="33480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792163" y="1319204"/>
            <a:ext cx="7559675" cy="3143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395657" y="1771644"/>
            <a:ext cx="2352687" cy="33480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110297" y="1771644"/>
            <a:ext cx="2352687" cy="33480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8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WWW.COMPANYSITE.COM     |     INFO@COMPANYSITE.COM    |     +12 34 567 890    |     LONG STREET 12345, CITY, COUNTRY</a:t>
            </a:r>
            <a:endParaRPr lang="mk-MK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5AA605-BB40-418D-BAC0-BA9C6242282F}" type="slidenum">
              <a:rPr lang="mk-MK" altLang="zh-CN"/>
              <a:pPr/>
              <a:t>‹#›</a:t>
            </a:fld>
            <a:endParaRPr lang="mk-MK" altLang="zh-CN"/>
          </a:p>
        </p:txBody>
      </p:sp>
    </p:spTree>
    <p:extLst>
      <p:ext uri="{BB962C8B-B14F-4D97-AF65-F5344CB8AC3E}">
        <p14:creationId xmlns:p14="http://schemas.microsoft.com/office/powerpoint/2010/main" val="363916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logo-circl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32385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20"/>
          <p:cNvSpPr txBox="1">
            <a:spLocks/>
          </p:cNvSpPr>
          <p:nvPr userDrawn="1"/>
        </p:nvSpPr>
        <p:spPr>
          <a:xfrm>
            <a:off x="3848100" y="827088"/>
            <a:ext cx="1447800" cy="36195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None/>
              <a:defRPr sz="1400" b="1" baseline="0">
                <a:solidFill>
                  <a:schemeClr val="bg1"/>
                </a:solidFill>
              </a:defRPr>
            </a:lvl1pPr>
            <a:lvl4pPr>
              <a:buNone/>
              <a:defRPr/>
            </a:lvl4pPr>
          </a:lstStyle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+mn-lt"/>
                <a:cs typeface="+mn-cs"/>
              </a:rPr>
              <a:t>Online</a:t>
            </a:r>
            <a:r>
              <a:rPr lang="en-US" baseline="0" dirty="0" smtClean="0">
                <a:latin typeface="+mn-lt"/>
                <a:cs typeface="+mn-cs"/>
              </a:rPr>
              <a:t> Tutor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latin typeface="+mn-lt"/>
              <a:cs typeface="+mn-cs"/>
            </a:endParaRPr>
          </a:p>
        </p:txBody>
      </p:sp>
      <p:sp>
        <p:nvSpPr>
          <p:cNvPr id="1029" name="Title Placeholder 5"/>
          <p:cNvSpPr>
            <a:spLocks noGrp="1"/>
          </p:cNvSpPr>
          <p:nvPr>
            <p:ph type="title"/>
          </p:nvPr>
        </p:nvSpPr>
        <p:spPr bwMode="auto">
          <a:xfrm>
            <a:off x="792163" y="2495550"/>
            <a:ext cx="7559675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mk-MK" altLang="zh-CN" smtClean="0"/>
          </a:p>
        </p:txBody>
      </p:sp>
      <p:pic>
        <p:nvPicPr>
          <p:cNvPr id="1030" name="Picture 6" descr="divider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50" y="2133600"/>
            <a:ext cx="71501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7" r:id="rId2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5400" kern="1200">
          <a:solidFill>
            <a:srgbClr val="262626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League Gothic" pitchFamily="50" charset="0"/>
        </a:defRPr>
      </a:lvl2pPr>
      <a:lvl3pPr algn="ctr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League Gothic" pitchFamily="50" charset="0"/>
        </a:defRPr>
      </a:lvl3pPr>
      <a:lvl4pPr algn="ctr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League Gothic" pitchFamily="50" charset="0"/>
        </a:defRPr>
      </a:lvl4pPr>
      <a:lvl5pPr algn="ctr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League Gothic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League Gothic" pitchFamily="50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League Gothic" pitchFamily="50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League Gothic" pitchFamily="50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League Gothic" pitchFamily="50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Placeholder 19"/>
          <p:cNvSpPr>
            <a:spLocks noGrp="1"/>
          </p:cNvSpPr>
          <p:nvPr>
            <p:ph type="body" idx="1"/>
          </p:nvPr>
        </p:nvSpPr>
        <p:spPr bwMode="auto">
          <a:xfrm>
            <a:off x="792163" y="1866900"/>
            <a:ext cx="755967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 altLang="zh-CN" smtClean="0"/>
          </a:p>
        </p:txBody>
      </p:sp>
      <p:pic>
        <p:nvPicPr>
          <p:cNvPr id="2051" name="Picture 6" descr="logo-circle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0"/>
            <a:ext cx="1447800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20"/>
          <p:cNvSpPr txBox="1">
            <a:spLocks/>
          </p:cNvSpPr>
          <p:nvPr userDrawn="1"/>
        </p:nvSpPr>
        <p:spPr>
          <a:xfrm>
            <a:off x="3848100" y="-38100"/>
            <a:ext cx="1447800" cy="36195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None/>
              <a:defRPr sz="1200" b="1" baseline="0">
                <a:solidFill>
                  <a:schemeClr val="bg1"/>
                </a:solidFill>
              </a:defRPr>
            </a:lvl1pPr>
            <a:lvl4pPr>
              <a:buNone/>
              <a:defRPr/>
            </a:lvl4pPr>
          </a:lstStyle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Online</a:t>
            </a:r>
            <a:r>
              <a:rPr lang="en-US" baseline="0" dirty="0" smtClean="0">
                <a:latin typeface="Calibri" pitchFamily="34" charset="0"/>
                <a:cs typeface="Calibri" pitchFamily="34" charset="0"/>
              </a:rPr>
              <a:t> Tutor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792163" y="5391150"/>
            <a:ext cx="7559675" cy="1809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7F7F7F"/>
                </a:solidFill>
                <a:latin typeface="Cambria" pitchFamily="18" charset="0"/>
              </a:defRPr>
            </a:lvl1pPr>
          </a:lstStyle>
          <a:p>
            <a:r>
              <a:rPr lang="en-US"/>
              <a:t>WWW.COMPANYSITE.COM     |     INFO@COMPANYSITE.COM    |     +12 34 567 890    |     LONG STREET 12345, CITY, COUNTRY</a:t>
            </a:r>
            <a:endParaRPr lang="mk-MK" altLang="zh-CN"/>
          </a:p>
        </p:txBody>
      </p:sp>
      <p:sp>
        <p:nvSpPr>
          <p:cNvPr id="11" name="Freeform 10"/>
          <p:cNvSpPr/>
          <p:nvPr userDrawn="1"/>
        </p:nvSpPr>
        <p:spPr>
          <a:xfrm>
            <a:off x="-42863" y="2495550"/>
            <a:ext cx="361951" cy="723900"/>
          </a:xfrm>
          <a:custGeom>
            <a:avLst/>
            <a:gdLst>
              <a:gd name="connsiteX0" fmla="*/ 0 w 723904"/>
              <a:gd name="connsiteY0" fmla="*/ 361952 h 723904"/>
              <a:gd name="connsiteX1" fmla="*/ 106014 w 723904"/>
              <a:gd name="connsiteY1" fmla="*/ 106013 h 723904"/>
              <a:gd name="connsiteX2" fmla="*/ 361953 w 723904"/>
              <a:gd name="connsiteY2" fmla="*/ 0 h 723904"/>
              <a:gd name="connsiteX3" fmla="*/ 617892 w 723904"/>
              <a:gd name="connsiteY3" fmla="*/ 106014 h 723904"/>
              <a:gd name="connsiteX4" fmla="*/ 723905 w 723904"/>
              <a:gd name="connsiteY4" fmla="*/ 361953 h 723904"/>
              <a:gd name="connsiteX5" fmla="*/ 617892 w 723904"/>
              <a:gd name="connsiteY5" fmla="*/ 617892 h 723904"/>
              <a:gd name="connsiteX6" fmla="*/ 361953 w 723904"/>
              <a:gd name="connsiteY6" fmla="*/ 723905 h 723904"/>
              <a:gd name="connsiteX7" fmla="*/ 106014 w 723904"/>
              <a:gd name="connsiteY7" fmla="*/ 617891 h 723904"/>
              <a:gd name="connsiteX8" fmla="*/ 1 w 723904"/>
              <a:gd name="connsiteY8" fmla="*/ 361952 h 723904"/>
              <a:gd name="connsiteX9" fmla="*/ 0 w 723904"/>
              <a:gd name="connsiteY9" fmla="*/ 361952 h 723904"/>
              <a:gd name="connsiteX0" fmla="*/ 361953 w 723905"/>
              <a:gd name="connsiteY0" fmla="*/ 0 h 723905"/>
              <a:gd name="connsiteX1" fmla="*/ 617892 w 723905"/>
              <a:gd name="connsiteY1" fmla="*/ 106014 h 723905"/>
              <a:gd name="connsiteX2" fmla="*/ 723905 w 723905"/>
              <a:gd name="connsiteY2" fmla="*/ 361953 h 723905"/>
              <a:gd name="connsiteX3" fmla="*/ 617892 w 723905"/>
              <a:gd name="connsiteY3" fmla="*/ 617892 h 723905"/>
              <a:gd name="connsiteX4" fmla="*/ 361953 w 723905"/>
              <a:gd name="connsiteY4" fmla="*/ 723905 h 723905"/>
              <a:gd name="connsiteX5" fmla="*/ 106014 w 723905"/>
              <a:gd name="connsiteY5" fmla="*/ 617891 h 723905"/>
              <a:gd name="connsiteX6" fmla="*/ 1 w 723905"/>
              <a:gd name="connsiteY6" fmla="*/ 361952 h 723905"/>
              <a:gd name="connsiteX7" fmla="*/ 0 w 723905"/>
              <a:gd name="connsiteY7" fmla="*/ 361952 h 723905"/>
              <a:gd name="connsiteX8" fmla="*/ 197454 w 723905"/>
              <a:gd name="connsiteY8" fmla="*/ 197453 h 723905"/>
              <a:gd name="connsiteX0" fmla="*/ 361952 w 723904"/>
              <a:gd name="connsiteY0" fmla="*/ 0 h 723905"/>
              <a:gd name="connsiteX1" fmla="*/ 617891 w 723904"/>
              <a:gd name="connsiteY1" fmla="*/ 106014 h 723905"/>
              <a:gd name="connsiteX2" fmla="*/ 723904 w 723904"/>
              <a:gd name="connsiteY2" fmla="*/ 361953 h 723905"/>
              <a:gd name="connsiteX3" fmla="*/ 617891 w 723904"/>
              <a:gd name="connsiteY3" fmla="*/ 617892 h 723905"/>
              <a:gd name="connsiteX4" fmla="*/ 361952 w 723904"/>
              <a:gd name="connsiteY4" fmla="*/ 723905 h 723905"/>
              <a:gd name="connsiteX5" fmla="*/ 106013 w 723904"/>
              <a:gd name="connsiteY5" fmla="*/ 617891 h 723905"/>
              <a:gd name="connsiteX6" fmla="*/ 0 w 723904"/>
              <a:gd name="connsiteY6" fmla="*/ 361952 h 723905"/>
              <a:gd name="connsiteX7" fmla="*/ 197453 w 723904"/>
              <a:gd name="connsiteY7" fmla="*/ 197453 h 723905"/>
              <a:gd name="connsiteX0" fmla="*/ 361952 w 723904"/>
              <a:gd name="connsiteY0" fmla="*/ 0 h 723905"/>
              <a:gd name="connsiteX1" fmla="*/ 617891 w 723904"/>
              <a:gd name="connsiteY1" fmla="*/ 106014 h 723905"/>
              <a:gd name="connsiteX2" fmla="*/ 723904 w 723904"/>
              <a:gd name="connsiteY2" fmla="*/ 361953 h 723905"/>
              <a:gd name="connsiteX3" fmla="*/ 617891 w 723904"/>
              <a:gd name="connsiteY3" fmla="*/ 617892 h 723905"/>
              <a:gd name="connsiteX4" fmla="*/ 361952 w 723904"/>
              <a:gd name="connsiteY4" fmla="*/ 723905 h 723905"/>
              <a:gd name="connsiteX5" fmla="*/ 106013 w 723904"/>
              <a:gd name="connsiteY5" fmla="*/ 617891 h 723905"/>
              <a:gd name="connsiteX6" fmla="*/ 0 w 723904"/>
              <a:gd name="connsiteY6" fmla="*/ 361952 h 723905"/>
              <a:gd name="connsiteX0" fmla="*/ 255939 w 617891"/>
              <a:gd name="connsiteY0" fmla="*/ 0 h 723905"/>
              <a:gd name="connsiteX1" fmla="*/ 511878 w 617891"/>
              <a:gd name="connsiteY1" fmla="*/ 106014 h 723905"/>
              <a:gd name="connsiteX2" fmla="*/ 617891 w 617891"/>
              <a:gd name="connsiteY2" fmla="*/ 361953 h 723905"/>
              <a:gd name="connsiteX3" fmla="*/ 511878 w 617891"/>
              <a:gd name="connsiteY3" fmla="*/ 617892 h 723905"/>
              <a:gd name="connsiteX4" fmla="*/ 255939 w 617891"/>
              <a:gd name="connsiteY4" fmla="*/ 723905 h 723905"/>
              <a:gd name="connsiteX5" fmla="*/ 0 w 617891"/>
              <a:gd name="connsiteY5" fmla="*/ 617891 h 723905"/>
              <a:gd name="connsiteX0" fmla="*/ 0 w 361952"/>
              <a:gd name="connsiteY0" fmla="*/ 0 h 723905"/>
              <a:gd name="connsiteX1" fmla="*/ 255939 w 361952"/>
              <a:gd name="connsiteY1" fmla="*/ 106014 h 723905"/>
              <a:gd name="connsiteX2" fmla="*/ 361952 w 361952"/>
              <a:gd name="connsiteY2" fmla="*/ 361953 h 723905"/>
              <a:gd name="connsiteX3" fmla="*/ 255939 w 361952"/>
              <a:gd name="connsiteY3" fmla="*/ 617892 h 723905"/>
              <a:gd name="connsiteX4" fmla="*/ 0 w 361952"/>
              <a:gd name="connsiteY4" fmla="*/ 723905 h 723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52" h="723905">
                <a:moveTo>
                  <a:pt x="0" y="0"/>
                </a:moveTo>
                <a:cubicBezTo>
                  <a:pt x="95996" y="0"/>
                  <a:pt x="188060" y="38134"/>
                  <a:pt x="255939" y="106014"/>
                </a:cubicBezTo>
                <a:cubicBezTo>
                  <a:pt x="323818" y="173893"/>
                  <a:pt x="361952" y="265957"/>
                  <a:pt x="361952" y="361953"/>
                </a:cubicBezTo>
                <a:cubicBezTo>
                  <a:pt x="361952" y="457949"/>
                  <a:pt x="323818" y="550013"/>
                  <a:pt x="255939" y="617892"/>
                </a:cubicBezTo>
                <a:cubicBezTo>
                  <a:pt x="188060" y="685771"/>
                  <a:pt x="95996" y="723905"/>
                  <a:pt x="0" y="723905"/>
                </a:cubicBezTo>
              </a:path>
            </a:pathLst>
          </a:custGeom>
          <a:solidFill>
            <a:srgbClr val="32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2" name="Freeform 11"/>
          <p:cNvSpPr/>
          <p:nvPr userDrawn="1"/>
        </p:nvSpPr>
        <p:spPr>
          <a:xfrm flipH="1">
            <a:off x="8824913" y="2495550"/>
            <a:ext cx="361950" cy="723900"/>
          </a:xfrm>
          <a:custGeom>
            <a:avLst/>
            <a:gdLst>
              <a:gd name="connsiteX0" fmla="*/ 0 w 723904"/>
              <a:gd name="connsiteY0" fmla="*/ 361952 h 723904"/>
              <a:gd name="connsiteX1" fmla="*/ 106014 w 723904"/>
              <a:gd name="connsiteY1" fmla="*/ 106013 h 723904"/>
              <a:gd name="connsiteX2" fmla="*/ 361953 w 723904"/>
              <a:gd name="connsiteY2" fmla="*/ 0 h 723904"/>
              <a:gd name="connsiteX3" fmla="*/ 617892 w 723904"/>
              <a:gd name="connsiteY3" fmla="*/ 106014 h 723904"/>
              <a:gd name="connsiteX4" fmla="*/ 723905 w 723904"/>
              <a:gd name="connsiteY4" fmla="*/ 361953 h 723904"/>
              <a:gd name="connsiteX5" fmla="*/ 617892 w 723904"/>
              <a:gd name="connsiteY5" fmla="*/ 617892 h 723904"/>
              <a:gd name="connsiteX6" fmla="*/ 361953 w 723904"/>
              <a:gd name="connsiteY6" fmla="*/ 723905 h 723904"/>
              <a:gd name="connsiteX7" fmla="*/ 106014 w 723904"/>
              <a:gd name="connsiteY7" fmla="*/ 617891 h 723904"/>
              <a:gd name="connsiteX8" fmla="*/ 1 w 723904"/>
              <a:gd name="connsiteY8" fmla="*/ 361952 h 723904"/>
              <a:gd name="connsiteX9" fmla="*/ 0 w 723904"/>
              <a:gd name="connsiteY9" fmla="*/ 361952 h 723904"/>
              <a:gd name="connsiteX0" fmla="*/ 361953 w 723905"/>
              <a:gd name="connsiteY0" fmla="*/ 0 h 723905"/>
              <a:gd name="connsiteX1" fmla="*/ 617892 w 723905"/>
              <a:gd name="connsiteY1" fmla="*/ 106014 h 723905"/>
              <a:gd name="connsiteX2" fmla="*/ 723905 w 723905"/>
              <a:gd name="connsiteY2" fmla="*/ 361953 h 723905"/>
              <a:gd name="connsiteX3" fmla="*/ 617892 w 723905"/>
              <a:gd name="connsiteY3" fmla="*/ 617892 h 723905"/>
              <a:gd name="connsiteX4" fmla="*/ 361953 w 723905"/>
              <a:gd name="connsiteY4" fmla="*/ 723905 h 723905"/>
              <a:gd name="connsiteX5" fmla="*/ 106014 w 723905"/>
              <a:gd name="connsiteY5" fmla="*/ 617891 h 723905"/>
              <a:gd name="connsiteX6" fmla="*/ 1 w 723905"/>
              <a:gd name="connsiteY6" fmla="*/ 361952 h 723905"/>
              <a:gd name="connsiteX7" fmla="*/ 0 w 723905"/>
              <a:gd name="connsiteY7" fmla="*/ 361952 h 723905"/>
              <a:gd name="connsiteX8" fmla="*/ 197454 w 723905"/>
              <a:gd name="connsiteY8" fmla="*/ 197453 h 723905"/>
              <a:gd name="connsiteX0" fmla="*/ 361952 w 723904"/>
              <a:gd name="connsiteY0" fmla="*/ 0 h 723905"/>
              <a:gd name="connsiteX1" fmla="*/ 617891 w 723904"/>
              <a:gd name="connsiteY1" fmla="*/ 106014 h 723905"/>
              <a:gd name="connsiteX2" fmla="*/ 723904 w 723904"/>
              <a:gd name="connsiteY2" fmla="*/ 361953 h 723905"/>
              <a:gd name="connsiteX3" fmla="*/ 617891 w 723904"/>
              <a:gd name="connsiteY3" fmla="*/ 617892 h 723905"/>
              <a:gd name="connsiteX4" fmla="*/ 361952 w 723904"/>
              <a:gd name="connsiteY4" fmla="*/ 723905 h 723905"/>
              <a:gd name="connsiteX5" fmla="*/ 106013 w 723904"/>
              <a:gd name="connsiteY5" fmla="*/ 617891 h 723905"/>
              <a:gd name="connsiteX6" fmla="*/ 0 w 723904"/>
              <a:gd name="connsiteY6" fmla="*/ 361952 h 723905"/>
              <a:gd name="connsiteX7" fmla="*/ 197453 w 723904"/>
              <a:gd name="connsiteY7" fmla="*/ 197453 h 723905"/>
              <a:gd name="connsiteX0" fmla="*/ 361952 w 723904"/>
              <a:gd name="connsiteY0" fmla="*/ 0 h 723905"/>
              <a:gd name="connsiteX1" fmla="*/ 617891 w 723904"/>
              <a:gd name="connsiteY1" fmla="*/ 106014 h 723905"/>
              <a:gd name="connsiteX2" fmla="*/ 723904 w 723904"/>
              <a:gd name="connsiteY2" fmla="*/ 361953 h 723905"/>
              <a:gd name="connsiteX3" fmla="*/ 617891 w 723904"/>
              <a:gd name="connsiteY3" fmla="*/ 617892 h 723905"/>
              <a:gd name="connsiteX4" fmla="*/ 361952 w 723904"/>
              <a:gd name="connsiteY4" fmla="*/ 723905 h 723905"/>
              <a:gd name="connsiteX5" fmla="*/ 106013 w 723904"/>
              <a:gd name="connsiteY5" fmla="*/ 617891 h 723905"/>
              <a:gd name="connsiteX6" fmla="*/ 0 w 723904"/>
              <a:gd name="connsiteY6" fmla="*/ 361952 h 723905"/>
              <a:gd name="connsiteX0" fmla="*/ 255939 w 617891"/>
              <a:gd name="connsiteY0" fmla="*/ 0 h 723905"/>
              <a:gd name="connsiteX1" fmla="*/ 511878 w 617891"/>
              <a:gd name="connsiteY1" fmla="*/ 106014 h 723905"/>
              <a:gd name="connsiteX2" fmla="*/ 617891 w 617891"/>
              <a:gd name="connsiteY2" fmla="*/ 361953 h 723905"/>
              <a:gd name="connsiteX3" fmla="*/ 511878 w 617891"/>
              <a:gd name="connsiteY3" fmla="*/ 617892 h 723905"/>
              <a:gd name="connsiteX4" fmla="*/ 255939 w 617891"/>
              <a:gd name="connsiteY4" fmla="*/ 723905 h 723905"/>
              <a:gd name="connsiteX5" fmla="*/ 0 w 617891"/>
              <a:gd name="connsiteY5" fmla="*/ 617891 h 723905"/>
              <a:gd name="connsiteX0" fmla="*/ 0 w 361952"/>
              <a:gd name="connsiteY0" fmla="*/ 0 h 723905"/>
              <a:gd name="connsiteX1" fmla="*/ 255939 w 361952"/>
              <a:gd name="connsiteY1" fmla="*/ 106014 h 723905"/>
              <a:gd name="connsiteX2" fmla="*/ 361952 w 361952"/>
              <a:gd name="connsiteY2" fmla="*/ 361953 h 723905"/>
              <a:gd name="connsiteX3" fmla="*/ 255939 w 361952"/>
              <a:gd name="connsiteY3" fmla="*/ 617892 h 723905"/>
              <a:gd name="connsiteX4" fmla="*/ 0 w 361952"/>
              <a:gd name="connsiteY4" fmla="*/ 723905 h 723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52" h="723905">
                <a:moveTo>
                  <a:pt x="0" y="0"/>
                </a:moveTo>
                <a:cubicBezTo>
                  <a:pt x="95996" y="0"/>
                  <a:pt x="188060" y="38134"/>
                  <a:pt x="255939" y="106014"/>
                </a:cubicBezTo>
                <a:cubicBezTo>
                  <a:pt x="323818" y="173893"/>
                  <a:pt x="361952" y="265957"/>
                  <a:pt x="361952" y="361953"/>
                </a:cubicBezTo>
                <a:cubicBezTo>
                  <a:pt x="361952" y="457949"/>
                  <a:pt x="323818" y="550013"/>
                  <a:pt x="255939" y="617892"/>
                </a:cubicBezTo>
                <a:cubicBezTo>
                  <a:pt x="188060" y="685771"/>
                  <a:pt x="95996" y="723905"/>
                  <a:pt x="0" y="723905"/>
                </a:cubicBezTo>
              </a:path>
            </a:pathLst>
          </a:custGeom>
          <a:solidFill>
            <a:srgbClr val="32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3938" y="144463"/>
            <a:ext cx="360362" cy="36036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League Gothic" pitchFamily="50" charset="0"/>
              </a:defRPr>
            </a:lvl1pPr>
          </a:lstStyle>
          <a:p>
            <a:fld id="{ABE9ACF1-6EEC-4939-B64D-8C2EAD28840F}" type="slidenum">
              <a:rPr lang="mk-MK" altLang="zh-CN"/>
              <a:pPr/>
              <a:t>‹#›</a:t>
            </a:fld>
            <a:endParaRPr lang="mk-MK" altLang="zh-CN"/>
          </a:p>
        </p:txBody>
      </p:sp>
      <p:sp>
        <p:nvSpPr>
          <p:cNvPr id="2058" name="Title Placeholder 12"/>
          <p:cNvSpPr>
            <a:spLocks noGrp="1"/>
          </p:cNvSpPr>
          <p:nvPr>
            <p:ph type="title"/>
          </p:nvPr>
        </p:nvSpPr>
        <p:spPr bwMode="auto">
          <a:xfrm>
            <a:off x="792163" y="685800"/>
            <a:ext cx="75596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mk-MK" altLang="zh-CN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7" r:id="rId5"/>
    <p:sldLayoutId id="2147483682" r:id="rId6"/>
    <p:sldLayoutId id="2147483683" r:id="rId7"/>
    <p:sldLayoutId id="2147483684" r:id="rId8"/>
    <p:sldLayoutId id="2147483685" r:id="rId9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800" kern="1200">
          <a:solidFill>
            <a:srgbClr val="262626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League Gothic" pitchFamily="50" charset="0"/>
        </a:defRPr>
      </a:lvl2pPr>
      <a:lvl3pPr algn="ctr" rtl="0" fontAlgn="base"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League Gothic" pitchFamily="50" charset="0"/>
        </a:defRPr>
      </a:lvl3pPr>
      <a:lvl4pPr algn="ctr" rtl="0" fontAlgn="base"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League Gothic" pitchFamily="50" charset="0"/>
        </a:defRPr>
      </a:lvl4pPr>
      <a:lvl5pPr algn="ctr" rtl="0" fontAlgn="base"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League Gothic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League Gothic" pitchFamily="50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League Gothic" pitchFamily="50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League Gothic" pitchFamily="50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League Gothic" pitchFamily="50" charset="0"/>
        </a:defRPr>
      </a:lvl9pPr>
    </p:titleStyle>
    <p:bodyStyle>
      <a:lvl1pPr marL="342900" indent="-342900" algn="l" rtl="0" fontAlgn="base"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rgbClr val="595959"/>
          </a:solidFill>
          <a:latin typeface="Cambria" pitchFamily="18" charset="0"/>
          <a:ea typeface="+mn-ea"/>
          <a:cs typeface="+mn-cs"/>
        </a:defRPr>
      </a:lvl1pPr>
      <a:lvl2pPr marL="742950" indent="-285750" algn="l" rtl="0" fontAlgn="base">
        <a:spcBef>
          <a:spcPct val="0"/>
        </a:spcBef>
        <a:spcAft>
          <a:spcPct val="0"/>
        </a:spcAft>
        <a:buFont typeface="Arial" charset="0"/>
        <a:buChar char="–"/>
        <a:defRPr sz="1600" kern="1200">
          <a:solidFill>
            <a:srgbClr val="595959"/>
          </a:solidFill>
          <a:latin typeface="Cambria" pitchFamily="18" charset="0"/>
          <a:ea typeface="+mn-ea"/>
          <a:cs typeface="+mn-cs"/>
        </a:defRPr>
      </a:lvl2pPr>
      <a:lvl3pPr marL="1143000" indent="-228600" algn="l" rtl="0" fontAlgn="base"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rgbClr val="595959"/>
          </a:solidFill>
          <a:latin typeface="Cambria" pitchFamily="18" charset="0"/>
          <a:ea typeface="+mn-ea"/>
          <a:cs typeface="+mn-cs"/>
        </a:defRPr>
      </a:lvl3pPr>
      <a:lvl4pPr marL="1600200" indent="-228600" algn="l" rtl="0" fontAlgn="base">
        <a:spcBef>
          <a:spcPct val="0"/>
        </a:spcBef>
        <a:spcAft>
          <a:spcPct val="0"/>
        </a:spcAft>
        <a:buFont typeface="Arial" charset="0"/>
        <a:buChar char="–"/>
        <a:defRPr sz="1600" kern="1200">
          <a:solidFill>
            <a:srgbClr val="595959"/>
          </a:solidFill>
          <a:latin typeface="Cambria" pitchFamily="18" charset="0"/>
          <a:ea typeface="+mn-ea"/>
          <a:cs typeface="+mn-cs"/>
        </a:defRPr>
      </a:lvl4pPr>
      <a:lvl5pPr marL="2057400" indent="-228600" algn="l" rtl="0" fontAlgn="base">
        <a:spcBef>
          <a:spcPct val="0"/>
        </a:spcBef>
        <a:spcAft>
          <a:spcPct val="0"/>
        </a:spcAft>
        <a:buFont typeface="Arial" charset="0"/>
        <a:buChar char="»"/>
        <a:defRPr sz="1600" kern="1200">
          <a:solidFill>
            <a:srgbClr val="595959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file:///C:\Users\sony\Desktop\class.mdl\100%250,0x3528,1859%23CLSDGRM:\5176434703DA\5176435A0070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file:///C:\Users\sony\Desktop\class.mdl\90%250,0x3534,1995%23INTDGRM:\5176434703DA\517693A00039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file:///C:\Users\sony\Desktop\class.mdl\100%250,0x3181,1796%23INTDGRM:\5176434703DA\51769A11004A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92162" y="2407440"/>
            <a:ext cx="7559675" cy="995363"/>
          </a:xfrm>
        </p:spPr>
        <p:txBody>
          <a:bodyPr/>
          <a:lstStyle/>
          <a:p>
            <a:r>
              <a:rPr lang="en-US" sz="4400" dirty="0" smtClean="0"/>
              <a:t>LET’S MAKE LEARNING </a:t>
            </a:r>
            <a:r>
              <a:rPr lang="en-US" sz="4400" dirty="0" smtClean="0">
                <a:solidFill>
                  <a:srgbClr val="32B4B4"/>
                </a:solidFill>
              </a:rPr>
              <a:t>SIMPLE</a:t>
            </a:r>
            <a:r>
              <a:rPr lang="en-US" sz="4400" dirty="0" smtClean="0"/>
              <a:t> AND COOL</a:t>
            </a:r>
            <a:endParaRPr lang="mk-MK" altLang="zh-CN" sz="4400" dirty="0" smtClean="0"/>
          </a:p>
        </p:txBody>
      </p:sp>
      <p:pic>
        <p:nvPicPr>
          <p:cNvPr id="5124" name="Picture 11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38" y="4305300"/>
            <a:ext cx="5429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1436" y="3622119"/>
            <a:ext cx="297039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Cambria Math" pitchFamily="18" charset="0"/>
                <a:ea typeface="Cambria Math" pitchFamily="18" charset="0"/>
              </a:rPr>
              <a:t>Team leader</a:t>
            </a:r>
            <a:r>
              <a:rPr lang="zh-CN" altLang="en-US" sz="1600" dirty="0">
                <a:solidFill>
                  <a:srgbClr val="595959"/>
                </a:solidFill>
                <a:latin typeface="Cambria Math" pitchFamily="18" charset="0"/>
              </a:rPr>
              <a:t>：   阙兮瑶</a:t>
            </a:r>
            <a:r>
              <a:rPr lang="en-US" altLang="zh-CN" sz="1600" dirty="0">
                <a:solidFill>
                  <a:srgbClr val="595959"/>
                </a:solidFill>
                <a:latin typeface="Cambria Math" pitchFamily="18" charset="0"/>
                <a:ea typeface="Cambria Math" pitchFamily="18" charset="0"/>
              </a:rPr>
              <a:t>        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Cambria Math" pitchFamily="18" charset="0"/>
                <a:ea typeface="Cambria Math" pitchFamily="18" charset="0"/>
              </a:rPr>
              <a:t>Team </a:t>
            </a:r>
            <a:r>
              <a:rPr lang="en-US" altLang="zh-CN" sz="1600" dirty="0" smtClean="0">
                <a:solidFill>
                  <a:srgbClr val="595959"/>
                </a:solidFill>
                <a:latin typeface="Cambria Math" pitchFamily="18" charset="0"/>
                <a:ea typeface="Cambria Math" pitchFamily="18" charset="0"/>
              </a:rPr>
              <a:t>member   </a:t>
            </a:r>
            <a:r>
              <a:rPr lang="zh-CN" altLang="en-US" sz="1600" dirty="0" smtClean="0">
                <a:solidFill>
                  <a:srgbClr val="595959"/>
                </a:solidFill>
                <a:latin typeface="Cambria Math" pitchFamily="18" charset="0"/>
              </a:rPr>
              <a:t>李梦迪</a:t>
            </a:r>
            <a:endParaRPr lang="en-US" altLang="zh-CN" sz="1600" dirty="0">
              <a:solidFill>
                <a:srgbClr val="595959"/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zh-CN" altLang="en-US" sz="1600" dirty="0">
                <a:solidFill>
                  <a:srgbClr val="595959"/>
                </a:solidFill>
                <a:latin typeface="Cambria Math" pitchFamily="18" charset="0"/>
              </a:rPr>
              <a:t>                      </a:t>
            </a:r>
            <a:r>
              <a:rPr lang="zh-CN" altLang="en-US" sz="1600" dirty="0" smtClean="0">
                <a:solidFill>
                  <a:srgbClr val="595959"/>
                </a:solidFill>
                <a:latin typeface="Cambria Math" pitchFamily="18" charset="0"/>
              </a:rPr>
              <a:t>         吕梦琪         </a:t>
            </a:r>
            <a:endParaRPr lang="en-US" altLang="zh-CN" sz="1600" dirty="0">
              <a:solidFill>
                <a:srgbClr val="595959"/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zh-CN" altLang="en-US" sz="1600" dirty="0">
                <a:solidFill>
                  <a:srgbClr val="595959"/>
                </a:solidFill>
                <a:latin typeface="Cambria Math" pitchFamily="18" charset="0"/>
              </a:rPr>
              <a:t>                     </a:t>
            </a:r>
            <a:r>
              <a:rPr lang="zh-CN" altLang="en-US" sz="1600" dirty="0" smtClean="0">
                <a:solidFill>
                  <a:srgbClr val="595959"/>
                </a:solidFill>
                <a:latin typeface="Cambria Math" pitchFamily="18" charset="0"/>
              </a:rPr>
              <a:t>          </a:t>
            </a:r>
            <a:r>
              <a:rPr lang="zh-CN" altLang="en-US" sz="1600" dirty="0">
                <a:solidFill>
                  <a:srgbClr val="595959"/>
                </a:solidFill>
                <a:latin typeface="Cambria Math" pitchFamily="18" charset="0"/>
              </a:rPr>
              <a:t>叶琳琳</a:t>
            </a:r>
            <a:endParaRPr lang="en-US" altLang="zh-CN" sz="1600" dirty="0">
              <a:solidFill>
                <a:srgbClr val="595959"/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zh-CN" altLang="en-US" sz="1600" dirty="0">
                <a:solidFill>
                  <a:srgbClr val="595959"/>
                </a:solidFill>
                <a:latin typeface="Cambria Math" pitchFamily="18" charset="0"/>
              </a:rPr>
              <a:t>               </a:t>
            </a:r>
            <a:r>
              <a:rPr lang="zh-CN" altLang="en-US" sz="1600" dirty="0" smtClean="0">
                <a:solidFill>
                  <a:srgbClr val="595959"/>
                </a:solidFill>
                <a:latin typeface="Cambria Math" pitchFamily="18" charset="0"/>
              </a:rPr>
              <a:t>                </a:t>
            </a:r>
            <a:r>
              <a:rPr lang="zh-CN" altLang="en-US" sz="1600" dirty="0">
                <a:solidFill>
                  <a:srgbClr val="595959"/>
                </a:solidFill>
                <a:latin typeface="Cambria Math" pitchFamily="18" charset="0"/>
              </a:rPr>
              <a:t>周梦伊</a:t>
            </a:r>
            <a:endParaRPr lang="en-US" altLang="zh-CN" sz="1600" dirty="0">
              <a:solidFill>
                <a:srgbClr val="595959"/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Cambria Math" pitchFamily="18" charset="0"/>
                <a:ea typeface="Cambria Math" pitchFamily="18" charset="0"/>
              </a:rPr>
              <a:t>          </a:t>
            </a:r>
            <a:r>
              <a:rPr lang="en-US" altLang="zh-CN" sz="1600" dirty="0" smtClean="0">
                <a:solidFill>
                  <a:srgbClr val="595959"/>
                </a:solidFill>
                <a:latin typeface="Cambria Math" pitchFamily="18" charset="0"/>
                <a:ea typeface="Cambria Math" pitchFamily="18" charset="0"/>
              </a:rPr>
              <a:t>                     </a:t>
            </a:r>
            <a:r>
              <a:rPr lang="zh-CN" altLang="en-US" sz="1600" dirty="0" smtClean="0">
                <a:solidFill>
                  <a:srgbClr val="595959"/>
                </a:solidFill>
                <a:latin typeface="Cambria Math" pitchFamily="18" charset="0"/>
              </a:rPr>
              <a:t>董</a:t>
            </a:r>
            <a:r>
              <a:rPr lang="zh-CN" altLang="en-US" sz="1600" dirty="0">
                <a:solidFill>
                  <a:srgbClr val="595959"/>
                </a:solidFill>
                <a:latin typeface="Cambria Math" pitchFamily="18" charset="0"/>
              </a:rPr>
              <a:t>金</a:t>
            </a:r>
            <a:endParaRPr lang="en-US" altLang="zh-CN" sz="1600" dirty="0">
              <a:solidFill>
                <a:srgbClr val="595959"/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zh-CN" altLang="en-US" sz="1600" dirty="0">
                <a:solidFill>
                  <a:srgbClr val="595959"/>
                </a:solidFill>
                <a:latin typeface="Cambria Math" pitchFamily="18" charset="0"/>
              </a:rPr>
              <a:t>      </a:t>
            </a:r>
            <a:r>
              <a:rPr lang="zh-CN" altLang="en-US" sz="1600" dirty="0" smtClean="0">
                <a:solidFill>
                  <a:srgbClr val="595959"/>
                </a:solidFill>
                <a:latin typeface="Cambria Math" pitchFamily="18" charset="0"/>
              </a:rPr>
              <a:t>                         戴佳</a:t>
            </a:r>
            <a:endParaRPr lang="mk-MK" altLang="zh-CN" sz="1600" dirty="0">
              <a:solidFill>
                <a:srgbClr val="595959"/>
              </a:solidFill>
              <a:latin typeface="Cambria Math" pitchFamily="18" charset="0"/>
              <a:ea typeface="Cambria Math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EBA18CC-29EA-4986-BD3E-B281D8D1A1D5}" type="slidenum">
              <a:rPr lang="mk-MK" altLang="zh-CN"/>
              <a:pPr/>
              <a:t>10</a:t>
            </a:fld>
            <a:endParaRPr lang="mk-MK" altLang="zh-CN"/>
          </a:p>
        </p:txBody>
      </p:sp>
      <p:pic>
        <p:nvPicPr>
          <p:cNvPr id="13317" name="Picture 24" descr="arrow-righ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7450"/>
            <a:ext cx="342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25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2457450"/>
            <a:ext cx="342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PAGE</a:t>
            </a:r>
            <a:endParaRPr lang="mk-MK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20" y="1434069"/>
            <a:ext cx="7518720" cy="4251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2163" y="3400425"/>
            <a:ext cx="7559675" cy="3619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595959"/>
                </a:solidFill>
              </a:rPr>
              <a:t>SEE YOU SOON!</a:t>
            </a:r>
            <a:endParaRPr lang="mk-MK" altLang="zh-CN" smtClean="0">
              <a:solidFill>
                <a:srgbClr val="595959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32B4B4"/>
                </a:solidFill>
              </a:rPr>
              <a:t>THANKS</a:t>
            </a:r>
            <a:r>
              <a:rPr lang="en-US" smtClean="0">
                <a:solidFill>
                  <a:srgbClr val="F2184F"/>
                </a:solidFill>
              </a:rPr>
              <a:t> </a:t>
            </a:r>
            <a:r>
              <a:rPr lang="en-US" smtClean="0"/>
              <a:t>FOR COMING</a:t>
            </a:r>
            <a:endParaRPr lang="mk-MK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701484" y="1507320"/>
            <a:ext cx="7781925" cy="1625922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rgbClr val="32B4B4"/>
                </a:solidFill>
              </a:rPr>
              <a:t>Ruby on Rails </a:t>
            </a:r>
            <a:r>
              <a:rPr lang="en-US" sz="2000" dirty="0" smtClean="0"/>
              <a:t>is an </a:t>
            </a:r>
            <a:r>
              <a:rPr lang="en-US" sz="3600" dirty="0" smtClean="0">
                <a:solidFill>
                  <a:schemeClr val="accent6"/>
                </a:solidFill>
              </a:rPr>
              <a:t>open-source web framework </a:t>
            </a:r>
            <a:r>
              <a:rPr lang="en-US" sz="2000" dirty="0" smtClean="0"/>
              <a:t>that’s optimized for programmer happiness and sustainable</a:t>
            </a:r>
            <a:r>
              <a:rPr lang="en-US" sz="2000" dirty="0" smtClean="0">
                <a:solidFill>
                  <a:schemeClr val="accent3"/>
                </a:solidFill>
              </a:rPr>
              <a:t> </a:t>
            </a:r>
            <a:r>
              <a:rPr lang="en-US" sz="3600" dirty="0" smtClean="0">
                <a:solidFill>
                  <a:schemeClr val="accent3"/>
                </a:solidFill>
              </a:rPr>
              <a:t>productivity</a:t>
            </a:r>
            <a:r>
              <a:rPr lang="en-US" sz="2400" dirty="0" smtClean="0"/>
              <a:t>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9F71FFC-554E-4F4B-9F34-538CA90632D0}" type="slidenum">
              <a:rPr lang="mk-MK" altLang="zh-CN"/>
              <a:pPr/>
              <a:t>2</a:t>
            </a:fld>
            <a:endParaRPr lang="mk-MK" altLang="zh-CN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RAILS IS</a:t>
            </a:r>
            <a:endParaRPr lang="mk-MK" altLang="zh-CN" dirty="0" smtClean="0"/>
          </a:p>
        </p:txBody>
      </p:sp>
      <p:pic>
        <p:nvPicPr>
          <p:cNvPr id="6151" name="Picture 22" descr="arrow-righ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7450"/>
            <a:ext cx="342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23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2457450"/>
            <a:ext cx="342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701484" y="3397572"/>
            <a:ext cx="7781925" cy="1625922"/>
          </a:xfrm>
        </p:spPr>
        <p:txBody>
          <a:bodyPr>
            <a:normAutofit/>
          </a:bodyPr>
          <a:lstStyle/>
          <a:p>
            <a:r>
              <a:rPr lang="en-US" sz="2000" dirty="0"/>
              <a:t>Ruby on Rails </a:t>
            </a:r>
            <a:r>
              <a:rPr lang="en-US" altLang="zh-CN" sz="2000" dirty="0"/>
              <a:t>emphasizes the use of well-known </a:t>
            </a:r>
            <a:r>
              <a:rPr lang="en-US" altLang="zh-CN" sz="2000" dirty="0" smtClean="0"/>
              <a:t>software engineering patterns and </a:t>
            </a:r>
            <a:r>
              <a:rPr lang="en-US" altLang="zh-CN" sz="2000" dirty="0"/>
              <a:t>principles, such as </a:t>
            </a:r>
            <a:r>
              <a:rPr lang="en-US" altLang="zh-CN" sz="3600" dirty="0">
                <a:solidFill>
                  <a:srgbClr val="32B4B4"/>
                </a:solidFill>
              </a:rPr>
              <a:t>convention over configuration</a:t>
            </a:r>
            <a:r>
              <a:rPr lang="en-US" altLang="zh-CN" sz="2000" dirty="0" smtClean="0"/>
              <a:t>, </a:t>
            </a:r>
            <a:r>
              <a:rPr lang="en-US" altLang="zh-CN" sz="3600" dirty="0">
                <a:solidFill>
                  <a:schemeClr val="accent6"/>
                </a:solidFill>
              </a:rPr>
              <a:t>don't repeat yourself</a:t>
            </a:r>
            <a:r>
              <a:rPr lang="en-US" altLang="zh-CN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4" grpId="0"/>
      <p:bldP spid="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872934" y="1417308"/>
            <a:ext cx="8099616" cy="775095"/>
          </a:xfrm>
        </p:spPr>
        <p:txBody>
          <a:bodyPr rtlCol="0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 smtClean="0"/>
              <a:t>Model-View-Controller</a:t>
            </a:r>
            <a:endParaRPr lang="en-US" sz="3200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893FB52-0CF6-4626-B164-9260DB5E3129}" type="slidenum">
              <a:rPr lang="mk-MK" altLang="zh-CN"/>
              <a:pPr/>
              <a:t>3</a:t>
            </a:fld>
            <a:endParaRPr lang="mk-MK" altLang="zh-CN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RAILS DOES</a:t>
            </a:r>
            <a:endParaRPr lang="mk-MK" altLang="zh-CN" dirty="0" smtClean="0"/>
          </a:p>
        </p:txBody>
      </p:sp>
      <p:pic>
        <p:nvPicPr>
          <p:cNvPr id="7175" name="Picture 33" descr="arrow-righ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7450"/>
            <a:ext cx="342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34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2457450"/>
            <a:ext cx="342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75072" y="2082405"/>
            <a:ext cx="8099616" cy="775095"/>
          </a:xfrm>
        </p:spPr>
        <p:txBody>
          <a:bodyPr rtlCol="0">
            <a:normAutofit lnSpcReduction="1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 smtClean="0"/>
              <a:t>Model:</a:t>
            </a:r>
            <a:r>
              <a:rPr lang="en-US" sz="2800" dirty="0" err="1" smtClean="0">
                <a:solidFill>
                  <a:srgbClr val="32B4B4"/>
                </a:solidFill>
              </a:rPr>
              <a:t>ActiveRecord</a:t>
            </a:r>
            <a:r>
              <a:rPr lang="en-US" sz="2000" dirty="0" smtClean="0"/>
              <a:t> achieve the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object-relational mapping system for database </a:t>
            </a:r>
            <a:r>
              <a:rPr lang="en-US" altLang="zh-CN" sz="2000" dirty="0" smtClean="0"/>
              <a:t>access.</a:t>
            </a:r>
            <a:endParaRPr lang="en-US" sz="2000" dirty="0" smtClean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69360" y="3037524"/>
            <a:ext cx="8099616" cy="775095"/>
          </a:xfrm>
        </p:spPr>
        <p:txBody>
          <a:bodyPr rtlCol="0">
            <a:normAutofit lnSpcReduction="1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 smtClean="0"/>
              <a:t>View:</a:t>
            </a:r>
            <a:r>
              <a:rPr lang="en-US" sz="2800" dirty="0" err="1" smtClean="0">
                <a:solidFill>
                  <a:schemeClr val="accent3"/>
                </a:solidFill>
              </a:rPr>
              <a:t>ActiveView</a:t>
            </a:r>
            <a:r>
              <a:rPr lang="en-US" sz="2000" dirty="0" smtClean="0"/>
              <a:t> display a user interface according to the data in the model</a:t>
            </a:r>
            <a:r>
              <a:rPr lang="en-US" altLang="zh-CN" sz="2000" dirty="0" smtClean="0"/>
              <a:t>.</a:t>
            </a:r>
            <a:endParaRPr lang="en-US" sz="2000" dirty="0" smtClean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88800" y="3937644"/>
            <a:ext cx="8099616" cy="1170156"/>
          </a:xfrm>
        </p:spPr>
        <p:txBody>
          <a:bodyPr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/>
              <a:t>Controller:</a:t>
            </a:r>
            <a:r>
              <a:rPr lang="en-US" sz="2800" dirty="0" err="1">
                <a:solidFill>
                  <a:schemeClr val="accent6"/>
                </a:solidFill>
              </a:rPr>
              <a:t>ActiveController</a:t>
            </a:r>
            <a:r>
              <a:rPr lang="en-US" sz="2800" dirty="0">
                <a:solidFill>
                  <a:srgbClr val="32B4B4"/>
                </a:solidFill>
              </a:rPr>
              <a:t> </a:t>
            </a:r>
            <a:r>
              <a:rPr lang="en-US" altLang="zh-CN" sz="2000" dirty="0"/>
              <a:t>responds to external requests from the web server to the application by determining which view file to </a:t>
            </a:r>
            <a:r>
              <a:rPr lang="en-US" altLang="zh-CN" sz="2000" dirty="0" smtClean="0"/>
              <a:t>render.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/>
      <p:bldP spid="13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AAAE42F-C54C-46AD-96D2-17F75B0AEC24}" type="slidenum">
              <a:rPr lang="mk-MK" altLang="zh-CN"/>
              <a:pPr/>
              <a:t>4</a:t>
            </a:fld>
            <a:endParaRPr lang="mk-MK" altLang="zh-CN"/>
          </a:p>
        </p:txBody>
      </p:sp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mk-MK" altLang="zh-CN" dirty="0" smtClean="0"/>
          </a:p>
        </p:txBody>
      </p:sp>
      <p:pic>
        <p:nvPicPr>
          <p:cNvPr id="8214" name="Picture 27" descr="arrow-righ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7450"/>
            <a:ext cx="342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5" name="Picture 28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2457450"/>
            <a:ext cx="342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3311832" y="1771037"/>
            <a:ext cx="1800240" cy="1080144"/>
          </a:xfrm>
          <a:prstGeom prst="rect">
            <a:avLst/>
          </a:prstGeom>
          <a:solidFill>
            <a:srgbClr val="32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Online tutor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611472" y="1771037"/>
            <a:ext cx="1800240" cy="108014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Database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241692" y="1756169"/>
            <a:ext cx="1800240" cy="1080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FAYE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311832" y="3667608"/>
            <a:ext cx="1800240" cy="108014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17" name="下箭头 16"/>
          <p:cNvSpPr/>
          <p:nvPr/>
        </p:nvSpPr>
        <p:spPr>
          <a:xfrm rot="16200000">
            <a:off x="5547240" y="1870271"/>
            <a:ext cx="288000" cy="9000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 rot="5400000">
            <a:off x="2708964" y="1865795"/>
            <a:ext cx="288000" cy="5400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 rot="16200000">
            <a:off x="2757768" y="2331450"/>
            <a:ext cx="288000" cy="5400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 rot="2864854">
            <a:off x="5538311" y="2893835"/>
            <a:ext cx="288000" cy="97840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上箭头 19"/>
          <p:cNvSpPr/>
          <p:nvPr/>
        </p:nvSpPr>
        <p:spPr>
          <a:xfrm>
            <a:off x="4067952" y="2947511"/>
            <a:ext cx="288000" cy="64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 Placeholder 55"/>
          <p:cNvSpPr>
            <a:spLocks noGrp="1"/>
          </p:cNvSpPr>
          <p:nvPr>
            <p:ph type="body" sz="quarter" idx="29"/>
          </p:nvPr>
        </p:nvSpPr>
        <p:spPr>
          <a:xfrm>
            <a:off x="6241692" y="3127536"/>
            <a:ext cx="2242377" cy="2056617"/>
          </a:xfrm>
        </p:spPr>
        <p:txBody>
          <a:bodyPr>
            <a:normAutofit/>
          </a:bodyPr>
          <a:lstStyle/>
          <a:p>
            <a:r>
              <a:rPr lang="en-US" dirty="0"/>
              <a:t>Faye is a publish-subscribe messaging system based on the Bayeux protocol. It provides message servers for </a:t>
            </a:r>
            <a:r>
              <a:rPr lang="en-US" sz="1600" dirty="0">
                <a:solidFill>
                  <a:srgbClr val="32B4B4"/>
                </a:solidFill>
              </a:rPr>
              <a:t>Node.js</a:t>
            </a:r>
            <a:r>
              <a:rPr lang="en-US" dirty="0"/>
              <a:t> and </a:t>
            </a:r>
            <a:r>
              <a:rPr lang="en-US" dirty="0">
                <a:solidFill>
                  <a:srgbClr val="32B4B4"/>
                </a:solidFill>
              </a:rPr>
              <a:t>Ruby</a:t>
            </a:r>
            <a:r>
              <a:rPr lang="en-US" dirty="0"/>
              <a:t>, and clients for use on the server and in all major web browsers.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13" grpId="0" animBg="1"/>
      <p:bldP spid="39" grpId="0" animBg="1"/>
      <p:bldP spid="40" grpId="0" animBg="1"/>
      <p:bldP spid="41" grpId="0" animBg="1"/>
      <p:bldP spid="17" grpId="0" animBg="1"/>
      <p:bldP spid="18" grpId="0" animBg="1"/>
      <p:bldP spid="45" grpId="0" animBg="1"/>
      <p:bldP spid="19" grpId="0" animBg="1"/>
      <p:bldP spid="20" grpId="0" animBg="1"/>
      <p:bldP spid="5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"/>
          </p:nvPr>
        </p:nvSpPr>
        <p:spPr/>
        <p:txBody>
          <a:bodyPr/>
          <a:lstStyle/>
          <a:p>
            <a:fld id="{291757C2-DA28-42A2-8947-EC1E4FA1023C}" type="slidenum">
              <a:rPr lang="mk-MK" altLang="zh-CN"/>
              <a:pPr/>
              <a:t>5</a:t>
            </a:fld>
            <a:endParaRPr lang="mk-MK" altLang="zh-CN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81508" y="337164"/>
            <a:ext cx="7559675" cy="723900"/>
          </a:xfrm>
        </p:spPr>
        <p:txBody>
          <a:bodyPr/>
          <a:lstStyle/>
          <a:p>
            <a:r>
              <a:rPr lang="en-US" sz="2400" dirty="0" smtClean="0"/>
              <a:t>CLASS DIAGRAM</a:t>
            </a:r>
            <a:endParaRPr lang="mk-MK" altLang="zh-CN" sz="2400" dirty="0" smtClean="0"/>
          </a:p>
        </p:txBody>
      </p:sp>
      <p:pic>
        <p:nvPicPr>
          <p:cNvPr id="9234" name="Picture 19" descr="arrow-righ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7450"/>
            <a:ext cx="342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5" name="Picture 20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2457450"/>
            <a:ext cx="342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12978"/>
              </p:ext>
            </p:extLst>
          </p:nvPr>
        </p:nvGraphicFramePr>
        <p:xfrm>
          <a:off x="342900" y="655763"/>
          <a:ext cx="8458200" cy="5262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Rose Model Diagram" r:id="rId5" imgW="12828600" imgH="7979400" progId="Rose.ModelPicture">
                  <p:link updateAutomatic="1"/>
                </p:oleObj>
              </mc:Choice>
              <mc:Fallback>
                <p:oleObj name="Rose Model Diagram" r:id="rId5" imgW="12828600" imgH="7979400" progId="Rose.ModelPicture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" y="655763"/>
                        <a:ext cx="8458200" cy="5262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"/>
          </p:nvPr>
        </p:nvSpPr>
        <p:spPr/>
        <p:txBody>
          <a:bodyPr/>
          <a:lstStyle/>
          <a:p>
            <a:fld id="{291757C2-DA28-42A2-8947-EC1E4FA1023C}" type="slidenum">
              <a:rPr lang="mk-MK" altLang="zh-CN"/>
              <a:pPr/>
              <a:t>6</a:t>
            </a:fld>
            <a:endParaRPr lang="mk-MK" altLang="zh-CN"/>
          </a:p>
        </p:txBody>
      </p:sp>
      <p:pic>
        <p:nvPicPr>
          <p:cNvPr id="9234" name="Picture 19" descr="arrow-righ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7450"/>
            <a:ext cx="342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5" name="Picture 20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2457450"/>
            <a:ext cx="342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164328"/>
              </p:ext>
            </p:extLst>
          </p:nvPr>
        </p:nvGraphicFramePr>
        <p:xfrm>
          <a:off x="0" y="516411"/>
          <a:ext cx="9157147" cy="5581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Rose Model Diagram" r:id="rId5" imgW="13096800" imgH="7434000" progId="Rose.ModelPicture">
                  <p:link updateAutomatic="1"/>
                </p:oleObj>
              </mc:Choice>
              <mc:Fallback>
                <p:oleObj name="Rose Model Diagram" r:id="rId5" imgW="13096800" imgH="7434000" progId="Rose.ModelPicture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516411"/>
                        <a:ext cx="9157147" cy="5581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486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"/>
          </p:nvPr>
        </p:nvSpPr>
        <p:spPr/>
        <p:txBody>
          <a:bodyPr/>
          <a:lstStyle/>
          <a:p>
            <a:fld id="{291757C2-DA28-42A2-8947-EC1E4FA1023C}" type="slidenum">
              <a:rPr lang="mk-MK" altLang="zh-CN"/>
              <a:pPr/>
              <a:t>7</a:t>
            </a:fld>
            <a:endParaRPr lang="mk-MK" altLang="zh-CN"/>
          </a:p>
        </p:txBody>
      </p:sp>
      <p:pic>
        <p:nvPicPr>
          <p:cNvPr id="9234" name="Picture 19" descr="arrow-righ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7450"/>
            <a:ext cx="342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5" name="Picture 20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2457450"/>
            <a:ext cx="342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401858"/>
              </p:ext>
            </p:extLst>
          </p:nvPr>
        </p:nvGraphicFramePr>
        <p:xfrm>
          <a:off x="166313" y="607200"/>
          <a:ext cx="8811372" cy="5400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Rose Model Diagram" r:id="rId5" imgW="14828400" imgH="6654240" progId="Rose.ModelPicture">
                  <p:link updateAutomatic="1"/>
                </p:oleObj>
              </mc:Choice>
              <mc:Fallback>
                <p:oleObj name="Rose Model Diagram" r:id="rId5" imgW="14828400" imgH="6654240" progId="Rose.ModelPicture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313" y="607200"/>
                        <a:ext cx="8811372" cy="5400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168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DEDEAE06-118E-41B4-B8BD-BD3472533CE6}" type="slidenum">
              <a:rPr lang="mk-MK" altLang="zh-CN"/>
              <a:pPr/>
              <a:t>8</a:t>
            </a:fld>
            <a:endParaRPr lang="mk-MK" altLang="zh-CN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5295900" y="1771650"/>
            <a:ext cx="3167063" cy="542925"/>
          </a:xfrm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Navigation bar</a:t>
            </a:r>
            <a:endParaRPr lang="en-US" dirty="0" smtClean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9"/>
          </p:nvPr>
        </p:nvSpPr>
        <p:spPr>
          <a:xfrm>
            <a:off x="5295900" y="3400425"/>
            <a:ext cx="3167063" cy="542925"/>
          </a:xfrm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Self </a:t>
            </a:r>
            <a:r>
              <a:rPr lang="en-US" altLang="zh-CN" dirty="0"/>
              <a:t>recommendation</a:t>
            </a:r>
            <a:endParaRPr lang="en-US" dirty="0" smtClean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3761892" y="697212"/>
            <a:ext cx="4499267" cy="723900"/>
          </a:xfrm>
        </p:spPr>
        <p:txBody>
          <a:bodyPr/>
          <a:lstStyle/>
          <a:p>
            <a:r>
              <a:rPr lang="en-US" altLang="zh-CN" dirty="0" smtClean="0"/>
              <a:t>HOME</a:t>
            </a:r>
            <a:endParaRPr lang="mk-MK" altLang="zh-CN" dirty="0" smtClean="0"/>
          </a:p>
        </p:txBody>
      </p:sp>
      <p:pic>
        <p:nvPicPr>
          <p:cNvPr id="10253" name="Picture 15" descr="arrow-righ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7450"/>
            <a:ext cx="342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4" name="Picture 16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2457450"/>
            <a:ext cx="342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48" y="697212"/>
            <a:ext cx="3960000" cy="4969800"/>
          </a:xfrm>
          <a:prstGeom prst="rect">
            <a:avLst/>
          </a:prstGeom>
        </p:spPr>
      </p:pic>
      <p:sp>
        <p:nvSpPr>
          <p:cNvPr id="11" name="文本占位符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Notice board</a:t>
            </a:r>
            <a:endParaRPr lang="zh-CN" altLang="en-US" dirty="0"/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9"/>
          </p:nvPr>
        </p:nvSpPr>
        <p:spPr>
          <a:xfrm>
            <a:off x="5292096" y="4297692"/>
            <a:ext cx="3167063" cy="542925"/>
          </a:xfrm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Hot tutor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9" grpId="0" build="p"/>
      <p:bldP spid="23" grpId="0"/>
      <p:bldP spid="11" grpId="0" build="p"/>
      <p:bldP spid="3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DEDEAE06-118E-41B4-B8BD-BD3472533CE6}" type="slidenum">
              <a:rPr lang="mk-MK" altLang="zh-CN"/>
              <a:pPr/>
              <a:t>9</a:t>
            </a:fld>
            <a:endParaRPr lang="mk-MK" altLang="zh-CN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5295900" y="1771650"/>
            <a:ext cx="3167063" cy="542925"/>
          </a:xfrm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Keyword search</a:t>
            </a:r>
            <a:endParaRPr lang="en-US" dirty="0" smtClean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9"/>
          </p:nvPr>
        </p:nvSpPr>
        <p:spPr>
          <a:xfrm>
            <a:off x="5295900" y="3400425"/>
            <a:ext cx="3848100" cy="897267"/>
          </a:xfrm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Tutor list</a:t>
            </a:r>
            <a:endParaRPr lang="en-US" dirty="0" smtClean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4625017" y="723864"/>
            <a:ext cx="4499267" cy="723900"/>
          </a:xfrm>
        </p:spPr>
        <p:txBody>
          <a:bodyPr/>
          <a:lstStyle/>
          <a:p>
            <a:r>
              <a:rPr lang="en-US" altLang="zh-CN" dirty="0" smtClean="0"/>
              <a:t>SEARCH PAGE</a:t>
            </a:r>
            <a:endParaRPr lang="mk-MK" altLang="zh-CN" dirty="0" smtClean="0"/>
          </a:p>
        </p:txBody>
      </p:sp>
      <p:pic>
        <p:nvPicPr>
          <p:cNvPr id="10253" name="Picture 15" descr="arrow-righ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7450"/>
            <a:ext cx="342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4" name="Picture 16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2457450"/>
            <a:ext cx="342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占位符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Advanced search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52" y="697212"/>
            <a:ext cx="3925032" cy="492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3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9" grpId="0" build="p"/>
      <p:bldP spid="23" grpId="0"/>
      <p:bldP spid="11" grpId="0" build="p"/>
    </p:bldLst>
  </p:timing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League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g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ague Gothic">
      <a:majorFont>
        <a:latin typeface="League Gothic"/>
        <a:ea typeface=""/>
        <a:cs typeface=""/>
      </a:majorFont>
      <a:minorFont>
        <a:latin typeface="League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3758</TotalTime>
  <Words>188</Words>
  <Application>Microsoft Office PowerPoint</Application>
  <PresentationFormat>全屏显示(16:10)</PresentationFormat>
  <Paragraphs>48</Paragraphs>
  <Slides>11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链接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Title</vt:lpstr>
      <vt:lpstr>Pages</vt:lpstr>
      <vt:lpstr>C:\Users\sony\Desktop\class.mdl\100%0,0x3528,1859#CLSDGRM:\5176434703DA\5176435A0070</vt:lpstr>
      <vt:lpstr>C:\Users\sony\Desktop\class.mdl\90%0,0x3534,1995#INTDGRM:\5176434703DA\517693A00039</vt:lpstr>
      <vt:lpstr>C:\Users\sony\Desktop\class.mdl\100%0,0x3181,1796#INTDGRM:\5176434703DA\51769A11004A</vt:lpstr>
      <vt:lpstr>LET’S MAKE LEARNING SIMPLE AND COOL</vt:lpstr>
      <vt:lpstr>WHAT RAILS IS</vt:lpstr>
      <vt:lpstr>WHAT RAILS DOES</vt:lpstr>
      <vt:lpstr>EXAMPLE</vt:lpstr>
      <vt:lpstr>CLASS DIAGRAM</vt:lpstr>
      <vt:lpstr>PowerPoint 演示文稿</vt:lpstr>
      <vt:lpstr>PowerPoint 演示文稿</vt:lpstr>
      <vt:lpstr>HOME</vt:lpstr>
      <vt:lpstr>SEARCH PAGE</vt:lpstr>
      <vt:lpstr>MESSAGE PAGE</vt:lpstr>
      <vt:lpstr>THANKS FOR COMING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Smith</dc:creator>
  <cp:lastModifiedBy>sony</cp:lastModifiedBy>
  <cp:revision>461</cp:revision>
  <dcterms:created xsi:type="dcterms:W3CDTF">2011-02-07T16:44:09Z</dcterms:created>
  <dcterms:modified xsi:type="dcterms:W3CDTF">2013-04-23T18:05:20Z</dcterms:modified>
</cp:coreProperties>
</file>