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4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4F05-0BDF-9343-94FA-C9280FCA59A6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5D37-31CF-EA4D-9816-BEC25F17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6227"/>
          </a:xfrm>
        </p:spPr>
        <p:txBody>
          <a:bodyPr/>
          <a:lstStyle/>
          <a:p>
            <a:r>
              <a:rPr lang="en-US" dirty="0" smtClean="0"/>
              <a:t>5~7 members</a:t>
            </a:r>
          </a:p>
          <a:p>
            <a:r>
              <a:rPr lang="en-US" dirty="0" smtClean="0"/>
              <a:t>Play different roles, such as PM, SA, SD and PD</a:t>
            </a:r>
          </a:p>
          <a:p>
            <a:r>
              <a:rPr lang="en-US" dirty="0" smtClean="0"/>
              <a:t>Each member should give at least one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Progress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resentations</a:t>
            </a:r>
          </a:p>
          <a:p>
            <a:pPr marL="400050" lvl="1" indent="0">
              <a:buNone/>
            </a:pPr>
            <a:r>
              <a:rPr lang="en-US" dirty="0" smtClean="0"/>
              <a:t>0)   Project Proposal, 03/13; 03/20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(optional)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Vision and Plan, 03/20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Requirements,  04/3;04/10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Analysis and Design, 04/24; 05/08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Development Progress, 05/15; 05/22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System Test, 05/29;06/05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1 Final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Presentation   2013/06/19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5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Deliveries</a:t>
            </a:r>
            <a:br>
              <a:rPr lang="en-US" sz="6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send to projects2012@sina.com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smtClean="0"/>
              <a:t>Project Proposal (optional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en-TT" dirty="0"/>
              <a:t>2013-03-</a:t>
            </a:r>
            <a:r>
              <a:rPr lang="en-TT" dirty="0" smtClean="0"/>
              <a:t>16</a:t>
            </a:r>
            <a:endParaRPr lang="en-US" dirty="0"/>
          </a:p>
          <a:p>
            <a:pPr lvl="0"/>
            <a:r>
              <a:rPr lang="en-US" altLang="zh-CN" dirty="0" smtClean="0"/>
              <a:t>Project and Team </a:t>
            </a:r>
            <a:r>
              <a:rPr lang="en-US" altLang="zh-CN" dirty="0"/>
              <a:t>O</a:t>
            </a:r>
            <a:r>
              <a:rPr lang="en-US" altLang="zh-CN" dirty="0" smtClean="0"/>
              <a:t>rganization</a:t>
            </a:r>
            <a:r>
              <a:rPr lang="zh-CN" altLang="en-US" dirty="0" smtClean="0"/>
              <a:t>，</a:t>
            </a:r>
            <a:r>
              <a:rPr lang="en-TT" dirty="0"/>
              <a:t>2013-3-</a:t>
            </a:r>
            <a:r>
              <a:rPr lang="en-TT" dirty="0" smtClean="0"/>
              <a:t>16</a:t>
            </a:r>
            <a:endParaRPr lang="en-US" dirty="0"/>
          </a:p>
          <a:p>
            <a:pPr lvl="0"/>
            <a:r>
              <a:rPr lang="en-US" altLang="zh-CN" dirty="0" smtClean="0"/>
              <a:t>Project Vision </a:t>
            </a:r>
            <a:r>
              <a:rPr lang="en-US" altLang="zh-CN" dirty="0"/>
              <a:t>D</a:t>
            </a:r>
            <a:r>
              <a:rPr lang="en-US" altLang="zh-CN" dirty="0" smtClean="0"/>
              <a:t>ocument and Project Plan</a:t>
            </a:r>
            <a:r>
              <a:rPr lang="zh-CN" altLang="en-US" dirty="0" smtClean="0"/>
              <a:t>，</a:t>
            </a:r>
            <a:r>
              <a:rPr lang="en-TT" dirty="0"/>
              <a:t>2013-3-</a:t>
            </a:r>
            <a:r>
              <a:rPr lang="en-TT" dirty="0" smtClean="0"/>
              <a:t>23</a:t>
            </a:r>
            <a:endParaRPr lang="en-US" dirty="0"/>
          </a:p>
          <a:p>
            <a:pPr lvl="0"/>
            <a:r>
              <a:rPr lang="en-US" altLang="zh-CN" dirty="0" smtClean="0"/>
              <a:t>Software Requirements Specification</a:t>
            </a:r>
            <a:r>
              <a:rPr lang="zh-CN" altLang="en-US" dirty="0" smtClean="0"/>
              <a:t>，</a:t>
            </a:r>
            <a:r>
              <a:rPr lang="en-TT" dirty="0"/>
              <a:t>2013-04</a:t>
            </a:r>
            <a:r>
              <a:rPr lang="en-US" dirty="0"/>
              <a:t>-</a:t>
            </a:r>
            <a:r>
              <a:rPr lang="en-US" dirty="0" smtClean="0"/>
              <a:t>13</a:t>
            </a:r>
            <a:endParaRPr lang="en-US" dirty="0"/>
          </a:p>
          <a:p>
            <a:pPr lvl="0"/>
            <a:r>
              <a:rPr lang="en-US" altLang="zh-CN" dirty="0" smtClean="0"/>
              <a:t>Software Architecture Document  and User Interface Prototype</a:t>
            </a:r>
            <a:r>
              <a:rPr lang="zh-CN" altLang="en-US" dirty="0" smtClean="0"/>
              <a:t>，</a:t>
            </a:r>
            <a:r>
              <a:rPr lang="en-TT" dirty="0"/>
              <a:t>2013-05</a:t>
            </a:r>
            <a:r>
              <a:rPr lang="en-TT" dirty="0" smtClean="0"/>
              <a:t>-04</a:t>
            </a:r>
            <a:endParaRPr lang="en-US" dirty="0"/>
          </a:p>
          <a:p>
            <a:pPr lvl="0"/>
            <a:r>
              <a:rPr lang="en-US" altLang="zh-CN" dirty="0" smtClean="0"/>
              <a:t>Software Product Description and User Manual</a:t>
            </a:r>
            <a:r>
              <a:rPr lang="zh-CN" altLang="en-US" dirty="0" smtClean="0"/>
              <a:t>，</a:t>
            </a:r>
            <a:r>
              <a:rPr lang="en-TT" dirty="0"/>
              <a:t>2013-</a:t>
            </a:r>
            <a:r>
              <a:rPr lang="en-TT" dirty="0" smtClean="0"/>
              <a:t>06-08</a:t>
            </a:r>
            <a:endParaRPr lang="en-US" dirty="0"/>
          </a:p>
          <a:p>
            <a:r>
              <a:rPr lang="en-US" dirty="0" smtClean="0"/>
              <a:t>Final product, all source code, configuration document and deployment document</a:t>
            </a:r>
            <a:r>
              <a:rPr lang="zh-CN" altLang="en-US" dirty="0" smtClean="0"/>
              <a:t>，</a:t>
            </a:r>
            <a:r>
              <a:rPr lang="en-US" dirty="0" smtClean="0"/>
              <a:t>2013</a:t>
            </a:r>
            <a:r>
              <a:rPr lang="en-US" dirty="0"/>
              <a:t>-06-19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6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Tutoring System </a:t>
            </a:r>
            <a:endParaRPr lang="en-US" dirty="0" smtClean="0"/>
          </a:p>
          <a:p>
            <a:r>
              <a:rPr lang="en-US" dirty="0" smtClean="0"/>
              <a:t>A Simple Knowledge Sharing System for Software Development Team/Organization</a:t>
            </a:r>
          </a:p>
          <a:p>
            <a:r>
              <a:rPr lang="en-US" dirty="0" smtClean="0"/>
              <a:t>A Simple Online Store Construction System</a:t>
            </a:r>
          </a:p>
          <a:p>
            <a:r>
              <a:rPr lang="en-US" dirty="0" smtClean="0"/>
              <a:t>A POS System for Chain Store based on Mobile Devices</a:t>
            </a:r>
          </a:p>
          <a:p>
            <a:r>
              <a:rPr lang="en-US" dirty="0" smtClean="0"/>
              <a:t>A Web-based Project Management System</a:t>
            </a:r>
          </a:p>
          <a:p>
            <a:r>
              <a:rPr lang="en-US" dirty="0" smtClean="0"/>
              <a:t>OA System based on Workflow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19" y="137818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 one from candidate </a:t>
            </a:r>
            <a:r>
              <a:rPr lang="en-US" dirty="0" smtClean="0"/>
              <a:t>topics</a:t>
            </a:r>
            <a:endParaRPr lang="en-US" dirty="0" smtClean="0"/>
          </a:p>
          <a:p>
            <a:r>
              <a:rPr lang="en-US" dirty="0" smtClean="0"/>
              <a:t>Narrow down the scope, generate your vision</a:t>
            </a:r>
          </a:p>
          <a:p>
            <a:r>
              <a:rPr lang="en-US" dirty="0" smtClean="0"/>
              <a:t>Break down tasks and plan your project</a:t>
            </a:r>
          </a:p>
          <a:p>
            <a:r>
              <a:rPr lang="en-US" dirty="0" smtClean="0"/>
              <a:t>Prepare and configure development environments </a:t>
            </a:r>
          </a:p>
          <a:p>
            <a:r>
              <a:rPr lang="en-US" dirty="0" smtClean="0"/>
              <a:t>Find a reference architecture and discuss your candidate architecture</a:t>
            </a:r>
          </a:p>
          <a:p>
            <a:r>
              <a:rPr lang="en-US" dirty="0" smtClean="0"/>
              <a:t>Some examples might be useful to train your members</a:t>
            </a:r>
          </a:p>
          <a:p>
            <a:pPr marL="0" indent="0">
              <a:buNone/>
            </a:pPr>
            <a:r>
              <a:rPr lang="en-US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20425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278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Projects </vt:lpstr>
      <vt:lpstr>Team Organization</vt:lpstr>
      <vt:lpstr>Presentations</vt:lpstr>
      <vt:lpstr>Deliveries send to projects2012@sina.com</vt:lpstr>
      <vt:lpstr>Candidate Topics</vt:lpstr>
      <vt:lpstr>To Start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</dc:title>
  <dc:creator>Y</dc:creator>
  <cp:lastModifiedBy>Y</cp:lastModifiedBy>
  <cp:revision>34</cp:revision>
  <dcterms:created xsi:type="dcterms:W3CDTF">2013-03-12T11:44:35Z</dcterms:created>
  <dcterms:modified xsi:type="dcterms:W3CDTF">2013-03-12T14:23:38Z</dcterms:modified>
</cp:coreProperties>
</file>