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65" r:id="rId4"/>
    <p:sldMasterId id="2147483678" r:id="rId5"/>
    <p:sldMasterId id="2147483691" r:id="rId6"/>
    <p:sldMasterId id="2147483704" r:id="rId7"/>
    <p:sldMasterId id="2147483717" r:id="rId8"/>
    <p:sldMasterId id="2147483730" r:id="rId9"/>
  </p:sldMasterIdLst>
  <p:sldIdLst>
    <p:sldId id="256" r:id="rId10"/>
    <p:sldId id="259" r:id="rId11"/>
    <p:sldId id="258" r:id="rId12"/>
    <p:sldId id="257" r:id="rId13"/>
    <p:sldId id="260" r:id="rId14"/>
    <p:sldId id="261" r:id="rId15"/>
    <p:sldId id="262" r:id="rId16"/>
    <p:sldId id="263" r:id="rId17"/>
    <p:sldId id="264" r:id="rId18"/>
    <p:sldId id="265" r:id="rId19"/>
    <p:sldId id="266" r:id="rId20"/>
    <p:sldId id="267" r:id="rId21"/>
    <p:sldId id="287" r:id="rId22"/>
    <p:sldId id="288" r:id="rId23"/>
    <p:sldId id="289" r:id="rId24"/>
    <p:sldId id="268" r:id="rId25"/>
    <p:sldId id="270" r:id="rId26"/>
    <p:sldId id="290" r:id="rId27"/>
    <p:sldId id="291" r:id="rId28"/>
    <p:sldId id="292" r:id="rId29"/>
    <p:sldId id="273" r:id="rId30"/>
    <p:sldId id="269" r:id="rId31"/>
    <p:sldId id="271" r:id="rId32"/>
    <p:sldId id="272" r:id="rId33"/>
    <p:sldId id="274" r:id="rId34"/>
    <p:sldId id="275" r:id="rId35"/>
    <p:sldId id="276" r:id="rId36"/>
    <p:sldId id="277" r:id="rId37"/>
    <p:sldId id="278" r:id="rId38"/>
    <p:sldId id="279" r:id="rId39"/>
    <p:sldId id="280" r:id="rId40"/>
    <p:sldId id="281" r:id="rId41"/>
    <p:sldId id="282" r:id="rId42"/>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9D7"/>
    <a:srgbClr val="67C0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83" autoAdjust="0"/>
    <p:restoredTop sz="94660"/>
  </p:normalViewPr>
  <p:slideViewPr>
    <p:cSldViewPr snapToGrid="0" showGuides="1">
      <p:cViewPr>
        <p:scale>
          <a:sx n="75" d="100"/>
          <a:sy n="75" d="100"/>
        </p:scale>
        <p:origin x="-1704" y="-942"/>
      </p:cViewPr>
      <p:guideLst>
        <p:guide orient="horz" pos="2046"/>
        <p:guide pos="39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6" Type="http://schemas.openxmlformats.org/officeDocument/2006/relationships/tags" Target="tags/tag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slide" Target="slides/slide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0"/>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lang="zh-CN" sz="1800">
          <a:latin typeface="+mn-lt"/>
          <a:ea typeface="+mn-ea"/>
          <a:cs typeface="+mn-ea"/>
          <a:sym typeface="+mn-lt"/>
        </a:defRPr>
      </a:pPr>
    </a:p>
  </c:txPr>
  <c:externalData r:id="rId1">
    <c:autoUpdate val="0"/>
  </c:externalData>
</c:chartSpace>
</file>

<file path=ppt/slideLayouts/_rels/slideLayout1.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3" Type="http://schemas.openxmlformats.org/officeDocument/2006/relationships/theme" Target="../theme/theme3.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slideLayout" Target="../slideLayouts/slideLayout35.xml"/><Relationship Id="rId7" Type="http://schemas.openxmlformats.org/officeDocument/2006/relationships/slideLayout" Target="../slideLayouts/slideLayout34.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 Type="http://schemas.openxmlformats.org/officeDocument/2006/relationships/slideLayout" Target="../slideLayouts/slideLayout29.xml"/><Relationship Id="rId13" Type="http://schemas.openxmlformats.org/officeDocument/2006/relationships/theme" Target="../theme/theme4.xml"/><Relationship Id="rId12" Type="http://schemas.openxmlformats.org/officeDocument/2006/relationships/slideLayout" Target="../slideLayouts/slideLayout39.xml"/><Relationship Id="rId11" Type="http://schemas.openxmlformats.org/officeDocument/2006/relationships/slideLayout" Target="../slideLayouts/slideLayout38.xml"/><Relationship Id="rId10" Type="http://schemas.openxmlformats.org/officeDocument/2006/relationships/slideLayout" Target="../slideLayouts/slideLayout37.xml"/><Relationship Id="rId1"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3" Type="http://schemas.openxmlformats.org/officeDocument/2006/relationships/theme" Target="../theme/theme5.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0.xml"/><Relationship Id="rId8" Type="http://schemas.openxmlformats.org/officeDocument/2006/relationships/slideLayout" Target="../slideLayouts/slideLayout59.xml"/><Relationship Id="rId7" Type="http://schemas.openxmlformats.org/officeDocument/2006/relationships/slideLayout" Target="../slideLayouts/slideLayout58.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3" Type="http://schemas.openxmlformats.org/officeDocument/2006/relationships/slideLayout" Target="../slideLayouts/slideLayout54.xml"/><Relationship Id="rId2" Type="http://schemas.openxmlformats.org/officeDocument/2006/relationships/slideLayout" Target="../slideLayouts/slideLayout53.xml"/><Relationship Id="rId13" Type="http://schemas.openxmlformats.org/officeDocument/2006/relationships/theme" Target="../theme/theme6.xml"/><Relationship Id="rId12" Type="http://schemas.openxmlformats.org/officeDocument/2006/relationships/slideLayout" Target="../slideLayouts/slideLayout63.xml"/><Relationship Id="rId11" Type="http://schemas.openxmlformats.org/officeDocument/2006/relationships/slideLayout" Target="../slideLayouts/slideLayout62.xml"/><Relationship Id="rId10" Type="http://schemas.openxmlformats.org/officeDocument/2006/relationships/slideLayout" Target="../slideLayouts/slideLayout61.xml"/><Relationship Id="rId1" Type="http://schemas.openxmlformats.org/officeDocument/2006/relationships/slideLayout" Target="../slideLayouts/slideLayout52.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2.xml"/><Relationship Id="rId8" Type="http://schemas.openxmlformats.org/officeDocument/2006/relationships/slideLayout" Target="../slideLayouts/slideLayout71.xml"/><Relationship Id="rId7" Type="http://schemas.openxmlformats.org/officeDocument/2006/relationships/slideLayout" Target="../slideLayouts/slideLayout70.xml"/><Relationship Id="rId6" Type="http://schemas.openxmlformats.org/officeDocument/2006/relationships/slideLayout" Target="../slideLayouts/slideLayout69.xml"/><Relationship Id="rId5" Type="http://schemas.openxmlformats.org/officeDocument/2006/relationships/slideLayout" Target="../slideLayouts/slideLayout68.xml"/><Relationship Id="rId4" Type="http://schemas.openxmlformats.org/officeDocument/2006/relationships/slideLayout" Target="../slideLayouts/slideLayout67.xml"/><Relationship Id="rId3" Type="http://schemas.openxmlformats.org/officeDocument/2006/relationships/slideLayout" Target="../slideLayouts/slideLayout66.xml"/><Relationship Id="rId2" Type="http://schemas.openxmlformats.org/officeDocument/2006/relationships/slideLayout" Target="../slideLayouts/slideLayout65.xml"/><Relationship Id="rId13" Type="http://schemas.openxmlformats.org/officeDocument/2006/relationships/theme" Target="../theme/theme7.xml"/><Relationship Id="rId12" Type="http://schemas.openxmlformats.org/officeDocument/2006/relationships/slideLayout" Target="../slideLayouts/slideLayout75.xml"/><Relationship Id="rId11" Type="http://schemas.openxmlformats.org/officeDocument/2006/relationships/slideLayout" Target="../slideLayouts/slideLayout74.xml"/><Relationship Id="rId10" Type="http://schemas.openxmlformats.org/officeDocument/2006/relationships/slideLayout" Target="../slideLayouts/slideLayout73.xml"/><Relationship Id="rId1" Type="http://schemas.openxmlformats.org/officeDocument/2006/relationships/slideLayout" Target="../slideLayouts/slideLayout64.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4.xml"/><Relationship Id="rId8" Type="http://schemas.openxmlformats.org/officeDocument/2006/relationships/slideLayout" Target="../slideLayouts/slideLayout83.xml"/><Relationship Id="rId7" Type="http://schemas.openxmlformats.org/officeDocument/2006/relationships/slideLayout" Target="../slideLayouts/slideLayout82.xml"/><Relationship Id="rId6" Type="http://schemas.openxmlformats.org/officeDocument/2006/relationships/slideLayout" Target="../slideLayouts/slideLayout81.xml"/><Relationship Id="rId5" Type="http://schemas.openxmlformats.org/officeDocument/2006/relationships/slideLayout" Target="../slideLayouts/slideLayout80.xml"/><Relationship Id="rId4" Type="http://schemas.openxmlformats.org/officeDocument/2006/relationships/slideLayout" Target="../slideLayouts/slideLayout79.xml"/><Relationship Id="rId3" Type="http://schemas.openxmlformats.org/officeDocument/2006/relationships/slideLayout" Target="../slideLayouts/slideLayout78.xml"/><Relationship Id="rId2" Type="http://schemas.openxmlformats.org/officeDocument/2006/relationships/slideLayout" Target="../slideLayouts/slideLayout77.xml"/><Relationship Id="rId13" Type="http://schemas.openxmlformats.org/officeDocument/2006/relationships/theme" Target="../theme/theme8.xml"/><Relationship Id="rId12" Type="http://schemas.openxmlformats.org/officeDocument/2006/relationships/slideLayout" Target="../slideLayouts/slideLayout87.xml"/><Relationship Id="rId11" Type="http://schemas.openxmlformats.org/officeDocument/2006/relationships/slideLayout" Target="../slideLayouts/slideLayout86.xml"/><Relationship Id="rId10" Type="http://schemas.openxmlformats.org/officeDocument/2006/relationships/slideLayout" Target="../slideLayouts/slideLayout85.xml"/><Relationship Id="rId1"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image" Target="../media/image25.png"/><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 Type="http://schemas.openxmlformats.org/officeDocument/2006/relationships/hyperlink" Target="http://www.1ppt.com/hangye/" TargetMode="External"/><Relationship Id="rId18" Type="http://schemas.openxmlformats.org/officeDocument/2006/relationships/slideLayout" Target="../slideLayouts/slideLayout15.xml"/><Relationship Id="rId17" Type="http://schemas.openxmlformats.org/officeDocument/2006/relationships/image" Target="../media/image27.png"/><Relationship Id="rId16" Type="http://schemas.openxmlformats.org/officeDocument/2006/relationships/hyperlink" Target="http://www.1ppt.com/ziti/"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shouchaobao/" TargetMode="External"/><Relationship Id="rId12" Type="http://schemas.openxmlformats.org/officeDocument/2006/relationships/hyperlink" Target="http://www.1ppt.com/kejian/" TargetMode="External"/><Relationship Id="rId11" Type="http://schemas.openxmlformats.org/officeDocument/2006/relationships/hyperlink" Target="http://www.1ppt.com/jianli/"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68858" y="2502325"/>
            <a:ext cx="7603363" cy="1200329"/>
          </a:xfrm>
          <a:prstGeom prst="rect">
            <a:avLst/>
          </a:prstGeom>
          <a:noFill/>
        </p:spPr>
        <p:txBody>
          <a:bodyPr wrap="none" rtlCol="0">
            <a:spAutoFit/>
          </a:bodyPr>
          <a:lstStyle/>
          <a:p>
            <a:r>
              <a:rPr lang="zh-CN" altLang="en-US" sz="72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学术汇报</a:t>
            </a:r>
            <a:r>
              <a:rPr lang="en-US" altLang="zh-CN" sz="72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PPT</a:t>
            </a:r>
            <a:r>
              <a:rPr lang="zh-CN" altLang="en-US" sz="72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模板</a:t>
            </a:r>
            <a:endParaRPr lang="zh-CN" altLang="en-US" sz="72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5" name="文本框 4"/>
          <p:cNvSpPr txBox="1"/>
          <p:nvPr/>
        </p:nvSpPr>
        <p:spPr>
          <a:xfrm>
            <a:off x="2743201" y="2163771"/>
            <a:ext cx="6705599" cy="338554"/>
          </a:xfrm>
          <a:prstGeom prst="rect">
            <a:avLst/>
          </a:prstGeom>
          <a:noFill/>
        </p:spPr>
        <p:txBody>
          <a:bodyPr wrap="square" rtlCol="0">
            <a:spAutoFit/>
          </a:bodyPr>
          <a:lstStyle/>
          <a:p>
            <a:pPr algn="dist"/>
            <a:r>
              <a:rPr lang="en-US" altLang="zh-CN" sz="1600" dirty="0">
                <a:gradFill>
                  <a:gsLst>
                    <a:gs pos="59200">
                      <a:srgbClr val="0599D7">
                        <a:alpha val="80000"/>
                      </a:srgbClr>
                    </a:gs>
                    <a:gs pos="42000">
                      <a:srgbClr val="0599D7">
                        <a:alpha val="80000"/>
                      </a:srgbClr>
                    </a:gs>
                    <a:gs pos="0">
                      <a:srgbClr val="0599D7"/>
                    </a:gs>
                    <a:gs pos="100000">
                      <a:srgbClr val="0599D7"/>
                    </a:gs>
                  </a:gsLst>
                  <a:lin ang="2700000" scaled="0"/>
                </a:gradFill>
                <a:cs typeface="+mn-ea"/>
                <a:sym typeface="+mn-lt"/>
              </a:rPr>
              <a:t>Academic report PPT template</a:t>
            </a:r>
            <a:endParaRPr lang="zh-CN" altLang="en-US" sz="1600" dirty="0">
              <a:gradFill>
                <a:gsLst>
                  <a:gs pos="59200">
                    <a:srgbClr val="0599D7">
                      <a:alpha val="80000"/>
                    </a:srgbClr>
                  </a:gs>
                  <a:gs pos="42000">
                    <a:srgbClr val="0599D7">
                      <a:alpha val="80000"/>
                    </a:srgbClr>
                  </a:gs>
                  <a:gs pos="0">
                    <a:srgbClr val="0599D7"/>
                  </a:gs>
                  <a:gs pos="100000">
                    <a:srgbClr val="0599D7"/>
                  </a:gs>
                </a:gsLst>
                <a:lin ang="2700000" scaled="0"/>
              </a:gradFill>
              <a:cs typeface="+mn-ea"/>
              <a:sym typeface="+mn-lt"/>
            </a:endParaRPr>
          </a:p>
        </p:txBody>
      </p:sp>
      <p:sp>
        <p:nvSpPr>
          <p:cNvPr id="6" name="文本框 5"/>
          <p:cNvSpPr txBox="1"/>
          <p:nvPr/>
        </p:nvSpPr>
        <p:spPr>
          <a:xfrm>
            <a:off x="1857500" y="3702654"/>
            <a:ext cx="8477000" cy="415498"/>
          </a:xfrm>
          <a:prstGeom prst="rect">
            <a:avLst/>
          </a:prstGeom>
          <a:noFill/>
        </p:spPr>
        <p:txBody>
          <a:bodyPr wrap="none" rtlCol="0">
            <a:spAutoFit/>
          </a:bodyPr>
          <a:lstStyle/>
          <a:p>
            <a:pPr algn="ctr"/>
            <a:r>
              <a:rPr lang="en-US" altLang="zh-CN" sz="1050" dirty="0">
                <a:solidFill>
                  <a:schemeClr val="tx1">
                    <a:lumMod val="65000"/>
                    <a:lumOff val="35000"/>
                  </a:schemeClr>
                </a:solidFill>
                <a:cs typeface="+mn-ea"/>
                <a:sym typeface="+mn-lt"/>
              </a:rPr>
              <a:t>Your content to play here, or through paste in this box, and select only the text. Your content to play here, or through your copy,</a:t>
            </a:r>
            <a:endParaRPr lang="en-US" altLang="zh-CN" sz="1050" dirty="0">
              <a:solidFill>
                <a:schemeClr val="tx1">
                  <a:lumMod val="65000"/>
                  <a:lumOff val="35000"/>
                </a:schemeClr>
              </a:solidFill>
              <a:cs typeface="+mn-ea"/>
              <a:sym typeface="+mn-lt"/>
            </a:endParaRPr>
          </a:p>
          <a:p>
            <a:pPr algn="ctr"/>
            <a:r>
              <a:rPr lang="en-US" altLang="zh-CN" sz="1050" dirty="0">
                <a:solidFill>
                  <a:schemeClr val="tx1">
                    <a:lumMod val="65000"/>
                    <a:lumOff val="35000"/>
                  </a:schemeClr>
                </a:solidFill>
                <a:cs typeface="+mn-ea"/>
                <a:sym typeface="+mn-lt"/>
              </a:rPr>
              <a:t> paste in this </a:t>
            </a:r>
            <a:r>
              <a:rPr lang="en-US" altLang="zh-CN" sz="1050" dirty="0" err="1">
                <a:solidFill>
                  <a:schemeClr val="tx1">
                    <a:lumMod val="65000"/>
                    <a:lumOff val="35000"/>
                  </a:schemeClr>
                </a:solidFill>
                <a:cs typeface="+mn-ea"/>
                <a:sym typeface="+mn-lt"/>
              </a:rPr>
              <a:t>boxand</a:t>
            </a:r>
            <a:r>
              <a:rPr lang="en-US" altLang="zh-CN" sz="1050" dirty="0">
                <a:solidFill>
                  <a:schemeClr val="tx1">
                    <a:lumMod val="65000"/>
                    <a:lumOff val="35000"/>
                  </a:schemeClr>
                </a:solidFill>
                <a:cs typeface="+mn-ea"/>
                <a:sym typeface="+mn-lt"/>
              </a:rPr>
              <a:t> select only the text</a:t>
            </a:r>
            <a:endParaRPr lang="zh-CN" altLang="en-US" sz="105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7" name="文本框 6"/>
          <p:cNvSpPr txBox="1"/>
          <p:nvPr/>
        </p:nvSpPr>
        <p:spPr>
          <a:xfrm>
            <a:off x="4054416" y="4150596"/>
            <a:ext cx="4083170" cy="338554"/>
          </a:xfrm>
          <a:prstGeom prst="rect">
            <a:avLst/>
          </a:prstGeom>
          <a:noFill/>
        </p:spPr>
        <p:txBody>
          <a:bodyPr wrap="none" rtlCol="0">
            <a:spAutoFit/>
          </a:bodyPr>
          <a:lstStyle/>
          <a:p>
            <a:pPr algn="ctr"/>
            <a:r>
              <a:rPr lang="zh-CN" altLang="en-US" sz="1600" b="1" dirty="0">
                <a:solidFill>
                  <a:schemeClr val="tx1">
                    <a:lumMod val="75000"/>
                    <a:lumOff val="25000"/>
                  </a:schemeClr>
                </a:solidFill>
                <a:cs typeface="+mn-ea"/>
                <a:sym typeface="+mn-lt"/>
              </a:rPr>
              <a:t>毕业答辩丨开题报告丨论文答辩丨动态模板</a:t>
            </a:r>
            <a:endParaRPr lang="zh-CN" altLang="en-US" sz="1600" b="1" dirty="0">
              <a:solidFill>
                <a:schemeClr val="tx1">
                  <a:lumMod val="75000"/>
                  <a:lumOff val="25000"/>
                </a:schemeClr>
              </a:solidFill>
              <a:cs typeface="+mn-ea"/>
              <a:sym typeface="+mn-lt"/>
            </a:endParaRPr>
          </a:p>
        </p:txBody>
      </p:sp>
      <p:sp>
        <p:nvSpPr>
          <p:cNvPr id="8" name="矩形: 圆角 7"/>
          <p:cNvSpPr/>
          <p:nvPr/>
        </p:nvSpPr>
        <p:spPr>
          <a:xfrm>
            <a:off x="5095241" y="4846320"/>
            <a:ext cx="2001518" cy="379828"/>
          </a:xfrm>
          <a:prstGeom prst="roundRect">
            <a:avLst>
              <a:gd name="adj" fmla="val 50000"/>
            </a:avLst>
          </a:prstGeom>
          <a:gradFill>
            <a:gsLst>
              <a:gs pos="59200">
                <a:srgbClr val="0599D7">
                  <a:alpha val="80000"/>
                </a:srgbClr>
              </a:gs>
              <a:gs pos="42000">
                <a:srgbClr val="0599D7">
                  <a:alpha val="85000"/>
                </a:srgbClr>
              </a:gs>
              <a:gs pos="0">
                <a:srgbClr val="0599D7"/>
              </a:gs>
              <a:gs pos="100000">
                <a:srgbClr val="0599D7"/>
              </a:gs>
            </a:gsLst>
            <a:lin ang="2700000" scaled="0"/>
          </a:gra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cs typeface="+mn-ea"/>
                <a:sym typeface="+mn-lt"/>
              </a:rPr>
              <a:t>讲述人</a:t>
            </a:r>
            <a:r>
              <a:rPr lang="zh-CN" altLang="en-US" sz="1400" dirty="0" smtClean="0">
                <a:cs typeface="+mn-ea"/>
                <a:sym typeface="+mn-lt"/>
              </a:rPr>
              <a:t>：第一</a:t>
            </a:r>
            <a:r>
              <a:rPr lang="en-US" altLang="zh-CN" sz="1400" dirty="0" smtClean="0">
                <a:cs typeface="+mn-ea"/>
                <a:sym typeface="+mn-lt"/>
              </a:rPr>
              <a:t>PPT</a:t>
            </a:r>
            <a:endParaRPr lang="zh-CN" altLang="en-US" sz="1400" dirty="0">
              <a:cs typeface="+mn-ea"/>
              <a:sym typeface="+mn-lt"/>
            </a:endParaRPr>
          </a:p>
        </p:txBody>
      </p:sp>
      <p:sp>
        <p:nvSpPr>
          <p:cNvPr id="11" name="文本框 10"/>
          <p:cNvSpPr txBox="1"/>
          <p:nvPr/>
        </p:nvSpPr>
        <p:spPr>
          <a:xfrm>
            <a:off x="11094720" y="320040"/>
            <a:ext cx="841321" cy="369332"/>
          </a:xfrm>
          <a:prstGeom prst="rect">
            <a:avLst/>
          </a:prstGeom>
          <a:noFill/>
        </p:spPr>
        <p:txBody>
          <a:bodyPr wrap="none" rtlCol="0">
            <a:spAutoFit/>
          </a:bodyPr>
          <a:lstStyle/>
          <a:p>
            <a:r>
              <a:rPr lang="en-US" altLang="zh-CN" dirty="0">
                <a:solidFill>
                  <a:srgbClr val="0599D7"/>
                </a:solidFill>
                <a:cs typeface="+mn-ea"/>
                <a:sym typeface="+mn-lt"/>
              </a:rPr>
              <a:t>LOGO</a:t>
            </a:r>
            <a:endParaRPr lang="zh-CN" altLang="en-US" dirty="0">
              <a:solidFill>
                <a:srgbClr val="0599D7"/>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9839" y="3592674"/>
            <a:ext cx="3377655" cy="2172413"/>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sz="2400" dirty="0">
              <a:solidFill>
                <a:schemeClr val="bg1"/>
              </a:solidFill>
              <a:cs typeface="+mn-ea"/>
              <a:sym typeface="+mn-lt"/>
            </a:endParaRPr>
          </a:p>
        </p:txBody>
      </p:sp>
      <p:sp>
        <p:nvSpPr>
          <p:cNvPr id="5" name="矩形 4"/>
          <p:cNvSpPr/>
          <p:nvPr/>
        </p:nvSpPr>
        <p:spPr>
          <a:xfrm>
            <a:off x="4407172" y="1256587"/>
            <a:ext cx="3377655" cy="2172413"/>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6" name="矩形 5"/>
          <p:cNvSpPr/>
          <p:nvPr/>
        </p:nvSpPr>
        <p:spPr>
          <a:xfrm>
            <a:off x="7994506" y="3592674"/>
            <a:ext cx="3377655" cy="2172413"/>
          </a:xfrm>
          <a:prstGeom prst="rect">
            <a:avLst/>
          </a:prstGeom>
          <a:gradFill>
            <a:gsLst>
              <a:gs pos="100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7" name="文本框 5"/>
          <p:cNvSpPr txBox="1"/>
          <p:nvPr/>
        </p:nvSpPr>
        <p:spPr>
          <a:xfrm>
            <a:off x="4756982" y="1796386"/>
            <a:ext cx="2678034" cy="1322070"/>
          </a:xfrm>
          <a:prstGeom prst="rect">
            <a:avLst/>
          </a:prstGeom>
          <a:noFill/>
        </p:spPr>
        <p:txBody>
          <a:bodyPr vert="horz" wrap="square">
            <a:spAutoFit/>
          </a:bodyPr>
          <a:lstStyle/>
          <a:p>
            <a:pPr algn="ctr"/>
            <a:r>
              <a:rPr lang="zh-CN" altLang="en-US" sz="2000" b="1" dirty="0">
                <a:solidFill>
                  <a:schemeClr val="bg1"/>
                </a:solidFill>
                <a:cs typeface="+mn-ea"/>
                <a:sym typeface="+mn-lt"/>
              </a:rPr>
              <a:t>教育局统一上传学历学位认证信息和教育部直属 的技能认证考核证书</a:t>
            </a:r>
            <a:endParaRPr lang="zh-CN" altLang="en-US" sz="2000" b="1" dirty="0">
              <a:solidFill>
                <a:schemeClr val="bg1"/>
              </a:solidFill>
              <a:cs typeface="+mn-ea"/>
              <a:sym typeface="+mn-lt"/>
            </a:endParaRPr>
          </a:p>
        </p:txBody>
      </p:sp>
      <p:sp>
        <p:nvSpPr>
          <p:cNvPr id="8" name="文本框 8"/>
          <p:cNvSpPr txBox="1"/>
          <p:nvPr/>
        </p:nvSpPr>
        <p:spPr>
          <a:xfrm>
            <a:off x="1169649" y="4132472"/>
            <a:ext cx="2678034" cy="706755"/>
          </a:xfrm>
          <a:prstGeom prst="rect">
            <a:avLst/>
          </a:prstGeom>
          <a:noFill/>
        </p:spPr>
        <p:txBody>
          <a:bodyPr vert="horz" wrap="square">
            <a:spAutoFit/>
          </a:bodyPr>
          <a:lstStyle/>
          <a:p>
            <a:pPr algn="ctr"/>
            <a:r>
              <a:rPr lang="zh-CN" altLang="en-US" sz="2000" b="1" dirty="0">
                <a:solidFill>
                  <a:schemeClr val="bg1"/>
                </a:solidFill>
                <a:cs typeface="+mn-ea"/>
                <a:sym typeface="+mn-lt"/>
              </a:rPr>
              <a:t>工商局审核培训机构加入区块链</a:t>
            </a:r>
            <a:endParaRPr lang="zh-CN" altLang="en-US" sz="2000" b="1" dirty="0">
              <a:solidFill>
                <a:schemeClr val="bg1"/>
              </a:solidFill>
              <a:cs typeface="+mn-ea"/>
              <a:sym typeface="+mn-lt"/>
            </a:endParaRPr>
          </a:p>
        </p:txBody>
      </p:sp>
      <p:sp>
        <p:nvSpPr>
          <p:cNvPr id="9" name="文本框 11"/>
          <p:cNvSpPr txBox="1"/>
          <p:nvPr/>
        </p:nvSpPr>
        <p:spPr>
          <a:xfrm>
            <a:off x="8217316" y="3709562"/>
            <a:ext cx="2678034" cy="1938020"/>
          </a:xfrm>
          <a:prstGeom prst="rect">
            <a:avLst/>
          </a:prstGeom>
          <a:noFill/>
        </p:spPr>
        <p:txBody>
          <a:bodyPr vert="horz" wrap="square">
            <a:spAutoFit/>
          </a:bodyPr>
          <a:lstStyle/>
          <a:p>
            <a:pPr algn="ctr"/>
            <a:r>
              <a:rPr lang="zh-CN" altLang="en-US" sz="2000" b="1" dirty="0">
                <a:solidFill>
                  <a:schemeClr val="bg1"/>
                </a:solidFill>
                <a:cs typeface="+mn-ea"/>
                <a:sym typeface="+mn-lt"/>
              </a:rPr>
              <a:t>个体用户可以查询自己所有的技能证书和学历学位认证信息</a:t>
            </a:r>
            <a:r>
              <a:rPr lang="en-US" altLang="zh-CN" sz="2000" b="1" dirty="0">
                <a:solidFill>
                  <a:schemeClr val="bg1"/>
                </a:solidFill>
                <a:cs typeface="+mn-ea"/>
                <a:sym typeface="+mn-lt"/>
              </a:rPr>
              <a:t>.</a:t>
            </a:r>
            <a:endParaRPr lang="zh-CN" altLang="en-US" sz="2000" b="1" dirty="0">
              <a:solidFill>
                <a:schemeClr val="bg1"/>
              </a:solidFill>
              <a:cs typeface="+mn-ea"/>
              <a:sym typeface="+mn-lt"/>
            </a:endParaRPr>
          </a:p>
          <a:p>
            <a:pPr algn="ctr"/>
            <a:r>
              <a:rPr lang="zh-CN" altLang="en-US" sz="2000" b="1" dirty="0">
                <a:solidFill>
                  <a:schemeClr val="bg1"/>
                </a:solidFill>
                <a:cs typeface="+mn-ea"/>
                <a:sym typeface="+mn-lt"/>
              </a:rPr>
              <a:t>用人单位查询应聘者的学历和技能证书的真伪性</a:t>
            </a:r>
            <a:endParaRPr lang="zh-CN" altLang="en-US" sz="2000" b="1" dirty="0">
              <a:solidFill>
                <a:schemeClr val="bg1"/>
              </a:solidFill>
              <a:cs typeface="+mn-ea"/>
              <a:sym typeface="+mn-lt"/>
            </a:endParaRPr>
          </a:p>
        </p:txBody>
      </p:sp>
      <p:sp>
        <p:nvSpPr>
          <p:cNvPr id="16" name="文本框 15"/>
          <p:cNvSpPr txBox="1"/>
          <p:nvPr/>
        </p:nvSpPr>
        <p:spPr>
          <a:xfrm>
            <a:off x="1214021" y="329922"/>
            <a:ext cx="1619250" cy="521970"/>
          </a:xfrm>
          <a:prstGeom prst="rect">
            <a:avLst/>
          </a:prstGeom>
          <a:noFill/>
        </p:spPr>
        <p:txBody>
          <a:bodyPr wrap="none" rtlCol="0">
            <a:spAutoFit/>
          </a:bodyPr>
          <a:lstStyle/>
          <a:p>
            <a:r>
              <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example</a:t>
            </a:r>
            <a:endPar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9838" y="1247422"/>
            <a:ext cx="3377655" cy="2172413"/>
          </a:xfrm>
          <a:prstGeom prst="rect">
            <a:avLst/>
          </a:prstGeom>
        </p:spPr>
      </p:pic>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172" y="3592673"/>
            <a:ext cx="3377655" cy="2172413"/>
          </a:xfrm>
          <a:prstGeom prst="rect">
            <a:avLst/>
          </a:prstGeom>
        </p:spPr>
      </p:pic>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7235" y="1256587"/>
            <a:ext cx="3377655" cy="216324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2700000">
            <a:off x="701780" y="1704228"/>
            <a:ext cx="1828800" cy="1828800"/>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sp>
        <p:nvSpPr>
          <p:cNvPr id="5" name="文本框 3"/>
          <p:cNvSpPr txBox="1"/>
          <p:nvPr/>
        </p:nvSpPr>
        <p:spPr>
          <a:xfrm>
            <a:off x="467104" y="4141699"/>
            <a:ext cx="2517991" cy="400110"/>
          </a:xfrm>
          <a:prstGeom prst="rect">
            <a:avLst/>
          </a:prstGeom>
          <a:noFill/>
        </p:spPr>
        <p:style>
          <a:lnRef idx="0">
            <a:scrgbClr r="0" g="0" b="0"/>
          </a:lnRef>
          <a:fillRef idx="0">
            <a:scrgbClr r="0" g="0" b="0"/>
          </a:fillRef>
          <a:effectRef idx="0">
            <a:scrgbClr r="0" g="0" b="0"/>
          </a:effectRef>
          <a:fontRef idx="major"/>
        </p:style>
        <p:txBody>
          <a:bodyPr vert="horz"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zh-CN" altLang="en-US" sz="2000" b="1" dirty="0">
                <a:solidFill>
                  <a:srgbClr val="0599D7"/>
                </a:solidFill>
                <a:latin typeface="+mn-lt"/>
                <a:ea typeface="+mn-ea"/>
                <a:cs typeface="+mn-ea"/>
                <a:sym typeface="+mn-lt"/>
              </a:rPr>
              <a:t>添加标题</a:t>
            </a:r>
            <a:endParaRPr lang="zh-CN" altLang="en-US" sz="2000" b="1" dirty="0">
              <a:solidFill>
                <a:srgbClr val="0599D7"/>
              </a:solidFill>
              <a:latin typeface="+mn-lt"/>
              <a:ea typeface="+mn-ea"/>
              <a:cs typeface="+mn-ea"/>
              <a:sym typeface="+mn-lt"/>
            </a:endParaRPr>
          </a:p>
        </p:txBody>
      </p:sp>
      <p:sp>
        <p:nvSpPr>
          <p:cNvPr id="6" name="矩形 5"/>
          <p:cNvSpPr/>
          <p:nvPr/>
        </p:nvSpPr>
        <p:spPr>
          <a:xfrm rot="2700000">
            <a:off x="3750015" y="1704228"/>
            <a:ext cx="1828800" cy="1828800"/>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sp>
        <p:nvSpPr>
          <p:cNvPr id="7" name="文本框 6"/>
          <p:cNvSpPr txBox="1"/>
          <p:nvPr/>
        </p:nvSpPr>
        <p:spPr>
          <a:xfrm>
            <a:off x="3505696" y="4141699"/>
            <a:ext cx="2517991" cy="400110"/>
          </a:xfrm>
          <a:prstGeom prst="rect">
            <a:avLst/>
          </a:prstGeom>
          <a:noFill/>
        </p:spPr>
        <p:style>
          <a:lnRef idx="0">
            <a:scrgbClr r="0" g="0" b="0"/>
          </a:lnRef>
          <a:fillRef idx="0">
            <a:scrgbClr r="0" g="0" b="0"/>
          </a:fillRef>
          <a:effectRef idx="0">
            <a:scrgbClr r="0" g="0" b="0"/>
          </a:effectRef>
          <a:fontRef idx="major"/>
        </p:style>
        <p:txBody>
          <a:bodyPr vert="horz"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zh-CN" altLang="en-US" sz="2000" b="1" dirty="0">
                <a:solidFill>
                  <a:srgbClr val="0599D7"/>
                </a:solidFill>
                <a:latin typeface="+mn-lt"/>
                <a:ea typeface="+mn-ea"/>
                <a:cs typeface="+mn-ea"/>
                <a:sym typeface="+mn-lt"/>
              </a:rPr>
              <a:t>添加标题</a:t>
            </a:r>
            <a:endParaRPr lang="zh-CN" altLang="en-US" sz="2000" b="1" dirty="0">
              <a:solidFill>
                <a:srgbClr val="0599D7"/>
              </a:solidFill>
              <a:latin typeface="+mn-lt"/>
              <a:ea typeface="+mn-ea"/>
              <a:cs typeface="+mn-ea"/>
              <a:sym typeface="+mn-lt"/>
            </a:endParaRPr>
          </a:p>
        </p:txBody>
      </p:sp>
      <p:sp>
        <p:nvSpPr>
          <p:cNvPr id="8" name="矩形 7"/>
          <p:cNvSpPr/>
          <p:nvPr/>
        </p:nvSpPr>
        <p:spPr>
          <a:xfrm rot="2700000">
            <a:off x="6636959" y="1704228"/>
            <a:ext cx="1828800" cy="1828800"/>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sp>
        <p:nvSpPr>
          <p:cNvPr id="9" name="文本框 9"/>
          <p:cNvSpPr txBox="1"/>
          <p:nvPr/>
        </p:nvSpPr>
        <p:spPr>
          <a:xfrm>
            <a:off x="6419363" y="4141699"/>
            <a:ext cx="2517991" cy="400110"/>
          </a:xfrm>
          <a:prstGeom prst="rect">
            <a:avLst/>
          </a:prstGeom>
          <a:noFill/>
        </p:spPr>
        <p:style>
          <a:lnRef idx="0">
            <a:scrgbClr r="0" g="0" b="0"/>
          </a:lnRef>
          <a:fillRef idx="0">
            <a:scrgbClr r="0" g="0" b="0"/>
          </a:fillRef>
          <a:effectRef idx="0">
            <a:scrgbClr r="0" g="0" b="0"/>
          </a:effectRef>
          <a:fontRef idx="major"/>
        </p:style>
        <p:txBody>
          <a:bodyPr vert="horz"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zh-CN" altLang="en-US" sz="2000" b="1" dirty="0">
                <a:solidFill>
                  <a:srgbClr val="0599D7"/>
                </a:solidFill>
                <a:latin typeface="+mn-lt"/>
                <a:ea typeface="+mn-ea"/>
                <a:cs typeface="+mn-ea"/>
                <a:sym typeface="+mn-lt"/>
              </a:rPr>
              <a:t>添加标题</a:t>
            </a:r>
            <a:endParaRPr lang="zh-CN" altLang="en-US" sz="2000" b="1" dirty="0">
              <a:solidFill>
                <a:srgbClr val="0599D7"/>
              </a:solidFill>
              <a:latin typeface="+mn-lt"/>
              <a:ea typeface="+mn-ea"/>
              <a:cs typeface="+mn-ea"/>
              <a:sym typeface="+mn-lt"/>
            </a:endParaRPr>
          </a:p>
        </p:txBody>
      </p:sp>
      <p:grpSp>
        <p:nvGrpSpPr>
          <p:cNvPr id="10" name="组合 9"/>
          <p:cNvGrpSpPr/>
          <p:nvPr/>
        </p:nvGrpSpPr>
        <p:grpSpPr>
          <a:xfrm>
            <a:off x="3532417" y="2280306"/>
            <a:ext cx="2517990" cy="791167"/>
            <a:chOff x="2049101" y="4581044"/>
            <a:chExt cx="1895194" cy="791167"/>
          </a:xfrm>
        </p:grpSpPr>
        <p:sp>
          <p:nvSpPr>
            <p:cNvPr id="11" name="文本框 11"/>
            <p:cNvSpPr txBox="1"/>
            <p:nvPr/>
          </p:nvSpPr>
          <p:spPr>
            <a:xfrm>
              <a:off x="2283830" y="4972101"/>
              <a:ext cx="1425737" cy="400110"/>
            </a:xfrm>
            <a:prstGeom prst="rect">
              <a:avLst/>
            </a:prstGeom>
            <a:noFill/>
          </p:spPr>
          <p:txBody>
            <a:bodyPr vert="horz" wrap="square" rtlCol="0">
              <a:spAutoFit/>
            </a:bodyPr>
            <a:lstStyle/>
            <a:p>
              <a:pPr algn="ctr"/>
              <a:r>
                <a:rPr lang="en-US" altLang="zh-CN" sz="1000" dirty="0">
                  <a:solidFill>
                    <a:schemeClr val="bg1"/>
                  </a:solidFill>
                  <a:cs typeface="+mn-ea"/>
                  <a:sym typeface="+mn-lt"/>
                </a:rPr>
                <a:t>Event planning is an effective</a:t>
              </a:r>
              <a:endParaRPr lang="en-US" altLang="zh-CN" sz="1000" dirty="0">
                <a:solidFill>
                  <a:schemeClr val="bg1"/>
                </a:solidFill>
                <a:cs typeface="+mn-ea"/>
                <a:sym typeface="+mn-lt"/>
              </a:endParaRPr>
            </a:p>
          </p:txBody>
        </p:sp>
        <p:sp>
          <p:nvSpPr>
            <p:cNvPr id="12" name="文本框 12"/>
            <p:cNvSpPr txBox="1"/>
            <p:nvPr/>
          </p:nvSpPr>
          <p:spPr>
            <a:xfrm>
              <a:off x="2049101" y="4581044"/>
              <a:ext cx="1895194" cy="398780"/>
            </a:xfrm>
            <a:prstGeom prst="rect">
              <a:avLst/>
            </a:prstGeom>
            <a:noFill/>
          </p:spPr>
          <p:txBody>
            <a:bodyPr vert="horz" wrap="square" rtlCol="0">
              <a:spAutoFit/>
            </a:bodyPr>
            <a:lstStyle/>
            <a:p>
              <a:pPr algn="ctr"/>
              <a:r>
                <a:rPr lang="zh-CN" altLang="en-US" sz="2000" b="1" dirty="0">
                  <a:solidFill>
                    <a:schemeClr val="bg1"/>
                  </a:solidFill>
                  <a:cs typeface="+mn-ea"/>
                  <a:sym typeface="+mn-lt"/>
                </a:rPr>
                <a:t>双认证环节</a:t>
              </a:r>
              <a:endParaRPr lang="zh-CN" altLang="en-US" sz="2000" b="1" dirty="0">
                <a:solidFill>
                  <a:schemeClr val="bg1"/>
                </a:solidFill>
                <a:cs typeface="+mn-ea"/>
                <a:sym typeface="+mn-lt"/>
              </a:endParaRPr>
            </a:p>
          </p:txBody>
        </p:sp>
      </p:grpSp>
      <p:grpSp>
        <p:nvGrpSpPr>
          <p:cNvPr id="13" name="组合 12"/>
          <p:cNvGrpSpPr/>
          <p:nvPr/>
        </p:nvGrpSpPr>
        <p:grpSpPr>
          <a:xfrm>
            <a:off x="6419361" y="2280306"/>
            <a:ext cx="2517990" cy="791167"/>
            <a:chOff x="2049101" y="4581044"/>
            <a:chExt cx="1895194" cy="791167"/>
          </a:xfrm>
        </p:grpSpPr>
        <p:sp>
          <p:nvSpPr>
            <p:cNvPr id="14" name="文本框 14"/>
            <p:cNvSpPr txBox="1"/>
            <p:nvPr/>
          </p:nvSpPr>
          <p:spPr>
            <a:xfrm>
              <a:off x="2283830" y="4972101"/>
              <a:ext cx="1425737" cy="400110"/>
            </a:xfrm>
            <a:prstGeom prst="rect">
              <a:avLst/>
            </a:prstGeom>
            <a:noFill/>
          </p:spPr>
          <p:txBody>
            <a:bodyPr vert="horz" wrap="square" rtlCol="0">
              <a:spAutoFit/>
            </a:bodyPr>
            <a:lstStyle/>
            <a:p>
              <a:pPr algn="ctr"/>
              <a:r>
                <a:rPr lang="en-US" altLang="zh-CN" sz="1000" dirty="0">
                  <a:solidFill>
                    <a:schemeClr val="bg1"/>
                  </a:solidFill>
                  <a:cs typeface="+mn-ea"/>
                  <a:sym typeface="+mn-lt"/>
                </a:rPr>
                <a:t>Event planning is an effective</a:t>
              </a:r>
              <a:endParaRPr lang="en-US" altLang="zh-CN" sz="1000" dirty="0">
                <a:solidFill>
                  <a:schemeClr val="bg1"/>
                </a:solidFill>
                <a:cs typeface="+mn-ea"/>
                <a:sym typeface="+mn-lt"/>
              </a:endParaRPr>
            </a:p>
          </p:txBody>
        </p:sp>
        <p:sp>
          <p:nvSpPr>
            <p:cNvPr id="15" name="文本框 15"/>
            <p:cNvSpPr txBox="1"/>
            <p:nvPr/>
          </p:nvSpPr>
          <p:spPr>
            <a:xfrm>
              <a:off x="2049101" y="4581044"/>
              <a:ext cx="1895194" cy="398780"/>
            </a:xfrm>
            <a:prstGeom prst="rect">
              <a:avLst/>
            </a:prstGeom>
            <a:noFill/>
          </p:spPr>
          <p:txBody>
            <a:bodyPr vert="horz" wrap="square" rtlCol="0">
              <a:spAutoFit/>
            </a:bodyPr>
            <a:lstStyle/>
            <a:p>
              <a:pPr algn="ctr"/>
              <a:r>
                <a:rPr lang="zh-CN" altLang="en-US" sz="2000" b="1" dirty="0">
                  <a:solidFill>
                    <a:schemeClr val="bg1"/>
                  </a:solidFill>
                  <a:cs typeface="+mn-ea"/>
                  <a:sym typeface="+mn-lt"/>
                </a:rPr>
                <a:t>恶意用户追溯</a:t>
              </a:r>
              <a:endParaRPr lang="zh-CN" altLang="en-US" sz="2000" b="1" dirty="0">
                <a:solidFill>
                  <a:schemeClr val="bg1"/>
                </a:solidFill>
                <a:cs typeface="+mn-ea"/>
                <a:sym typeface="+mn-lt"/>
              </a:endParaRPr>
            </a:p>
          </p:txBody>
        </p:sp>
      </p:grpSp>
      <p:grpSp>
        <p:nvGrpSpPr>
          <p:cNvPr id="16" name="组合 15"/>
          <p:cNvGrpSpPr/>
          <p:nvPr/>
        </p:nvGrpSpPr>
        <p:grpSpPr>
          <a:xfrm>
            <a:off x="484183" y="1856554"/>
            <a:ext cx="2517990" cy="1214919"/>
            <a:chOff x="1464919" y="2502088"/>
            <a:chExt cx="2517990" cy="1214919"/>
          </a:xfrm>
        </p:grpSpPr>
        <p:grpSp>
          <p:nvGrpSpPr>
            <p:cNvPr id="17" name="组合 16"/>
            <p:cNvGrpSpPr/>
            <p:nvPr/>
          </p:nvGrpSpPr>
          <p:grpSpPr>
            <a:xfrm>
              <a:off x="1464919" y="2925840"/>
              <a:ext cx="2517990" cy="791167"/>
              <a:chOff x="2049101" y="4581044"/>
              <a:chExt cx="1895194" cy="791167"/>
            </a:xfrm>
          </p:grpSpPr>
          <p:sp>
            <p:nvSpPr>
              <p:cNvPr id="19" name="文本框 19"/>
              <p:cNvSpPr txBox="1"/>
              <p:nvPr/>
            </p:nvSpPr>
            <p:spPr>
              <a:xfrm>
                <a:off x="2283830" y="4972101"/>
                <a:ext cx="1425737" cy="400110"/>
              </a:xfrm>
              <a:prstGeom prst="rect">
                <a:avLst/>
              </a:prstGeom>
              <a:noFill/>
            </p:spPr>
            <p:txBody>
              <a:bodyPr vert="horz" wrap="square" rtlCol="0">
                <a:spAutoFit/>
              </a:bodyPr>
              <a:lstStyle/>
              <a:p>
                <a:pPr algn="ctr"/>
                <a:r>
                  <a:rPr lang="en-US" altLang="zh-CN" sz="1000" dirty="0">
                    <a:solidFill>
                      <a:schemeClr val="bg1"/>
                    </a:solidFill>
                    <a:cs typeface="+mn-ea"/>
                    <a:sym typeface="+mn-lt"/>
                  </a:rPr>
                  <a:t>Event planning is an effective</a:t>
                </a:r>
                <a:endParaRPr lang="en-US" altLang="zh-CN" sz="1000" dirty="0">
                  <a:solidFill>
                    <a:schemeClr val="bg1"/>
                  </a:solidFill>
                  <a:cs typeface="+mn-ea"/>
                  <a:sym typeface="+mn-lt"/>
                </a:endParaRPr>
              </a:p>
            </p:txBody>
          </p:sp>
          <p:sp>
            <p:nvSpPr>
              <p:cNvPr id="20" name="文本框 20"/>
              <p:cNvSpPr txBox="1"/>
              <p:nvPr/>
            </p:nvSpPr>
            <p:spPr>
              <a:xfrm>
                <a:off x="2049101" y="4581044"/>
                <a:ext cx="1895194" cy="398780"/>
              </a:xfrm>
              <a:prstGeom prst="rect">
                <a:avLst/>
              </a:prstGeom>
              <a:noFill/>
            </p:spPr>
            <p:txBody>
              <a:bodyPr vert="horz" wrap="square" rtlCol="0">
                <a:spAutoFit/>
              </a:bodyPr>
              <a:lstStyle/>
              <a:p>
                <a:pPr algn="ctr"/>
                <a:r>
                  <a:rPr lang="zh-CN" altLang="en-US" sz="2000" b="1" dirty="0">
                    <a:solidFill>
                      <a:schemeClr val="bg1"/>
                    </a:solidFill>
                    <a:cs typeface="+mn-ea"/>
                    <a:sym typeface="+mn-lt"/>
                  </a:rPr>
                  <a:t>用户身份安全认证</a:t>
                </a:r>
                <a:endParaRPr lang="zh-CN" altLang="en-US" sz="2000" b="1" dirty="0">
                  <a:solidFill>
                    <a:schemeClr val="bg1"/>
                  </a:solidFill>
                  <a:cs typeface="+mn-ea"/>
                  <a:sym typeface="+mn-lt"/>
                </a:endParaRPr>
              </a:p>
            </p:txBody>
          </p:sp>
        </p:grpSp>
        <p:sp>
          <p:nvSpPr>
            <p:cNvPr id="18" name="文本框 18"/>
            <p:cNvSpPr txBox="1"/>
            <p:nvPr/>
          </p:nvSpPr>
          <p:spPr>
            <a:xfrm>
              <a:off x="2472884" y="2502088"/>
              <a:ext cx="486030" cy="400110"/>
            </a:xfrm>
            <a:prstGeom prst="rect">
              <a:avLst/>
            </a:prstGeom>
            <a:noFill/>
            <a:ln>
              <a:noFill/>
            </a:ln>
          </p:spPr>
          <p:txBody>
            <a:bodyPr wrap="none" rtlCol="0">
              <a:spAutoFit/>
            </a:bodyPr>
            <a:lstStyle/>
            <a:p>
              <a:r>
                <a:rPr lang="en-US" altLang="zh-CN" sz="2000" dirty="0">
                  <a:solidFill>
                    <a:schemeClr val="bg1"/>
                  </a:solidFill>
                  <a:cs typeface="+mn-ea"/>
                  <a:sym typeface="+mn-lt"/>
                </a:rPr>
                <a:t>01</a:t>
              </a:r>
              <a:endParaRPr lang="zh-CN" altLang="en-US" sz="2000" dirty="0">
                <a:solidFill>
                  <a:schemeClr val="bg1"/>
                </a:solidFill>
                <a:cs typeface="+mn-ea"/>
                <a:sym typeface="+mn-lt"/>
              </a:endParaRPr>
            </a:p>
          </p:txBody>
        </p:sp>
      </p:grpSp>
      <p:sp>
        <p:nvSpPr>
          <p:cNvPr id="21" name="文本框 21"/>
          <p:cNvSpPr txBox="1"/>
          <p:nvPr/>
        </p:nvSpPr>
        <p:spPr>
          <a:xfrm>
            <a:off x="4540382" y="1856554"/>
            <a:ext cx="486030" cy="400110"/>
          </a:xfrm>
          <a:prstGeom prst="rect">
            <a:avLst/>
          </a:prstGeom>
          <a:noFill/>
          <a:ln>
            <a:noFill/>
          </a:ln>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ltLang="zh-CN" sz="2000" dirty="0">
                <a:solidFill>
                  <a:schemeClr val="bg1"/>
                </a:solidFill>
                <a:latin typeface="+mn-lt"/>
                <a:ea typeface="+mn-ea"/>
                <a:cs typeface="+mn-ea"/>
                <a:sym typeface="+mn-lt"/>
              </a:rPr>
              <a:t>02</a:t>
            </a:r>
            <a:endParaRPr lang="zh-CN" altLang="en-US" sz="2000" dirty="0">
              <a:solidFill>
                <a:schemeClr val="bg1"/>
              </a:solidFill>
              <a:latin typeface="+mn-lt"/>
              <a:ea typeface="+mn-ea"/>
              <a:cs typeface="+mn-ea"/>
              <a:sym typeface="+mn-lt"/>
            </a:endParaRPr>
          </a:p>
        </p:txBody>
      </p:sp>
      <p:sp>
        <p:nvSpPr>
          <p:cNvPr id="22" name="文本框 22"/>
          <p:cNvSpPr txBox="1"/>
          <p:nvPr/>
        </p:nvSpPr>
        <p:spPr>
          <a:xfrm>
            <a:off x="7427329" y="1856554"/>
            <a:ext cx="486030" cy="400110"/>
          </a:xfrm>
          <a:prstGeom prst="rect">
            <a:avLst/>
          </a:prstGeom>
          <a:noFill/>
          <a:ln>
            <a:noFill/>
          </a:ln>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ltLang="zh-CN" sz="2000" dirty="0">
                <a:solidFill>
                  <a:schemeClr val="bg1"/>
                </a:solidFill>
                <a:latin typeface="+mn-lt"/>
                <a:ea typeface="+mn-ea"/>
                <a:cs typeface="+mn-ea"/>
                <a:sym typeface="+mn-lt"/>
              </a:rPr>
              <a:t>03</a:t>
            </a:r>
            <a:endParaRPr lang="zh-CN" altLang="en-US" sz="2000" dirty="0">
              <a:solidFill>
                <a:schemeClr val="bg1"/>
              </a:solidFill>
              <a:latin typeface="+mn-lt"/>
              <a:ea typeface="+mn-ea"/>
              <a:cs typeface="+mn-ea"/>
              <a:sym typeface="+mn-lt"/>
            </a:endParaRPr>
          </a:p>
        </p:txBody>
      </p:sp>
      <p:sp>
        <p:nvSpPr>
          <p:cNvPr id="23" name="矩形 22"/>
          <p:cNvSpPr>
            <a:spLocks noChangeArrowheads="1"/>
          </p:cNvSpPr>
          <p:nvPr/>
        </p:nvSpPr>
        <p:spPr bwMode="auto">
          <a:xfrm>
            <a:off x="503545" y="4626316"/>
            <a:ext cx="2445109" cy="773192"/>
          </a:xfrm>
          <a:prstGeom prst="rect">
            <a:avLst/>
          </a:prstGeom>
          <a:noFill/>
          <a:ln w="9525">
            <a:noFill/>
            <a:miter lim="800000"/>
          </a:ln>
        </p:spPr>
        <p:style>
          <a:lnRef idx="0">
            <a:scrgbClr r="0" g="0" b="0"/>
          </a:lnRef>
          <a:fillRef idx="0">
            <a:scrgbClr r="0" g="0" b="0"/>
          </a:fillRef>
          <a:effectRef idx="0">
            <a:scrgbClr r="0" g="0" b="0"/>
          </a:effectRef>
          <a:fontRef idx="major"/>
        </p:style>
        <p:txBody>
          <a:bodyPr wrap="square" lIns="52482" tIns="26241" rIns="52482" bIns="26241">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ct val="130000"/>
              </a:lnSpc>
            </a:pPr>
            <a:r>
              <a:rPr lang="zh-CN" altLang="en-US" sz="1200" dirty="0">
                <a:solidFill>
                  <a:srgbClr val="262124"/>
                </a:solidFill>
                <a:latin typeface="+mn-lt"/>
                <a:ea typeface="+mn-ea"/>
                <a:cs typeface="+mn-ea"/>
                <a:sym typeface="+mn-lt"/>
              </a:rPr>
              <a:t>您的内容打在这里，或者通过复制您的文本后，在此框中选择粘贴，并选择只保留文字。</a:t>
            </a:r>
            <a:endParaRPr lang="zh-CN" altLang="en-US" sz="1200" dirty="0">
              <a:solidFill>
                <a:srgbClr val="262124"/>
              </a:solidFill>
              <a:latin typeface="+mn-lt"/>
              <a:ea typeface="+mn-ea"/>
              <a:cs typeface="+mn-ea"/>
              <a:sym typeface="+mn-lt"/>
            </a:endParaRPr>
          </a:p>
        </p:txBody>
      </p:sp>
      <p:sp>
        <p:nvSpPr>
          <p:cNvPr id="24" name="矩形 23"/>
          <p:cNvSpPr>
            <a:spLocks noChangeArrowheads="1"/>
          </p:cNvSpPr>
          <p:nvPr/>
        </p:nvSpPr>
        <p:spPr bwMode="auto">
          <a:xfrm>
            <a:off x="3542137" y="4626316"/>
            <a:ext cx="2445109" cy="773192"/>
          </a:xfrm>
          <a:prstGeom prst="rect">
            <a:avLst/>
          </a:prstGeom>
          <a:noFill/>
          <a:ln w="9525">
            <a:noFill/>
            <a:miter lim="800000"/>
          </a:ln>
        </p:spPr>
        <p:style>
          <a:lnRef idx="0">
            <a:scrgbClr r="0" g="0" b="0"/>
          </a:lnRef>
          <a:fillRef idx="0">
            <a:scrgbClr r="0" g="0" b="0"/>
          </a:fillRef>
          <a:effectRef idx="0">
            <a:scrgbClr r="0" g="0" b="0"/>
          </a:effectRef>
          <a:fontRef idx="major"/>
        </p:style>
        <p:txBody>
          <a:bodyPr wrap="square" lIns="52482" tIns="26241" rIns="52482" bIns="26241">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ct val="130000"/>
              </a:lnSpc>
            </a:pPr>
            <a:r>
              <a:rPr lang="zh-CN" altLang="en-US" sz="1200" dirty="0">
                <a:solidFill>
                  <a:srgbClr val="262124"/>
                </a:solidFill>
                <a:latin typeface="+mn-lt"/>
                <a:ea typeface="+mn-ea"/>
                <a:cs typeface="+mn-ea"/>
                <a:sym typeface="+mn-lt"/>
              </a:rPr>
              <a:t>您的内容打在这里，或者通过复制您的文本后，在此框中选择粘贴，并选择只保留文字。</a:t>
            </a:r>
            <a:endParaRPr lang="zh-CN" altLang="en-US" sz="1200" dirty="0">
              <a:solidFill>
                <a:srgbClr val="262124"/>
              </a:solidFill>
              <a:latin typeface="+mn-lt"/>
              <a:ea typeface="+mn-ea"/>
              <a:cs typeface="+mn-ea"/>
              <a:sym typeface="+mn-lt"/>
            </a:endParaRPr>
          </a:p>
        </p:txBody>
      </p:sp>
      <p:sp>
        <p:nvSpPr>
          <p:cNvPr id="25" name="矩形 24"/>
          <p:cNvSpPr>
            <a:spLocks noChangeArrowheads="1"/>
          </p:cNvSpPr>
          <p:nvPr/>
        </p:nvSpPr>
        <p:spPr bwMode="auto">
          <a:xfrm>
            <a:off x="6455804" y="4626316"/>
            <a:ext cx="2445109" cy="773192"/>
          </a:xfrm>
          <a:prstGeom prst="rect">
            <a:avLst/>
          </a:prstGeom>
          <a:noFill/>
          <a:ln w="9525">
            <a:noFill/>
            <a:miter lim="800000"/>
          </a:ln>
        </p:spPr>
        <p:style>
          <a:lnRef idx="0">
            <a:scrgbClr r="0" g="0" b="0"/>
          </a:lnRef>
          <a:fillRef idx="0">
            <a:scrgbClr r="0" g="0" b="0"/>
          </a:fillRef>
          <a:effectRef idx="0">
            <a:scrgbClr r="0" g="0" b="0"/>
          </a:effectRef>
          <a:fontRef idx="major"/>
        </p:style>
        <p:txBody>
          <a:bodyPr wrap="square" lIns="52482" tIns="26241" rIns="52482" bIns="26241">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ct val="130000"/>
              </a:lnSpc>
            </a:pPr>
            <a:r>
              <a:rPr lang="zh-CN" altLang="en-US" sz="1200" dirty="0">
                <a:solidFill>
                  <a:srgbClr val="262124"/>
                </a:solidFill>
                <a:latin typeface="+mn-lt"/>
                <a:ea typeface="+mn-ea"/>
                <a:cs typeface="+mn-ea"/>
                <a:sym typeface="+mn-lt"/>
              </a:rPr>
              <a:t>您的内容打在这里，或者通过复制您的文本后，在此框中选择粘贴，并选择只保留文字。</a:t>
            </a:r>
            <a:endParaRPr lang="zh-CN" altLang="en-US" sz="1200" dirty="0">
              <a:solidFill>
                <a:srgbClr val="262124"/>
              </a:solidFill>
              <a:latin typeface="+mn-lt"/>
              <a:ea typeface="+mn-ea"/>
              <a:cs typeface="+mn-ea"/>
              <a:sym typeface="+mn-lt"/>
            </a:endParaRPr>
          </a:p>
        </p:txBody>
      </p:sp>
      <p:sp>
        <p:nvSpPr>
          <p:cNvPr id="28" name="TextBox 27"/>
          <p:cNvSpPr txBox="1"/>
          <p:nvPr/>
        </p:nvSpPr>
        <p:spPr>
          <a:xfrm>
            <a:off x="217205" y="6584454"/>
            <a:ext cx="1224136" cy="123111"/>
          </a:xfrm>
          <a:prstGeom prst="rect">
            <a:avLst/>
          </a:prstGeom>
          <a:noFill/>
        </p:spPr>
        <p:txBody>
          <a:bodyPr wrap="square" rtlCol="0">
            <a:spAutoFit/>
          </a:bodyPr>
          <a:lstStyle/>
          <a:p>
            <a:pPr marR="0" indent="0" defTabSz="914400" fontAlgn="auto">
              <a:lnSpc>
                <a:spcPct val="200000"/>
              </a:lnSpc>
              <a:spcBef>
                <a:spcPts val="0"/>
              </a:spcBef>
              <a:spcAft>
                <a:spcPts val="0"/>
              </a:spcAft>
              <a:buClrTx/>
              <a:buSzTx/>
              <a:buFontTx/>
              <a:buNone/>
              <a:defRPr/>
            </a:pPr>
            <a:r>
              <a:rPr kumimoji="0" lang="en-US" altLang="zh-CN" sz="100" b="0" i="0" kern="0" cap="none" spc="0" normalizeH="0" baseline="0" noProof="0" dirty="0" smtClean="0">
                <a:solidFill>
                  <a:schemeClr val="bg1">
                    <a:lumMod val="95000"/>
                  </a:schemeClr>
                </a:solidFill>
              </a:rPr>
              <a:t>PPT</a:t>
            </a:r>
            <a:r>
              <a:rPr kumimoji="0" lang="zh-CN" altLang="en-US" sz="100" b="0" i="0" kern="0" cap="none" spc="0" normalizeH="0" baseline="0" noProof="0" dirty="0" smtClean="0">
                <a:solidFill>
                  <a:schemeClr val="bg1">
                    <a:lumMod val="95000"/>
                  </a:schemeClr>
                </a:solidFill>
              </a:rPr>
              <a:t>下载 </a:t>
            </a:r>
            <a:r>
              <a:rPr kumimoji="0" lang="en-US" altLang="zh-CN" sz="100" b="0" i="0" kern="0" cap="none" spc="0" normalizeH="0" baseline="0" noProof="0" dirty="0" smtClean="0">
                <a:solidFill>
                  <a:schemeClr val="bg1">
                    <a:lumMod val="95000"/>
                  </a:schemeClr>
                </a:solidFill>
              </a:rPr>
              <a:t>http://www.1ppt.com/xiazai/</a:t>
            </a:r>
            <a:endParaRPr kumimoji="0" lang="en-US" altLang="zh-CN" sz="100" b="0" i="0" kern="0" cap="none" spc="0" normalizeH="0" baseline="0" noProof="0" dirty="0" smtClean="0">
              <a:solidFill>
                <a:schemeClr val="bg1">
                  <a:lumMod val="95000"/>
                </a:schemeClr>
              </a:solidFill>
            </a:endParaRPr>
          </a:p>
        </p:txBody>
      </p:sp>
      <p:sp>
        <p:nvSpPr>
          <p:cNvPr id="3" name="文本框 2"/>
          <p:cNvSpPr txBox="1"/>
          <p:nvPr/>
        </p:nvSpPr>
        <p:spPr>
          <a:xfrm>
            <a:off x="2019935" y="161290"/>
            <a:ext cx="3232785" cy="368300"/>
          </a:xfrm>
          <a:prstGeom prst="rect">
            <a:avLst/>
          </a:prstGeom>
          <a:noFill/>
        </p:spPr>
        <p:txBody>
          <a:bodyPr wrap="square" rtlCol="0">
            <a:spAutoFit/>
          </a:bodyPr>
          <a:p>
            <a:r>
              <a:rPr lang="zh-CN" altLang="en-US"/>
              <a:t>Technical problems</a:t>
            </a:r>
            <a:endParaRPr lang="zh-CN" altLang="en-US"/>
          </a:p>
        </p:txBody>
      </p:sp>
      <p:sp>
        <p:nvSpPr>
          <p:cNvPr id="44" name="矩形 43"/>
          <p:cNvSpPr/>
          <p:nvPr/>
        </p:nvSpPr>
        <p:spPr>
          <a:xfrm rot="2700000">
            <a:off x="9491305" y="1673748"/>
            <a:ext cx="1828800" cy="1828800"/>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sp>
        <p:nvSpPr>
          <p:cNvPr id="45" name="文本框 3"/>
          <p:cNvSpPr txBox="1"/>
          <p:nvPr/>
        </p:nvSpPr>
        <p:spPr>
          <a:xfrm>
            <a:off x="9127869" y="4296004"/>
            <a:ext cx="2517991" cy="400110"/>
          </a:xfrm>
          <a:prstGeom prst="rect">
            <a:avLst/>
          </a:prstGeom>
          <a:noFill/>
        </p:spPr>
        <p:style>
          <a:lnRef idx="0">
            <a:scrgbClr r="0" g="0" b="0"/>
          </a:lnRef>
          <a:fillRef idx="0">
            <a:scrgbClr r="0" g="0" b="0"/>
          </a:fillRef>
          <a:effectRef idx="0">
            <a:scrgbClr r="0" g="0" b="0"/>
          </a:effectRef>
          <a:fontRef idx="major"/>
        </p:style>
        <p:txBody>
          <a:bodyPr vert="horz"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zh-CN" altLang="en-US" sz="2000" b="1" dirty="0">
                <a:solidFill>
                  <a:srgbClr val="0599D7"/>
                </a:solidFill>
                <a:latin typeface="+mn-lt"/>
                <a:ea typeface="+mn-ea"/>
                <a:cs typeface="+mn-ea"/>
                <a:sym typeface="+mn-lt"/>
              </a:rPr>
              <a:t>添加标题</a:t>
            </a:r>
            <a:endParaRPr lang="zh-CN" altLang="en-US" sz="2000" b="1" dirty="0">
              <a:solidFill>
                <a:srgbClr val="0599D7"/>
              </a:solidFill>
              <a:latin typeface="+mn-lt"/>
              <a:ea typeface="+mn-ea"/>
              <a:cs typeface="+mn-ea"/>
              <a:sym typeface="+mn-lt"/>
            </a:endParaRPr>
          </a:p>
        </p:txBody>
      </p:sp>
      <p:grpSp>
        <p:nvGrpSpPr>
          <p:cNvPr id="46" name="组合 45"/>
          <p:cNvGrpSpPr/>
          <p:nvPr/>
        </p:nvGrpSpPr>
        <p:grpSpPr>
          <a:xfrm>
            <a:off x="9273500" y="2010859"/>
            <a:ext cx="2517775" cy="1214919"/>
            <a:chOff x="1464919" y="2502088"/>
            <a:chExt cx="2517990" cy="1214919"/>
          </a:xfrm>
        </p:grpSpPr>
        <p:grpSp>
          <p:nvGrpSpPr>
            <p:cNvPr id="47" name="组合 46"/>
            <p:cNvGrpSpPr/>
            <p:nvPr/>
          </p:nvGrpSpPr>
          <p:grpSpPr>
            <a:xfrm>
              <a:off x="1464919" y="2925840"/>
              <a:ext cx="2517990" cy="791167"/>
              <a:chOff x="2049101" y="4581044"/>
              <a:chExt cx="1895194" cy="791167"/>
            </a:xfrm>
          </p:grpSpPr>
          <p:sp>
            <p:nvSpPr>
              <p:cNvPr id="48" name="文本框 19"/>
              <p:cNvSpPr txBox="1"/>
              <p:nvPr/>
            </p:nvSpPr>
            <p:spPr>
              <a:xfrm>
                <a:off x="2283830" y="4972101"/>
                <a:ext cx="1425737" cy="400110"/>
              </a:xfrm>
              <a:prstGeom prst="rect">
                <a:avLst/>
              </a:prstGeom>
              <a:noFill/>
            </p:spPr>
            <p:txBody>
              <a:bodyPr vert="horz" wrap="square" rtlCol="0">
                <a:spAutoFit/>
              </a:bodyPr>
              <a:lstStyle/>
              <a:p>
                <a:pPr algn="ctr"/>
                <a:r>
                  <a:rPr lang="en-US" altLang="zh-CN" sz="1000" dirty="0">
                    <a:solidFill>
                      <a:schemeClr val="bg1"/>
                    </a:solidFill>
                    <a:cs typeface="+mn-ea"/>
                    <a:sym typeface="+mn-lt"/>
                  </a:rPr>
                  <a:t>Event planning is an effective</a:t>
                </a:r>
                <a:endParaRPr lang="en-US" altLang="zh-CN" sz="1000" dirty="0">
                  <a:solidFill>
                    <a:schemeClr val="bg1"/>
                  </a:solidFill>
                  <a:cs typeface="+mn-ea"/>
                  <a:sym typeface="+mn-lt"/>
                </a:endParaRPr>
              </a:p>
            </p:txBody>
          </p:sp>
          <p:sp>
            <p:nvSpPr>
              <p:cNvPr id="49" name="文本框 20"/>
              <p:cNvSpPr txBox="1"/>
              <p:nvPr/>
            </p:nvSpPr>
            <p:spPr>
              <a:xfrm>
                <a:off x="2049101" y="4581044"/>
                <a:ext cx="1895194" cy="398780"/>
              </a:xfrm>
              <a:prstGeom prst="rect">
                <a:avLst/>
              </a:prstGeom>
              <a:noFill/>
            </p:spPr>
            <p:txBody>
              <a:bodyPr vert="horz" wrap="square" rtlCol="0">
                <a:spAutoFit/>
              </a:bodyPr>
              <a:lstStyle/>
              <a:p>
                <a:pPr algn="ctr"/>
                <a:r>
                  <a:rPr lang="zh-CN" altLang="en-US" sz="2000" b="1" dirty="0">
                    <a:solidFill>
                      <a:schemeClr val="bg1"/>
                    </a:solidFill>
                    <a:cs typeface="+mn-ea"/>
                    <a:sym typeface="+mn-lt"/>
                  </a:rPr>
                  <a:t>可信度量机制</a:t>
                </a:r>
                <a:endParaRPr lang="zh-CN" altLang="en-US" sz="2000" b="1" dirty="0">
                  <a:solidFill>
                    <a:schemeClr val="bg1"/>
                  </a:solidFill>
                  <a:cs typeface="+mn-ea"/>
                  <a:sym typeface="+mn-lt"/>
                </a:endParaRPr>
              </a:p>
            </p:txBody>
          </p:sp>
        </p:grpSp>
        <p:sp>
          <p:nvSpPr>
            <p:cNvPr id="50" name="文本框 18"/>
            <p:cNvSpPr txBox="1"/>
            <p:nvPr/>
          </p:nvSpPr>
          <p:spPr>
            <a:xfrm>
              <a:off x="2472884" y="2502088"/>
              <a:ext cx="486030" cy="400110"/>
            </a:xfrm>
            <a:prstGeom prst="rect">
              <a:avLst/>
            </a:prstGeom>
            <a:noFill/>
            <a:ln>
              <a:noFill/>
            </a:ln>
          </p:spPr>
          <p:txBody>
            <a:bodyPr wrap="none" rtlCol="0">
              <a:spAutoFit/>
            </a:bodyPr>
            <a:lstStyle/>
            <a:p>
              <a:r>
                <a:rPr lang="en-US" altLang="zh-CN" sz="2000" dirty="0">
                  <a:solidFill>
                    <a:schemeClr val="bg1"/>
                  </a:solidFill>
                  <a:cs typeface="+mn-ea"/>
                  <a:sym typeface="+mn-lt"/>
                </a:rPr>
                <a:t>01</a:t>
              </a:r>
              <a:endParaRPr lang="zh-CN" altLang="en-US" sz="2000" dirty="0">
                <a:solidFill>
                  <a:schemeClr val="bg1"/>
                </a:solidFill>
                <a:cs typeface="+mn-ea"/>
                <a:sym typeface="+mn-lt"/>
              </a:endParaRPr>
            </a:p>
          </p:txBody>
        </p:sp>
      </p:grpSp>
      <p:sp>
        <p:nvSpPr>
          <p:cNvPr id="51" name="矩形 50"/>
          <p:cNvSpPr>
            <a:spLocks noChangeArrowheads="1"/>
          </p:cNvSpPr>
          <p:nvPr/>
        </p:nvSpPr>
        <p:spPr bwMode="auto">
          <a:xfrm>
            <a:off x="9418915" y="4780621"/>
            <a:ext cx="2444750" cy="773192"/>
          </a:xfrm>
          <a:prstGeom prst="rect">
            <a:avLst/>
          </a:prstGeom>
          <a:noFill/>
          <a:ln w="9525">
            <a:noFill/>
            <a:miter lim="800000"/>
          </a:ln>
        </p:spPr>
        <p:style>
          <a:lnRef idx="0">
            <a:scrgbClr r="0" g="0" b="0"/>
          </a:lnRef>
          <a:fillRef idx="0">
            <a:scrgbClr r="0" g="0" b="0"/>
          </a:fillRef>
          <a:effectRef idx="0">
            <a:scrgbClr r="0" g="0" b="0"/>
          </a:effectRef>
          <a:fontRef idx="major"/>
        </p:style>
        <p:txBody>
          <a:bodyPr wrap="square" lIns="52482" tIns="26241" rIns="52482" bIns="26241">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ct val="130000"/>
              </a:lnSpc>
            </a:pPr>
            <a:r>
              <a:rPr lang="zh-CN" altLang="en-US" sz="1200" dirty="0">
                <a:solidFill>
                  <a:srgbClr val="262124"/>
                </a:solidFill>
                <a:latin typeface="+mn-lt"/>
                <a:ea typeface="+mn-ea"/>
                <a:cs typeface="+mn-ea"/>
                <a:sym typeface="+mn-lt"/>
              </a:rPr>
              <a:t>您的内容打在这里，或者通过复制您的文本后，在此框中选择粘贴，并选择只保留文字。</a:t>
            </a:r>
            <a:endParaRPr lang="zh-CN" altLang="en-US" sz="1200" dirty="0">
              <a:solidFill>
                <a:srgbClr val="262124"/>
              </a:solidFill>
              <a:latin typeface="+mn-lt"/>
              <a:ea typeface="+mn-ea"/>
              <a:cs typeface="+mn-ea"/>
              <a:sym typeface="+mn-lt"/>
            </a:endParaRPr>
          </a:p>
        </p:txBody>
      </p:sp>
      <p:sp>
        <p:nvSpPr>
          <p:cNvPr id="100" name="文本框 99"/>
          <p:cNvSpPr txBox="1"/>
          <p:nvPr/>
        </p:nvSpPr>
        <p:spPr>
          <a:xfrm>
            <a:off x="1218565" y="5650230"/>
            <a:ext cx="7145655" cy="1198880"/>
          </a:xfrm>
          <a:prstGeom prst="rect">
            <a:avLst/>
          </a:prstGeom>
          <a:noFill/>
          <a:ln w="9525">
            <a:noFill/>
          </a:ln>
        </p:spPr>
        <p:txBody>
          <a:bodyPr wrap="square">
            <a:spAutoFit/>
          </a:bodyPr>
          <a:p>
            <a:pPr indent="0"/>
            <a:r>
              <a:rPr lang="en-US" b="0">
                <a:latin typeface="Linux Libertine O" charset="0"/>
              </a:rPr>
              <a:t>The system architecture of the blockchain-based academic certification is shown in Figure </a:t>
            </a:r>
            <a:r>
              <a:rPr lang="en-US" b="0">
                <a:latin typeface="Linux Libertine O" charset="0"/>
                <a:cs typeface="Cambria" panose="02040503050406030204" charset="0"/>
              </a:rPr>
              <a:t>2</a:t>
            </a:r>
            <a:r>
              <a:rPr lang="en-US" b="0">
                <a:latin typeface="Linux Libertine O" charset="0"/>
              </a:rPr>
              <a:t>. The system can be divided into 3 modules, view layer, functional layer and blockchain layer.</a:t>
            </a:r>
            <a:endParaRPr lang="en-US" altLang="en-US" b="0">
              <a:latin typeface="Linux Libertine O"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ppt_x"/>
                                          </p:val>
                                        </p:tav>
                                        <p:tav tm="100000">
                                          <p:val>
                                            <p:strVal val="#ppt_x"/>
                                          </p:val>
                                        </p:tav>
                                      </p:tavLst>
                                    </p:anim>
                                    <p:anim calcmode="lin" valueType="num">
                                      <p:cBhvr additive="base">
                                        <p:cTn id="6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anim calcmode="lin" valueType="num">
                                      <p:cBhvr additive="base">
                                        <p:cTn id="65" dur="500" fill="hold"/>
                                        <p:tgtEl>
                                          <p:spTgt spid="44"/>
                                        </p:tgtEl>
                                        <p:attrNameLst>
                                          <p:attrName>ppt_x</p:attrName>
                                        </p:attrNameLst>
                                      </p:cBhvr>
                                      <p:tavLst>
                                        <p:tav tm="0">
                                          <p:val>
                                            <p:strVal val="#ppt_x"/>
                                          </p:val>
                                        </p:tav>
                                        <p:tav tm="100000">
                                          <p:val>
                                            <p:strVal val="#ppt_x"/>
                                          </p:val>
                                        </p:tav>
                                      </p:tavLst>
                                    </p:anim>
                                    <p:anim calcmode="lin" valueType="num">
                                      <p:cBhvr additive="base">
                                        <p:cTn id="66" dur="500" fill="hold"/>
                                        <p:tgtEl>
                                          <p:spTgt spid="4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additive="base">
                                        <p:cTn id="69" dur="500" fill="hold"/>
                                        <p:tgtEl>
                                          <p:spTgt spid="45"/>
                                        </p:tgtEl>
                                        <p:attrNameLst>
                                          <p:attrName>ppt_x</p:attrName>
                                        </p:attrNameLst>
                                      </p:cBhvr>
                                      <p:tavLst>
                                        <p:tav tm="0">
                                          <p:val>
                                            <p:strVal val="#ppt_x"/>
                                          </p:val>
                                        </p:tav>
                                        <p:tav tm="100000">
                                          <p:val>
                                            <p:strVal val="#ppt_x"/>
                                          </p:val>
                                        </p:tav>
                                      </p:tavLst>
                                    </p:anim>
                                    <p:anim calcmode="lin" valueType="num">
                                      <p:cBhvr additive="base">
                                        <p:cTn id="70" dur="500" fill="hold"/>
                                        <p:tgtEl>
                                          <p:spTgt spid="45"/>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6"/>
                                        </p:tgtEl>
                                        <p:attrNameLst>
                                          <p:attrName>style.visibility</p:attrName>
                                        </p:attrNameLst>
                                      </p:cBhvr>
                                      <p:to>
                                        <p:strVal val="visible"/>
                                      </p:to>
                                    </p:set>
                                    <p:anim calcmode="lin" valueType="num">
                                      <p:cBhvr additive="base">
                                        <p:cTn id="73" dur="500" fill="hold"/>
                                        <p:tgtEl>
                                          <p:spTgt spid="46"/>
                                        </p:tgtEl>
                                        <p:attrNameLst>
                                          <p:attrName>ppt_x</p:attrName>
                                        </p:attrNameLst>
                                      </p:cBhvr>
                                      <p:tavLst>
                                        <p:tav tm="0">
                                          <p:val>
                                            <p:strVal val="#ppt_x"/>
                                          </p:val>
                                        </p:tav>
                                        <p:tav tm="100000">
                                          <p:val>
                                            <p:strVal val="#ppt_x"/>
                                          </p:val>
                                        </p:tav>
                                      </p:tavLst>
                                    </p:anim>
                                    <p:anim calcmode="lin" valueType="num">
                                      <p:cBhvr additive="base">
                                        <p:cTn id="74" dur="500" fill="hold"/>
                                        <p:tgtEl>
                                          <p:spTgt spid="4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 calcmode="lin" valueType="num">
                                      <p:cBhvr additive="base">
                                        <p:cTn id="77" dur="500" fill="hold"/>
                                        <p:tgtEl>
                                          <p:spTgt spid="51"/>
                                        </p:tgtEl>
                                        <p:attrNameLst>
                                          <p:attrName>ppt_x</p:attrName>
                                        </p:attrNameLst>
                                      </p:cBhvr>
                                      <p:tavLst>
                                        <p:tav tm="0">
                                          <p:val>
                                            <p:strVal val="#ppt_x"/>
                                          </p:val>
                                        </p:tav>
                                        <p:tav tm="100000">
                                          <p:val>
                                            <p:strVal val="#ppt_x"/>
                                          </p:val>
                                        </p:tav>
                                      </p:tavLst>
                                    </p:anim>
                                    <p:anim calcmode="lin" valueType="num">
                                      <p:cBhvr additive="base">
                                        <p:cTn id="7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9" grpId="0" bldLvl="0" animBg="1"/>
      <p:bldP spid="21" grpId="0" bldLvl="0" animBg="1"/>
      <p:bldP spid="22" grpId="0" bldLvl="0" animBg="1"/>
      <p:bldP spid="23" grpId="0" bldLvl="0" animBg="1"/>
      <p:bldP spid="24" grpId="0" bldLvl="0" animBg="1"/>
      <p:bldP spid="25" grpId="0" bldLvl="0" animBg="1"/>
      <p:bldP spid="44" grpId="0" bldLvl="0" animBg="1"/>
      <p:bldP spid="45" grpId="0" bldLvl="0" animBg="1"/>
      <p:bldP spid="5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53983" y="1530002"/>
            <a:ext cx="4053990" cy="4056339"/>
            <a:chOff x="1869240" y="1695207"/>
            <a:chExt cx="4053990" cy="4056338"/>
          </a:xfrm>
          <a:effectLst>
            <a:outerShdw blurRad="152400" dist="165100" dir="2700000" algn="tl" rotWithShape="0">
              <a:prstClr val="black">
                <a:alpha val="20000"/>
              </a:prstClr>
            </a:outerShdw>
          </a:effectLst>
        </p:grpSpPr>
        <p:grpSp>
          <p:nvGrpSpPr>
            <p:cNvPr id="5" name="Group 3"/>
            <p:cNvGrpSpPr/>
            <p:nvPr/>
          </p:nvGrpSpPr>
          <p:grpSpPr>
            <a:xfrm rot="20767753">
              <a:off x="1869240" y="1695207"/>
              <a:ext cx="4053990" cy="4056338"/>
              <a:chOff x="3429000" y="1858963"/>
              <a:chExt cx="2739233" cy="2740819"/>
            </a:xfrm>
          </p:grpSpPr>
          <p:sp>
            <p:nvSpPr>
              <p:cNvPr id="7" name="Freeform 5"/>
              <p:cNvSpPr/>
              <p:nvPr/>
            </p:nvSpPr>
            <p:spPr bwMode="auto">
              <a:xfrm>
                <a:off x="5363370" y="3794920"/>
                <a:ext cx="804863" cy="804862"/>
              </a:xfrm>
              <a:custGeom>
                <a:avLst/>
                <a:gdLst/>
                <a:ahLst/>
                <a:cxnLst>
                  <a:cxn ang="0">
                    <a:pos x="1046" y="168"/>
                  </a:cxn>
                  <a:cxn ang="0">
                    <a:pos x="1122" y="107"/>
                  </a:cxn>
                  <a:cxn ang="0">
                    <a:pos x="1207" y="61"/>
                  </a:cxn>
                  <a:cxn ang="0">
                    <a:pos x="1295" y="27"/>
                  </a:cxn>
                  <a:cxn ang="0">
                    <a:pos x="1388" y="7"/>
                  </a:cxn>
                  <a:cxn ang="0">
                    <a:pos x="1481" y="0"/>
                  </a:cxn>
                  <a:cxn ang="0">
                    <a:pos x="1575" y="7"/>
                  </a:cxn>
                  <a:cxn ang="0">
                    <a:pos x="1667" y="27"/>
                  </a:cxn>
                  <a:cxn ang="0">
                    <a:pos x="1756" y="61"/>
                  </a:cxn>
                  <a:cxn ang="0">
                    <a:pos x="1840" y="107"/>
                  </a:cxn>
                  <a:cxn ang="0">
                    <a:pos x="1918" y="168"/>
                  </a:cxn>
                  <a:cxn ang="0">
                    <a:pos x="4899" y="3149"/>
                  </a:cxn>
                  <a:cxn ang="0">
                    <a:pos x="4960" y="3227"/>
                  </a:cxn>
                  <a:cxn ang="0">
                    <a:pos x="5006" y="3312"/>
                  </a:cxn>
                  <a:cxn ang="0">
                    <a:pos x="5040" y="3400"/>
                  </a:cxn>
                  <a:cxn ang="0">
                    <a:pos x="5059" y="3493"/>
                  </a:cxn>
                  <a:cxn ang="0">
                    <a:pos x="5066" y="3587"/>
                  </a:cxn>
                  <a:cxn ang="0">
                    <a:pos x="5059" y="3681"/>
                  </a:cxn>
                  <a:cxn ang="0">
                    <a:pos x="5040" y="3773"/>
                  </a:cxn>
                  <a:cxn ang="0">
                    <a:pos x="5006" y="3861"/>
                  </a:cxn>
                  <a:cxn ang="0">
                    <a:pos x="4960" y="3946"/>
                  </a:cxn>
                  <a:cxn ang="0">
                    <a:pos x="4899" y="4024"/>
                  </a:cxn>
                  <a:cxn ang="0">
                    <a:pos x="4021" y="4902"/>
                  </a:cxn>
                  <a:cxn ang="0">
                    <a:pos x="3943" y="4963"/>
                  </a:cxn>
                  <a:cxn ang="0">
                    <a:pos x="3859" y="5009"/>
                  </a:cxn>
                  <a:cxn ang="0">
                    <a:pos x="3770" y="5043"/>
                  </a:cxn>
                  <a:cxn ang="0">
                    <a:pos x="3678" y="5062"/>
                  </a:cxn>
                  <a:cxn ang="0">
                    <a:pos x="3584" y="5070"/>
                  </a:cxn>
                  <a:cxn ang="0">
                    <a:pos x="3490" y="5062"/>
                  </a:cxn>
                  <a:cxn ang="0">
                    <a:pos x="3398" y="5043"/>
                  </a:cxn>
                  <a:cxn ang="0">
                    <a:pos x="3310" y="5009"/>
                  </a:cxn>
                  <a:cxn ang="0">
                    <a:pos x="3225" y="4963"/>
                  </a:cxn>
                  <a:cxn ang="0">
                    <a:pos x="3148" y="4902"/>
                  </a:cxn>
                  <a:cxn ang="0">
                    <a:pos x="168" y="1919"/>
                  </a:cxn>
                  <a:cxn ang="0">
                    <a:pos x="107" y="1841"/>
                  </a:cxn>
                  <a:cxn ang="0">
                    <a:pos x="61" y="1757"/>
                  </a:cxn>
                  <a:cxn ang="0">
                    <a:pos x="27" y="1668"/>
                  </a:cxn>
                  <a:cxn ang="0">
                    <a:pos x="7" y="1576"/>
                  </a:cxn>
                  <a:cxn ang="0">
                    <a:pos x="0" y="1482"/>
                  </a:cxn>
                  <a:cxn ang="0">
                    <a:pos x="7" y="1389"/>
                  </a:cxn>
                  <a:cxn ang="0">
                    <a:pos x="27" y="1297"/>
                  </a:cxn>
                  <a:cxn ang="0">
                    <a:pos x="61" y="1207"/>
                  </a:cxn>
                  <a:cxn ang="0">
                    <a:pos x="107" y="1123"/>
                  </a:cxn>
                  <a:cxn ang="0">
                    <a:pos x="168" y="1046"/>
                  </a:cxn>
                </a:cxnLst>
                <a:rect l="0" t="0" r="r" b="b"/>
                <a:pathLst>
                  <a:path w="5066" h="5070">
                    <a:moveTo>
                      <a:pt x="190" y="1021"/>
                    </a:moveTo>
                    <a:lnTo>
                      <a:pt x="1021" y="190"/>
                    </a:lnTo>
                    <a:lnTo>
                      <a:pt x="1046" y="168"/>
                    </a:lnTo>
                    <a:lnTo>
                      <a:pt x="1070" y="146"/>
                    </a:lnTo>
                    <a:lnTo>
                      <a:pt x="1096" y="126"/>
                    </a:lnTo>
                    <a:lnTo>
                      <a:pt x="1122" y="107"/>
                    </a:lnTo>
                    <a:lnTo>
                      <a:pt x="1150" y="90"/>
                    </a:lnTo>
                    <a:lnTo>
                      <a:pt x="1179" y="75"/>
                    </a:lnTo>
                    <a:lnTo>
                      <a:pt x="1207" y="61"/>
                    </a:lnTo>
                    <a:lnTo>
                      <a:pt x="1236" y="48"/>
                    </a:lnTo>
                    <a:lnTo>
                      <a:pt x="1266" y="37"/>
                    </a:lnTo>
                    <a:lnTo>
                      <a:pt x="1295" y="27"/>
                    </a:lnTo>
                    <a:lnTo>
                      <a:pt x="1327" y="18"/>
                    </a:lnTo>
                    <a:lnTo>
                      <a:pt x="1357" y="12"/>
                    </a:lnTo>
                    <a:lnTo>
                      <a:pt x="1388" y="7"/>
                    </a:lnTo>
                    <a:lnTo>
                      <a:pt x="1419" y="3"/>
                    </a:lnTo>
                    <a:lnTo>
                      <a:pt x="1450" y="1"/>
                    </a:lnTo>
                    <a:lnTo>
                      <a:pt x="1481" y="0"/>
                    </a:lnTo>
                    <a:lnTo>
                      <a:pt x="1513" y="1"/>
                    </a:lnTo>
                    <a:lnTo>
                      <a:pt x="1544" y="3"/>
                    </a:lnTo>
                    <a:lnTo>
                      <a:pt x="1575" y="7"/>
                    </a:lnTo>
                    <a:lnTo>
                      <a:pt x="1607" y="12"/>
                    </a:lnTo>
                    <a:lnTo>
                      <a:pt x="1637" y="18"/>
                    </a:lnTo>
                    <a:lnTo>
                      <a:pt x="1667" y="27"/>
                    </a:lnTo>
                    <a:lnTo>
                      <a:pt x="1698" y="37"/>
                    </a:lnTo>
                    <a:lnTo>
                      <a:pt x="1727" y="48"/>
                    </a:lnTo>
                    <a:lnTo>
                      <a:pt x="1756" y="61"/>
                    </a:lnTo>
                    <a:lnTo>
                      <a:pt x="1785" y="75"/>
                    </a:lnTo>
                    <a:lnTo>
                      <a:pt x="1813" y="90"/>
                    </a:lnTo>
                    <a:lnTo>
                      <a:pt x="1840" y="107"/>
                    </a:lnTo>
                    <a:lnTo>
                      <a:pt x="1867" y="126"/>
                    </a:lnTo>
                    <a:lnTo>
                      <a:pt x="1893" y="146"/>
                    </a:lnTo>
                    <a:lnTo>
                      <a:pt x="1918" y="168"/>
                    </a:lnTo>
                    <a:lnTo>
                      <a:pt x="1943" y="190"/>
                    </a:lnTo>
                    <a:lnTo>
                      <a:pt x="4876" y="3126"/>
                    </a:lnTo>
                    <a:lnTo>
                      <a:pt x="4899" y="3149"/>
                    </a:lnTo>
                    <a:lnTo>
                      <a:pt x="4921" y="3175"/>
                    </a:lnTo>
                    <a:lnTo>
                      <a:pt x="4940" y="3201"/>
                    </a:lnTo>
                    <a:lnTo>
                      <a:pt x="4960" y="3227"/>
                    </a:lnTo>
                    <a:lnTo>
                      <a:pt x="4976" y="3255"/>
                    </a:lnTo>
                    <a:lnTo>
                      <a:pt x="4992" y="3284"/>
                    </a:lnTo>
                    <a:lnTo>
                      <a:pt x="5006" y="3312"/>
                    </a:lnTo>
                    <a:lnTo>
                      <a:pt x="5019" y="3341"/>
                    </a:lnTo>
                    <a:lnTo>
                      <a:pt x="5030" y="3371"/>
                    </a:lnTo>
                    <a:lnTo>
                      <a:pt x="5040" y="3400"/>
                    </a:lnTo>
                    <a:lnTo>
                      <a:pt x="5047" y="3431"/>
                    </a:lnTo>
                    <a:lnTo>
                      <a:pt x="5054" y="3462"/>
                    </a:lnTo>
                    <a:lnTo>
                      <a:pt x="5059" y="3493"/>
                    </a:lnTo>
                    <a:lnTo>
                      <a:pt x="5064" y="3524"/>
                    </a:lnTo>
                    <a:lnTo>
                      <a:pt x="5066" y="3555"/>
                    </a:lnTo>
                    <a:lnTo>
                      <a:pt x="5066" y="3587"/>
                    </a:lnTo>
                    <a:lnTo>
                      <a:pt x="5066" y="3618"/>
                    </a:lnTo>
                    <a:lnTo>
                      <a:pt x="5064" y="3649"/>
                    </a:lnTo>
                    <a:lnTo>
                      <a:pt x="5059" y="3681"/>
                    </a:lnTo>
                    <a:lnTo>
                      <a:pt x="5054" y="3711"/>
                    </a:lnTo>
                    <a:lnTo>
                      <a:pt x="5047" y="3742"/>
                    </a:lnTo>
                    <a:lnTo>
                      <a:pt x="5040" y="3773"/>
                    </a:lnTo>
                    <a:lnTo>
                      <a:pt x="5030" y="3803"/>
                    </a:lnTo>
                    <a:lnTo>
                      <a:pt x="5019" y="3832"/>
                    </a:lnTo>
                    <a:lnTo>
                      <a:pt x="5006" y="3861"/>
                    </a:lnTo>
                    <a:lnTo>
                      <a:pt x="4992" y="3891"/>
                    </a:lnTo>
                    <a:lnTo>
                      <a:pt x="4976" y="3919"/>
                    </a:lnTo>
                    <a:lnTo>
                      <a:pt x="4960" y="3946"/>
                    </a:lnTo>
                    <a:lnTo>
                      <a:pt x="4940" y="3973"/>
                    </a:lnTo>
                    <a:lnTo>
                      <a:pt x="4921" y="3999"/>
                    </a:lnTo>
                    <a:lnTo>
                      <a:pt x="4899" y="4024"/>
                    </a:lnTo>
                    <a:lnTo>
                      <a:pt x="4876" y="4047"/>
                    </a:lnTo>
                    <a:lnTo>
                      <a:pt x="4045" y="4879"/>
                    </a:lnTo>
                    <a:lnTo>
                      <a:pt x="4021" y="4902"/>
                    </a:lnTo>
                    <a:lnTo>
                      <a:pt x="3996" y="4924"/>
                    </a:lnTo>
                    <a:lnTo>
                      <a:pt x="3970" y="4943"/>
                    </a:lnTo>
                    <a:lnTo>
                      <a:pt x="3943" y="4963"/>
                    </a:lnTo>
                    <a:lnTo>
                      <a:pt x="3916" y="4979"/>
                    </a:lnTo>
                    <a:lnTo>
                      <a:pt x="3888" y="4995"/>
                    </a:lnTo>
                    <a:lnTo>
                      <a:pt x="3859" y="5009"/>
                    </a:lnTo>
                    <a:lnTo>
                      <a:pt x="3830" y="5022"/>
                    </a:lnTo>
                    <a:lnTo>
                      <a:pt x="3801" y="5033"/>
                    </a:lnTo>
                    <a:lnTo>
                      <a:pt x="3770" y="5043"/>
                    </a:lnTo>
                    <a:lnTo>
                      <a:pt x="3740" y="5050"/>
                    </a:lnTo>
                    <a:lnTo>
                      <a:pt x="3709" y="5058"/>
                    </a:lnTo>
                    <a:lnTo>
                      <a:pt x="3678" y="5062"/>
                    </a:lnTo>
                    <a:lnTo>
                      <a:pt x="3647" y="5067"/>
                    </a:lnTo>
                    <a:lnTo>
                      <a:pt x="3616" y="5069"/>
                    </a:lnTo>
                    <a:lnTo>
                      <a:pt x="3584" y="5070"/>
                    </a:lnTo>
                    <a:lnTo>
                      <a:pt x="3553" y="5069"/>
                    </a:lnTo>
                    <a:lnTo>
                      <a:pt x="3522" y="5067"/>
                    </a:lnTo>
                    <a:lnTo>
                      <a:pt x="3490" y="5062"/>
                    </a:lnTo>
                    <a:lnTo>
                      <a:pt x="3460" y="5058"/>
                    </a:lnTo>
                    <a:lnTo>
                      <a:pt x="3429" y="5050"/>
                    </a:lnTo>
                    <a:lnTo>
                      <a:pt x="3398" y="5043"/>
                    </a:lnTo>
                    <a:lnTo>
                      <a:pt x="3369" y="5033"/>
                    </a:lnTo>
                    <a:lnTo>
                      <a:pt x="3339" y="5022"/>
                    </a:lnTo>
                    <a:lnTo>
                      <a:pt x="3310" y="5009"/>
                    </a:lnTo>
                    <a:lnTo>
                      <a:pt x="3282" y="4995"/>
                    </a:lnTo>
                    <a:lnTo>
                      <a:pt x="3254" y="4979"/>
                    </a:lnTo>
                    <a:lnTo>
                      <a:pt x="3225" y="4963"/>
                    </a:lnTo>
                    <a:lnTo>
                      <a:pt x="3199" y="4943"/>
                    </a:lnTo>
                    <a:lnTo>
                      <a:pt x="3173" y="4924"/>
                    </a:lnTo>
                    <a:lnTo>
                      <a:pt x="3148" y="4902"/>
                    </a:lnTo>
                    <a:lnTo>
                      <a:pt x="3124" y="4879"/>
                    </a:lnTo>
                    <a:lnTo>
                      <a:pt x="190" y="1944"/>
                    </a:lnTo>
                    <a:lnTo>
                      <a:pt x="168" y="1919"/>
                    </a:lnTo>
                    <a:lnTo>
                      <a:pt x="146" y="1894"/>
                    </a:lnTo>
                    <a:lnTo>
                      <a:pt x="125" y="1868"/>
                    </a:lnTo>
                    <a:lnTo>
                      <a:pt x="107" y="1841"/>
                    </a:lnTo>
                    <a:lnTo>
                      <a:pt x="90" y="1814"/>
                    </a:lnTo>
                    <a:lnTo>
                      <a:pt x="75" y="1786"/>
                    </a:lnTo>
                    <a:lnTo>
                      <a:pt x="61" y="1757"/>
                    </a:lnTo>
                    <a:lnTo>
                      <a:pt x="48" y="1728"/>
                    </a:lnTo>
                    <a:lnTo>
                      <a:pt x="37" y="1699"/>
                    </a:lnTo>
                    <a:lnTo>
                      <a:pt x="27" y="1668"/>
                    </a:lnTo>
                    <a:lnTo>
                      <a:pt x="18" y="1638"/>
                    </a:lnTo>
                    <a:lnTo>
                      <a:pt x="12" y="1608"/>
                    </a:lnTo>
                    <a:lnTo>
                      <a:pt x="7" y="1576"/>
                    </a:lnTo>
                    <a:lnTo>
                      <a:pt x="3" y="1545"/>
                    </a:lnTo>
                    <a:lnTo>
                      <a:pt x="1" y="1514"/>
                    </a:lnTo>
                    <a:lnTo>
                      <a:pt x="0" y="1482"/>
                    </a:lnTo>
                    <a:lnTo>
                      <a:pt x="1" y="1451"/>
                    </a:lnTo>
                    <a:lnTo>
                      <a:pt x="3" y="1421"/>
                    </a:lnTo>
                    <a:lnTo>
                      <a:pt x="7" y="1389"/>
                    </a:lnTo>
                    <a:lnTo>
                      <a:pt x="12" y="1358"/>
                    </a:lnTo>
                    <a:lnTo>
                      <a:pt x="18" y="1328"/>
                    </a:lnTo>
                    <a:lnTo>
                      <a:pt x="27" y="1297"/>
                    </a:lnTo>
                    <a:lnTo>
                      <a:pt x="37" y="1267"/>
                    </a:lnTo>
                    <a:lnTo>
                      <a:pt x="48" y="1237"/>
                    </a:lnTo>
                    <a:lnTo>
                      <a:pt x="61" y="1207"/>
                    </a:lnTo>
                    <a:lnTo>
                      <a:pt x="75" y="1179"/>
                    </a:lnTo>
                    <a:lnTo>
                      <a:pt x="90" y="1151"/>
                    </a:lnTo>
                    <a:lnTo>
                      <a:pt x="107" y="1123"/>
                    </a:lnTo>
                    <a:lnTo>
                      <a:pt x="125" y="1097"/>
                    </a:lnTo>
                    <a:lnTo>
                      <a:pt x="146" y="1071"/>
                    </a:lnTo>
                    <a:lnTo>
                      <a:pt x="168" y="1046"/>
                    </a:lnTo>
                    <a:lnTo>
                      <a:pt x="190" y="1021"/>
                    </a:lnTo>
                  </a:path>
                </a:pathLst>
              </a:custGeom>
              <a:solidFill>
                <a:schemeClr val="accent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8" name="Freeform 6"/>
              <p:cNvSpPr/>
              <p:nvPr/>
            </p:nvSpPr>
            <p:spPr bwMode="auto">
              <a:xfrm>
                <a:off x="5391945" y="3823495"/>
                <a:ext cx="300038" cy="300037"/>
              </a:xfrm>
              <a:custGeom>
                <a:avLst/>
                <a:gdLst/>
                <a:ahLst/>
                <a:cxnLst>
                  <a:cxn ang="0">
                    <a:pos x="0" y="1753"/>
                  </a:cxn>
                  <a:cxn ang="0">
                    <a:pos x="1751" y="0"/>
                  </a:cxn>
                  <a:cxn ang="0">
                    <a:pos x="1888" y="136"/>
                  </a:cxn>
                  <a:cxn ang="0">
                    <a:pos x="136" y="1889"/>
                  </a:cxn>
                  <a:cxn ang="0">
                    <a:pos x="0" y="1753"/>
                  </a:cxn>
                </a:cxnLst>
                <a:rect l="0" t="0" r="r" b="b"/>
                <a:pathLst>
                  <a:path w="1888" h="1889">
                    <a:moveTo>
                      <a:pt x="0" y="1753"/>
                    </a:moveTo>
                    <a:lnTo>
                      <a:pt x="1751" y="0"/>
                    </a:lnTo>
                    <a:lnTo>
                      <a:pt x="1888" y="136"/>
                    </a:lnTo>
                    <a:lnTo>
                      <a:pt x="136" y="1889"/>
                    </a:lnTo>
                    <a:lnTo>
                      <a:pt x="0" y="1753"/>
                    </a:lnTo>
                    <a:close/>
                  </a:path>
                </a:pathLst>
              </a:custGeom>
              <a:solidFill>
                <a:schemeClr val="bg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9" name="Freeform 7"/>
              <p:cNvSpPr/>
              <p:nvPr/>
            </p:nvSpPr>
            <p:spPr bwMode="auto">
              <a:xfrm>
                <a:off x="5841207" y="4271170"/>
                <a:ext cx="298450" cy="300037"/>
              </a:xfrm>
              <a:custGeom>
                <a:avLst/>
                <a:gdLst/>
                <a:ahLst/>
                <a:cxnLst>
                  <a:cxn ang="0">
                    <a:pos x="0" y="1752"/>
                  </a:cxn>
                  <a:cxn ang="0">
                    <a:pos x="1752" y="0"/>
                  </a:cxn>
                  <a:cxn ang="0">
                    <a:pos x="1889" y="136"/>
                  </a:cxn>
                  <a:cxn ang="0">
                    <a:pos x="136" y="1890"/>
                  </a:cxn>
                  <a:cxn ang="0">
                    <a:pos x="0" y="1752"/>
                  </a:cxn>
                </a:cxnLst>
                <a:rect l="0" t="0" r="r" b="b"/>
                <a:pathLst>
                  <a:path w="1889" h="1890">
                    <a:moveTo>
                      <a:pt x="0" y="1752"/>
                    </a:moveTo>
                    <a:lnTo>
                      <a:pt x="1752" y="0"/>
                    </a:lnTo>
                    <a:lnTo>
                      <a:pt x="1889" y="136"/>
                    </a:lnTo>
                    <a:lnTo>
                      <a:pt x="136" y="1890"/>
                    </a:lnTo>
                    <a:lnTo>
                      <a:pt x="0" y="1752"/>
                    </a:lnTo>
                    <a:close/>
                  </a:path>
                </a:pathLst>
              </a:custGeom>
              <a:solidFill>
                <a:schemeClr val="bg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10" name="Freeform 8"/>
              <p:cNvSpPr/>
              <p:nvPr/>
            </p:nvSpPr>
            <p:spPr bwMode="auto">
              <a:xfrm>
                <a:off x="5045870" y="3477420"/>
                <a:ext cx="481013" cy="481012"/>
              </a:xfrm>
              <a:custGeom>
                <a:avLst/>
                <a:gdLst/>
                <a:ahLst/>
                <a:cxnLst>
                  <a:cxn ang="0">
                    <a:pos x="2174" y="3030"/>
                  </a:cxn>
                  <a:cxn ang="0">
                    <a:pos x="3029" y="2176"/>
                  </a:cxn>
                  <a:cxn ang="0">
                    <a:pos x="854" y="0"/>
                  </a:cxn>
                  <a:cxn ang="0">
                    <a:pos x="0" y="855"/>
                  </a:cxn>
                  <a:cxn ang="0">
                    <a:pos x="2174" y="3030"/>
                  </a:cxn>
                </a:cxnLst>
                <a:rect l="0" t="0" r="r" b="b"/>
                <a:pathLst>
                  <a:path w="3029" h="3030">
                    <a:moveTo>
                      <a:pt x="2174" y="3030"/>
                    </a:moveTo>
                    <a:lnTo>
                      <a:pt x="3029" y="2176"/>
                    </a:lnTo>
                    <a:lnTo>
                      <a:pt x="854" y="0"/>
                    </a:lnTo>
                    <a:lnTo>
                      <a:pt x="0" y="855"/>
                    </a:lnTo>
                    <a:lnTo>
                      <a:pt x="2174" y="3030"/>
                    </a:lnTo>
                    <a:close/>
                  </a:path>
                </a:pathLst>
              </a:custGeom>
              <a:solidFill>
                <a:srgbClr val="FFFFFF">
                  <a:lumMod val="75000"/>
                </a:srgbClr>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11" name="Freeform 9"/>
              <p:cNvSpPr/>
              <p:nvPr/>
            </p:nvSpPr>
            <p:spPr bwMode="auto">
              <a:xfrm>
                <a:off x="5018882" y="3451226"/>
                <a:ext cx="163513" cy="163512"/>
              </a:xfrm>
              <a:custGeom>
                <a:avLst/>
                <a:gdLst/>
                <a:ahLst/>
                <a:cxnLst>
                  <a:cxn ang="0">
                    <a:pos x="0" y="855"/>
                  </a:cxn>
                  <a:cxn ang="0">
                    <a:pos x="854" y="0"/>
                  </a:cxn>
                  <a:cxn ang="0">
                    <a:pos x="1032" y="179"/>
                  </a:cxn>
                  <a:cxn ang="0">
                    <a:pos x="178" y="1034"/>
                  </a:cxn>
                  <a:cxn ang="0">
                    <a:pos x="0" y="855"/>
                  </a:cxn>
                </a:cxnLst>
                <a:rect l="0" t="0" r="r" b="b"/>
                <a:pathLst>
                  <a:path w="1032" h="1034">
                    <a:moveTo>
                      <a:pt x="0" y="855"/>
                    </a:moveTo>
                    <a:lnTo>
                      <a:pt x="854" y="0"/>
                    </a:lnTo>
                    <a:lnTo>
                      <a:pt x="1032" y="179"/>
                    </a:lnTo>
                    <a:lnTo>
                      <a:pt x="178" y="1034"/>
                    </a:lnTo>
                    <a:lnTo>
                      <a:pt x="0" y="855"/>
                    </a:lnTo>
                    <a:close/>
                  </a:path>
                </a:pathLst>
              </a:custGeom>
              <a:solidFill>
                <a:schemeClr val="accent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12" name="Freeform 10"/>
              <p:cNvSpPr/>
              <p:nvPr/>
            </p:nvSpPr>
            <p:spPr bwMode="auto">
              <a:xfrm>
                <a:off x="3429000" y="1858963"/>
                <a:ext cx="1949450" cy="1949450"/>
              </a:xfrm>
              <a:custGeom>
                <a:avLst/>
                <a:gdLst/>
                <a:ahLst/>
                <a:cxnLst>
                  <a:cxn ang="0">
                    <a:pos x="10899" y="10020"/>
                  </a:cxn>
                  <a:cxn ang="0">
                    <a:pos x="11425" y="9264"/>
                  </a:cxn>
                  <a:cxn ang="0">
                    <a:pos x="11824" y="8454"/>
                  </a:cxn>
                  <a:cxn ang="0">
                    <a:pos x="12097" y="7604"/>
                  </a:cxn>
                  <a:cxn ang="0">
                    <a:pos x="12244" y="6730"/>
                  </a:cxn>
                  <a:cxn ang="0">
                    <a:pos x="12266" y="5845"/>
                  </a:cxn>
                  <a:cxn ang="0">
                    <a:pos x="12160" y="4965"/>
                  </a:cxn>
                  <a:cxn ang="0">
                    <a:pos x="11930" y="4105"/>
                  </a:cxn>
                  <a:cxn ang="0">
                    <a:pos x="11572" y="3281"/>
                  </a:cxn>
                  <a:cxn ang="0">
                    <a:pos x="11089" y="2505"/>
                  </a:cxn>
                  <a:cxn ang="0">
                    <a:pos x="10479" y="1795"/>
                  </a:cxn>
                  <a:cxn ang="0">
                    <a:pos x="9768" y="1185"/>
                  </a:cxn>
                  <a:cxn ang="0">
                    <a:pos x="8994" y="701"/>
                  </a:cxn>
                  <a:cxn ang="0">
                    <a:pos x="8169" y="343"/>
                  </a:cxn>
                  <a:cxn ang="0">
                    <a:pos x="7311" y="112"/>
                  </a:cxn>
                  <a:cxn ang="0">
                    <a:pos x="6432" y="7"/>
                  </a:cxn>
                  <a:cxn ang="0">
                    <a:pos x="5547" y="27"/>
                  </a:cxn>
                  <a:cxn ang="0">
                    <a:pos x="4672" y="176"/>
                  </a:cxn>
                  <a:cxn ang="0">
                    <a:pos x="3824" y="448"/>
                  </a:cxn>
                  <a:cxn ang="0">
                    <a:pos x="3014" y="849"/>
                  </a:cxn>
                  <a:cxn ang="0">
                    <a:pos x="2259" y="1374"/>
                  </a:cxn>
                  <a:cxn ang="0">
                    <a:pos x="1577" y="2023"/>
                  </a:cxn>
                  <a:cxn ang="0">
                    <a:pos x="1009" y="2757"/>
                  </a:cxn>
                  <a:cxn ang="0">
                    <a:pos x="567" y="3550"/>
                  </a:cxn>
                  <a:cxn ang="0">
                    <a:pos x="252" y="4388"/>
                  </a:cxn>
                  <a:cxn ang="0">
                    <a:pos x="63" y="5257"/>
                  </a:cxn>
                  <a:cxn ang="0">
                    <a:pos x="0" y="6140"/>
                  </a:cxn>
                  <a:cxn ang="0">
                    <a:pos x="63" y="7023"/>
                  </a:cxn>
                  <a:cxn ang="0">
                    <a:pos x="252" y="7890"/>
                  </a:cxn>
                  <a:cxn ang="0">
                    <a:pos x="567" y="8729"/>
                  </a:cxn>
                  <a:cxn ang="0">
                    <a:pos x="1009" y="9523"/>
                  </a:cxn>
                  <a:cxn ang="0">
                    <a:pos x="1577" y="10257"/>
                  </a:cxn>
                  <a:cxn ang="0">
                    <a:pos x="2259" y="10906"/>
                  </a:cxn>
                  <a:cxn ang="0">
                    <a:pos x="3014" y="11431"/>
                  </a:cxn>
                  <a:cxn ang="0">
                    <a:pos x="3824" y="11831"/>
                  </a:cxn>
                  <a:cxn ang="0">
                    <a:pos x="4672" y="12104"/>
                  </a:cxn>
                  <a:cxn ang="0">
                    <a:pos x="5547" y="12251"/>
                  </a:cxn>
                  <a:cxn ang="0">
                    <a:pos x="6432" y="12273"/>
                  </a:cxn>
                  <a:cxn ang="0">
                    <a:pos x="7311" y="12167"/>
                  </a:cxn>
                  <a:cxn ang="0">
                    <a:pos x="8169" y="11937"/>
                  </a:cxn>
                  <a:cxn ang="0">
                    <a:pos x="8994" y="11579"/>
                  </a:cxn>
                  <a:cxn ang="0">
                    <a:pos x="9768" y="11095"/>
                  </a:cxn>
                  <a:cxn ang="0">
                    <a:pos x="10479" y="10485"/>
                  </a:cxn>
                </a:cxnLst>
                <a:rect l="0" t="0" r="r" b="b"/>
                <a:pathLst>
                  <a:path w="12273" h="12280">
                    <a:moveTo>
                      <a:pt x="10479" y="10485"/>
                    </a:moveTo>
                    <a:lnTo>
                      <a:pt x="10696" y="10257"/>
                    </a:lnTo>
                    <a:lnTo>
                      <a:pt x="10899" y="10020"/>
                    </a:lnTo>
                    <a:lnTo>
                      <a:pt x="11089" y="9774"/>
                    </a:lnTo>
                    <a:lnTo>
                      <a:pt x="11264" y="9523"/>
                    </a:lnTo>
                    <a:lnTo>
                      <a:pt x="11425" y="9264"/>
                    </a:lnTo>
                    <a:lnTo>
                      <a:pt x="11572" y="8999"/>
                    </a:lnTo>
                    <a:lnTo>
                      <a:pt x="11705" y="8729"/>
                    </a:lnTo>
                    <a:lnTo>
                      <a:pt x="11824" y="8454"/>
                    </a:lnTo>
                    <a:lnTo>
                      <a:pt x="11930" y="8174"/>
                    </a:lnTo>
                    <a:lnTo>
                      <a:pt x="12021" y="7890"/>
                    </a:lnTo>
                    <a:lnTo>
                      <a:pt x="12097" y="7604"/>
                    </a:lnTo>
                    <a:lnTo>
                      <a:pt x="12160" y="7315"/>
                    </a:lnTo>
                    <a:lnTo>
                      <a:pt x="12210" y="7023"/>
                    </a:lnTo>
                    <a:lnTo>
                      <a:pt x="12244" y="6730"/>
                    </a:lnTo>
                    <a:lnTo>
                      <a:pt x="12266" y="6435"/>
                    </a:lnTo>
                    <a:lnTo>
                      <a:pt x="12273" y="6140"/>
                    </a:lnTo>
                    <a:lnTo>
                      <a:pt x="12266" y="5845"/>
                    </a:lnTo>
                    <a:lnTo>
                      <a:pt x="12244" y="5550"/>
                    </a:lnTo>
                    <a:lnTo>
                      <a:pt x="12210" y="5257"/>
                    </a:lnTo>
                    <a:lnTo>
                      <a:pt x="12160" y="4965"/>
                    </a:lnTo>
                    <a:lnTo>
                      <a:pt x="12097" y="4675"/>
                    </a:lnTo>
                    <a:lnTo>
                      <a:pt x="12021" y="4388"/>
                    </a:lnTo>
                    <a:lnTo>
                      <a:pt x="11930" y="4105"/>
                    </a:lnTo>
                    <a:lnTo>
                      <a:pt x="11824" y="3826"/>
                    </a:lnTo>
                    <a:lnTo>
                      <a:pt x="11705" y="3550"/>
                    </a:lnTo>
                    <a:lnTo>
                      <a:pt x="11572" y="3281"/>
                    </a:lnTo>
                    <a:lnTo>
                      <a:pt x="11425" y="3016"/>
                    </a:lnTo>
                    <a:lnTo>
                      <a:pt x="11264" y="2757"/>
                    </a:lnTo>
                    <a:lnTo>
                      <a:pt x="11089" y="2505"/>
                    </a:lnTo>
                    <a:lnTo>
                      <a:pt x="10899" y="2260"/>
                    </a:lnTo>
                    <a:lnTo>
                      <a:pt x="10696" y="2023"/>
                    </a:lnTo>
                    <a:lnTo>
                      <a:pt x="10479" y="1795"/>
                    </a:lnTo>
                    <a:lnTo>
                      <a:pt x="10251" y="1578"/>
                    </a:lnTo>
                    <a:lnTo>
                      <a:pt x="10014" y="1374"/>
                    </a:lnTo>
                    <a:lnTo>
                      <a:pt x="9768" y="1185"/>
                    </a:lnTo>
                    <a:lnTo>
                      <a:pt x="9517" y="1010"/>
                    </a:lnTo>
                    <a:lnTo>
                      <a:pt x="9259" y="849"/>
                    </a:lnTo>
                    <a:lnTo>
                      <a:pt x="8994" y="701"/>
                    </a:lnTo>
                    <a:lnTo>
                      <a:pt x="8724" y="567"/>
                    </a:lnTo>
                    <a:lnTo>
                      <a:pt x="8449" y="448"/>
                    </a:lnTo>
                    <a:lnTo>
                      <a:pt x="8169" y="343"/>
                    </a:lnTo>
                    <a:lnTo>
                      <a:pt x="7886" y="252"/>
                    </a:lnTo>
                    <a:lnTo>
                      <a:pt x="7599" y="176"/>
                    </a:lnTo>
                    <a:lnTo>
                      <a:pt x="7311" y="112"/>
                    </a:lnTo>
                    <a:lnTo>
                      <a:pt x="7019" y="63"/>
                    </a:lnTo>
                    <a:lnTo>
                      <a:pt x="6726" y="27"/>
                    </a:lnTo>
                    <a:lnTo>
                      <a:pt x="6432" y="7"/>
                    </a:lnTo>
                    <a:lnTo>
                      <a:pt x="6136" y="0"/>
                    </a:lnTo>
                    <a:lnTo>
                      <a:pt x="5841" y="7"/>
                    </a:lnTo>
                    <a:lnTo>
                      <a:pt x="5547" y="27"/>
                    </a:lnTo>
                    <a:lnTo>
                      <a:pt x="5254" y="63"/>
                    </a:lnTo>
                    <a:lnTo>
                      <a:pt x="4962" y="112"/>
                    </a:lnTo>
                    <a:lnTo>
                      <a:pt x="4672" y="176"/>
                    </a:lnTo>
                    <a:lnTo>
                      <a:pt x="4386" y="252"/>
                    </a:lnTo>
                    <a:lnTo>
                      <a:pt x="4103" y="343"/>
                    </a:lnTo>
                    <a:lnTo>
                      <a:pt x="3824" y="448"/>
                    </a:lnTo>
                    <a:lnTo>
                      <a:pt x="3548" y="567"/>
                    </a:lnTo>
                    <a:lnTo>
                      <a:pt x="3279" y="701"/>
                    </a:lnTo>
                    <a:lnTo>
                      <a:pt x="3014" y="849"/>
                    </a:lnTo>
                    <a:lnTo>
                      <a:pt x="2755" y="1010"/>
                    </a:lnTo>
                    <a:lnTo>
                      <a:pt x="2503" y="1185"/>
                    </a:lnTo>
                    <a:lnTo>
                      <a:pt x="2259" y="1374"/>
                    </a:lnTo>
                    <a:lnTo>
                      <a:pt x="2022" y="1578"/>
                    </a:lnTo>
                    <a:lnTo>
                      <a:pt x="1794" y="1795"/>
                    </a:lnTo>
                    <a:lnTo>
                      <a:pt x="1577" y="2023"/>
                    </a:lnTo>
                    <a:lnTo>
                      <a:pt x="1374" y="2260"/>
                    </a:lnTo>
                    <a:lnTo>
                      <a:pt x="1184" y="2505"/>
                    </a:lnTo>
                    <a:lnTo>
                      <a:pt x="1009" y="2757"/>
                    </a:lnTo>
                    <a:lnTo>
                      <a:pt x="848" y="3016"/>
                    </a:lnTo>
                    <a:lnTo>
                      <a:pt x="701" y="3281"/>
                    </a:lnTo>
                    <a:lnTo>
                      <a:pt x="567" y="3550"/>
                    </a:lnTo>
                    <a:lnTo>
                      <a:pt x="448" y="3826"/>
                    </a:lnTo>
                    <a:lnTo>
                      <a:pt x="343" y="4105"/>
                    </a:lnTo>
                    <a:lnTo>
                      <a:pt x="252" y="4388"/>
                    </a:lnTo>
                    <a:lnTo>
                      <a:pt x="175" y="4675"/>
                    </a:lnTo>
                    <a:lnTo>
                      <a:pt x="112" y="4965"/>
                    </a:lnTo>
                    <a:lnTo>
                      <a:pt x="63" y="5257"/>
                    </a:lnTo>
                    <a:lnTo>
                      <a:pt x="27" y="5550"/>
                    </a:lnTo>
                    <a:lnTo>
                      <a:pt x="7" y="5845"/>
                    </a:lnTo>
                    <a:lnTo>
                      <a:pt x="0" y="6140"/>
                    </a:lnTo>
                    <a:lnTo>
                      <a:pt x="7" y="6435"/>
                    </a:lnTo>
                    <a:lnTo>
                      <a:pt x="27" y="6730"/>
                    </a:lnTo>
                    <a:lnTo>
                      <a:pt x="63" y="7023"/>
                    </a:lnTo>
                    <a:lnTo>
                      <a:pt x="112" y="7315"/>
                    </a:lnTo>
                    <a:lnTo>
                      <a:pt x="175" y="7604"/>
                    </a:lnTo>
                    <a:lnTo>
                      <a:pt x="252" y="7890"/>
                    </a:lnTo>
                    <a:lnTo>
                      <a:pt x="343" y="8174"/>
                    </a:lnTo>
                    <a:lnTo>
                      <a:pt x="448" y="8454"/>
                    </a:lnTo>
                    <a:lnTo>
                      <a:pt x="567" y="8729"/>
                    </a:lnTo>
                    <a:lnTo>
                      <a:pt x="701" y="8999"/>
                    </a:lnTo>
                    <a:lnTo>
                      <a:pt x="848" y="9264"/>
                    </a:lnTo>
                    <a:lnTo>
                      <a:pt x="1009" y="9523"/>
                    </a:lnTo>
                    <a:lnTo>
                      <a:pt x="1184" y="9774"/>
                    </a:lnTo>
                    <a:lnTo>
                      <a:pt x="1374" y="10020"/>
                    </a:lnTo>
                    <a:lnTo>
                      <a:pt x="1577" y="10257"/>
                    </a:lnTo>
                    <a:lnTo>
                      <a:pt x="1794" y="10485"/>
                    </a:lnTo>
                    <a:lnTo>
                      <a:pt x="2022" y="10702"/>
                    </a:lnTo>
                    <a:lnTo>
                      <a:pt x="2259" y="10906"/>
                    </a:lnTo>
                    <a:lnTo>
                      <a:pt x="2503" y="11095"/>
                    </a:lnTo>
                    <a:lnTo>
                      <a:pt x="2755" y="11270"/>
                    </a:lnTo>
                    <a:lnTo>
                      <a:pt x="3014" y="11431"/>
                    </a:lnTo>
                    <a:lnTo>
                      <a:pt x="3279" y="11579"/>
                    </a:lnTo>
                    <a:lnTo>
                      <a:pt x="3548" y="11712"/>
                    </a:lnTo>
                    <a:lnTo>
                      <a:pt x="3824" y="11831"/>
                    </a:lnTo>
                    <a:lnTo>
                      <a:pt x="4103" y="11937"/>
                    </a:lnTo>
                    <a:lnTo>
                      <a:pt x="4386" y="12028"/>
                    </a:lnTo>
                    <a:lnTo>
                      <a:pt x="4672" y="12104"/>
                    </a:lnTo>
                    <a:lnTo>
                      <a:pt x="4962" y="12167"/>
                    </a:lnTo>
                    <a:lnTo>
                      <a:pt x="5254" y="12217"/>
                    </a:lnTo>
                    <a:lnTo>
                      <a:pt x="5547" y="12251"/>
                    </a:lnTo>
                    <a:lnTo>
                      <a:pt x="5841" y="12273"/>
                    </a:lnTo>
                    <a:lnTo>
                      <a:pt x="6136" y="12280"/>
                    </a:lnTo>
                    <a:lnTo>
                      <a:pt x="6432" y="12273"/>
                    </a:lnTo>
                    <a:lnTo>
                      <a:pt x="6726" y="12251"/>
                    </a:lnTo>
                    <a:lnTo>
                      <a:pt x="7019" y="12217"/>
                    </a:lnTo>
                    <a:lnTo>
                      <a:pt x="7311" y="12167"/>
                    </a:lnTo>
                    <a:lnTo>
                      <a:pt x="7599" y="12104"/>
                    </a:lnTo>
                    <a:lnTo>
                      <a:pt x="7886" y="12028"/>
                    </a:lnTo>
                    <a:lnTo>
                      <a:pt x="8169" y="11937"/>
                    </a:lnTo>
                    <a:lnTo>
                      <a:pt x="8449" y="11831"/>
                    </a:lnTo>
                    <a:lnTo>
                      <a:pt x="8724" y="11712"/>
                    </a:lnTo>
                    <a:lnTo>
                      <a:pt x="8994" y="11579"/>
                    </a:lnTo>
                    <a:lnTo>
                      <a:pt x="9259" y="11431"/>
                    </a:lnTo>
                    <a:lnTo>
                      <a:pt x="9517" y="11270"/>
                    </a:lnTo>
                    <a:lnTo>
                      <a:pt x="9768" y="11095"/>
                    </a:lnTo>
                    <a:lnTo>
                      <a:pt x="10014" y="10906"/>
                    </a:lnTo>
                    <a:lnTo>
                      <a:pt x="10251" y="10702"/>
                    </a:lnTo>
                    <a:lnTo>
                      <a:pt x="10479" y="10485"/>
                    </a:lnTo>
                  </a:path>
                </a:pathLst>
              </a:custGeom>
              <a:solidFill>
                <a:srgbClr val="FFFFFF"/>
              </a:solidFill>
              <a:ln w="38100" cap="flat" cmpd="sng" algn="ctr">
                <a:solidFill>
                  <a:srgbClr val="A6A6A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ar-SA" sz="1200" b="0" i="0" u="none" strike="noStrike" kern="0" cap="none" spc="0" normalizeH="0" baseline="0" noProof="0" dirty="0">
                  <a:ln>
                    <a:noFill/>
                  </a:ln>
                  <a:solidFill>
                    <a:prstClr val="white"/>
                  </a:solidFill>
                  <a:effectLst/>
                  <a:uLnTx/>
                  <a:uFillTx/>
                  <a:cs typeface="+mn-ea"/>
                  <a:sym typeface="+mn-lt"/>
                </a:endParaRPr>
              </a:p>
            </p:txBody>
          </p:sp>
          <p:sp>
            <p:nvSpPr>
              <p:cNvPr id="13" name="Freeform 11"/>
              <p:cNvSpPr/>
              <p:nvPr/>
            </p:nvSpPr>
            <p:spPr bwMode="auto">
              <a:xfrm>
                <a:off x="3578225" y="2008188"/>
                <a:ext cx="1651000" cy="1652587"/>
              </a:xfrm>
              <a:custGeom>
                <a:avLst/>
                <a:gdLst/>
                <a:ahLst/>
                <a:cxnLst>
                  <a:cxn ang="0">
                    <a:pos x="9237" y="8491"/>
                  </a:cxn>
                  <a:cxn ang="0">
                    <a:pos x="9682" y="7851"/>
                  </a:cxn>
                  <a:cxn ang="0">
                    <a:pos x="10021" y="7164"/>
                  </a:cxn>
                  <a:cxn ang="0">
                    <a:pos x="10252" y="6445"/>
                  </a:cxn>
                  <a:cxn ang="0">
                    <a:pos x="10376" y="5704"/>
                  </a:cxn>
                  <a:cxn ang="0">
                    <a:pos x="10395" y="4954"/>
                  </a:cxn>
                  <a:cxn ang="0">
                    <a:pos x="10305" y="4209"/>
                  </a:cxn>
                  <a:cxn ang="0">
                    <a:pos x="10109" y="3479"/>
                  </a:cxn>
                  <a:cxn ang="0">
                    <a:pos x="9807" y="2781"/>
                  </a:cxn>
                  <a:cxn ang="0">
                    <a:pos x="9397" y="2124"/>
                  </a:cxn>
                  <a:cxn ang="0">
                    <a:pos x="8880" y="1521"/>
                  </a:cxn>
                  <a:cxn ang="0">
                    <a:pos x="8279" y="1005"/>
                  </a:cxn>
                  <a:cxn ang="0">
                    <a:pos x="7622" y="595"/>
                  </a:cxn>
                  <a:cxn ang="0">
                    <a:pos x="6923" y="292"/>
                  </a:cxn>
                  <a:cxn ang="0">
                    <a:pos x="6195" y="95"/>
                  </a:cxn>
                  <a:cxn ang="0">
                    <a:pos x="5450" y="7"/>
                  </a:cxn>
                  <a:cxn ang="0">
                    <a:pos x="4701" y="24"/>
                  </a:cxn>
                  <a:cxn ang="0">
                    <a:pos x="3960" y="149"/>
                  </a:cxn>
                  <a:cxn ang="0">
                    <a:pos x="3240" y="381"/>
                  </a:cxn>
                  <a:cxn ang="0">
                    <a:pos x="2555" y="720"/>
                  </a:cxn>
                  <a:cxn ang="0">
                    <a:pos x="1915" y="1165"/>
                  </a:cxn>
                  <a:cxn ang="0">
                    <a:pos x="1336" y="1716"/>
                  </a:cxn>
                  <a:cxn ang="0">
                    <a:pos x="855" y="2337"/>
                  </a:cxn>
                  <a:cxn ang="0">
                    <a:pos x="481" y="3010"/>
                  </a:cxn>
                  <a:cxn ang="0">
                    <a:pos x="214" y="3720"/>
                  </a:cxn>
                  <a:cxn ang="0">
                    <a:pos x="54" y="4455"/>
                  </a:cxn>
                  <a:cxn ang="0">
                    <a:pos x="0" y="5204"/>
                  </a:cxn>
                  <a:cxn ang="0">
                    <a:pos x="54" y="5952"/>
                  </a:cxn>
                  <a:cxn ang="0">
                    <a:pos x="214" y="6687"/>
                  </a:cxn>
                  <a:cxn ang="0">
                    <a:pos x="481" y="7398"/>
                  </a:cxn>
                  <a:cxn ang="0">
                    <a:pos x="855" y="8070"/>
                  </a:cxn>
                  <a:cxn ang="0">
                    <a:pos x="1336" y="8692"/>
                  </a:cxn>
                  <a:cxn ang="0">
                    <a:pos x="1915" y="9243"/>
                  </a:cxn>
                  <a:cxn ang="0">
                    <a:pos x="2555" y="9688"/>
                  </a:cxn>
                  <a:cxn ang="0">
                    <a:pos x="3240" y="10027"/>
                  </a:cxn>
                  <a:cxn ang="0">
                    <a:pos x="3960" y="10258"/>
                  </a:cxn>
                  <a:cxn ang="0">
                    <a:pos x="4701" y="10383"/>
                  </a:cxn>
                  <a:cxn ang="0">
                    <a:pos x="5450" y="10401"/>
                  </a:cxn>
                  <a:cxn ang="0">
                    <a:pos x="6195" y="10312"/>
                  </a:cxn>
                  <a:cxn ang="0">
                    <a:pos x="6923" y="10116"/>
                  </a:cxn>
                  <a:cxn ang="0">
                    <a:pos x="7622" y="9813"/>
                  </a:cxn>
                  <a:cxn ang="0">
                    <a:pos x="8279" y="9403"/>
                  </a:cxn>
                  <a:cxn ang="0">
                    <a:pos x="8880" y="8886"/>
                  </a:cxn>
                </a:cxnLst>
                <a:rect l="0" t="0" r="r" b="b"/>
                <a:pathLst>
                  <a:path w="10400" h="10407">
                    <a:moveTo>
                      <a:pt x="8880" y="8886"/>
                    </a:moveTo>
                    <a:lnTo>
                      <a:pt x="9064" y="8692"/>
                    </a:lnTo>
                    <a:lnTo>
                      <a:pt x="9237" y="8491"/>
                    </a:lnTo>
                    <a:lnTo>
                      <a:pt x="9397" y="8284"/>
                    </a:lnTo>
                    <a:lnTo>
                      <a:pt x="9545" y="8070"/>
                    </a:lnTo>
                    <a:lnTo>
                      <a:pt x="9682" y="7851"/>
                    </a:lnTo>
                    <a:lnTo>
                      <a:pt x="9807" y="7627"/>
                    </a:lnTo>
                    <a:lnTo>
                      <a:pt x="9919" y="7398"/>
                    </a:lnTo>
                    <a:lnTo>
                      <a:pt x="10021" y="7164"/>
                    </a:lnTo>
                    <a:lnTo>
                      <a:pt x="10109" y="6927"/>
                    </a:lnTo>
                    <a:lnTo>
                      <a:pt x="10186" y="6687"/>
                    </a:lnTo>
                    <a:lnTo>
                      <a:pt x="10252" y="6445"/>
                    </a:lnTo>
                    <a:lnTo>
                      <a:pt x="10305" y="6199"/>
                    </a:lnTo>
                    <a:lnTo>
                      <a:pt x="10347" y="5952"/>
                    </a:lnTo>
                    <a:lnTo>
                      <a:pt x="10376" y="5704"/>
                    </a:lnTo>
                    <a:lnTo>
                      <a:pt x="10395" y="5454"/>
                    </a:lnTo>
                    <a:lnTo>
                      <a:pt x="10400" y="5204"/>
                    </a:lnTo>
                    <a:lnTo>
                      <a:pt x="10395" y="4954"/>
                    </a:lnTo>
                    <a:lnTo>
                      <a:pt x="10376" y="4704"/>
                    </a:lnTo>
                    <a:lnTo>
                      <a:pt x="10347" y="4455"/>
                    </a:lnTo>
                    <a:lnTo>
                      <a:pt x="10305" y="4209"/>
                    </a:lnTo>
                    <a:lnTo>
                      <a:pt x="10252" y="3963"/>
                    </a:lnTo>
                    <a:lnTo>
                      <a:pt x="10186" y="3720"/>
                    </a:lnTo>
                    <a:lnTo>
                      <a:pt x="10109" y="3479"/>
                    </a:lnTo>
                    <a:lnTo>
                      <a:pt x="10021" y="3243"/>
                    </a:lnTo>
                    <a:lnTo>
                      <a:pt x="9919" y="3010"/>
                    </a:lnTo>
                    <a:lnTo>
                      <a:pt x="9807" y="2781"/>
                    </a:lnTo>
                    <a:lnTo>
                      <a:pt x="9682" y="2557"/>
                    </a:lnTo>
                    <a:lnTo>
                      <a:pt x="9545" y="2337"/>
                    </a:lnTo>
                    <a:lnTo>
                      <a:pt x="9397" y="2124"/>
                    </a:lnTo>
                    <a:lnTo>
                      <a:pt x="9237" y="1916"/>
                    </a:lnTo>
                    <a:lnTo>
                      <a:pt x="9064" y="1716"/>
                    </a:lnTo>
                    <a:lnTo>
                      <a:pt x="8880" y="1521"/>
                    </a:lnTo>
                    <a:lnTo>
                      <a:pt x="8686" y="1337"/>
                    </a:lnTo>
                    <a:lnTo>
                      <a:pt x="8485" y="1165"/>
                    </a:lnTo>
                    <a:lnTo>
                      <a:pt x="8279" y="1005"/>
                    </a:lnTo>
                    <a:lnTo>
                      <a:pt x="8065" y="856"/>
                    </a:lnTo>
                    <a:lnTo>
                      <a:pt x="7846" y="720"/>
                    </a:lnTo>
                    <a:lnTo>
                      <a:pt x="7622" y="595"/>
                    </a:lnTo>
                    <a:lnTo>
                      <a:pt x="7393" y="482"/>
                    </a:lnTo>
                    <a:lnTo>
                      <a:pt x="7160" y="381"/>
                    </a:lnTo>
                    <a:lnTo>
                      <a:pt x="6923" y="292"/>
                    </a:lnTo>
                    <a:lnTo>
                      <a:pt x="6683" y="214"/>
                    </a:lnTo>
                    <a:lnTo>
                      <a:pt x="6441" y="149"/>
                    </a:lnTo>
                    <a:lnTo>
                      <a:pt x="6195" y="95"/>
                    </a:lnTo>
                    <a:lnTo>
                      <a:pt x="5948" y="54"/>
                    </a:lnTo>
                    <a:lnTo>
                      <a:pt x="5700" y="24"/>
                    </a:lnTo>
                    <a:lnTo>
                      <a:pt x="5450" y="7"/>
                    </a:lnTo>
                    <a:lnTo>
                      <a:pt x="5200" y="0"/>
                    </a:lnTo>
                    <a:lnTo>
                      <a:pt x="4951" y="7"/>
                    </a:lnTo>
                    <a:lnTo>
                      <a:pt x="4701" y="24"/>
                    </a:lnTo>
                    <a:lnTo>
                      <a:pt x="4452" y="54"/>
                    </a:lnTo>
                    <a:lnTo>
                      <a:pt x="4206" y="95"/>
                    </a:lnTo>
                    <a:lnTo>
                      <a:pt x="3960" y="149"/>
                    </a:lnTo>
                    <a:lnTo>
                      <a:pt x="3717" y="214"/>
                    </a:lnTo>
                    <a:lnTo>
                      <a:pt x="3477" y="292"/>
                    </a:lnTo>
                    <a:lnTo>
                      <a:pt x="3240" y="381"/>
                    </a:lnTo>
                    <a:lnTo>
                      <a:pt x="3008" y="482"/>
                    </a:lnTo>
                    <a:lnTo>
                      <a:pt x="2778" y="595"/>
                    </a:lnTo>
                    <a:lnTo>
                      <a:pt x="2555" y="720"/>
                    </a:lnTo>
                    <a:lnTo>
                      <a:pt x="2335" y="856"/>
                    </a:lnTo>
                    <a:lnTo>
                      <a:pt x="2122" y="1005"/>
                    </a:lnTo>
                    <a:lnTo>
                      <a:pt x="1915" y="1165"/>
                    </a:lnTo>
                    <a:lnTo>
                      <a:pt x="1714" y="1337"/>
                    </a:lnTo>
                    <a:lnTo>
                      <a:pt x="1520" y="1521"/>
                    </a:lnTo>
                    <a:lnTo>
                      <a:pt x="1336" y="1716"/>
                    </a:lnTo>
                    <a:lnTo>
                      <a:pt x="1164" y="1916"/>
                    </a:lnTo>
                    <a:lnTo>
                      <a:pt x="1004" y="2124"/>
                    </a:lnTo>
                    <a:lnTo>
                      <a:pt x="855" y="2337"/>
                    </a:lnTo>
                    <a:lnTo>
                      <a:pt x="719" y="2557"/>
                    </a:lnTo>
                    <a:lnTo>
                      <a:pt x="594" y="2781"/>
                    </a:lnTo>
                    <a:lnTo>
                      <a:pt x="481" y="3010"/>
                    </a:lnTo>
                    <a:lnTo>
                      <a:pt x="380" y="3243"/>
                    </a:lnTo>
                    <a:lnTo>
                      <a:pt x="292" y="3479"/>
                    </a:lnTo>
                    <a:lnTo>
                      <a:pt x="214" y="3720"/>
                    </a:lnTo>
                    <a:lnTo>
                      <a:pt x="149" y="3963"/>
                    </a:lnTo>
                    <a:lnTo>
                      <a:pt x="95" y="4209"/>
                    </a:lnTo>
                    <a:lnTo>
                      <a:pt x="54" y="4455"/>
                    </a:lnTo>
                    <a:lnTo>
                      <a:pt x="23" y="4704"/>
                    </a:lnTo>
                    <a:lnTo>
                      <a:pt x="6" y="4954"/>
                    </a:lnTo>
                    <a:lnTo>
                      <a:pt x="0" y="5204"/>
                    </a:lnTo>
                    <a:lnTo>
                      <a:pt x="6" y="5454"/>
                    </a:lnTo>
                    <a:lnTo>
                      <a:pt x="23" y="5704"/>
                    </a:lnTo>
                    <a:lnTo>
                      <a:pt x="54" y="5952"/>
                    </a:lnTo>
                    <a:lnTo>
                      <a:pt x="95" y="6199"/>
                    </a:lnTo>
                    <a:lnTo>
                      <a:pt x="149" y="6445"/>
                    </a:lnTo>
                    <a:lnTo>
                      <a:pt x="214" y="6687"/>
                    </a:lnTo>
                    <a:lnTo>
                      <a:pt x="292" y="6927"/>
                    </a:lnTo>
                    <a:lnTo>
                      <a:pt x="380" y="7164"/>
                    </a:lnTo>
                    <a:lnTo>
                      <a:pt x="481" y="7398"/>
                    </a:lnTo>
                    <a:lnTo>
                      <a:pt x="594" y="7627"/>
                    </a:lnTo>
                    <a:lnTo>
                      <a:pt x="719" y="7851"/>
                    </a:lnTo>
                    <a:lnTo>
                      <a:pt x="855" y="8070"/>
                    </a:lnTo>
                    <a:lnTo>
                      <a:pt x="1004" y="8284"/>
                    </a:lnTo>
                    <a:lnTo>
                      <a:pt x="1164" y="8491"/>
                    </a:lnTo>
                    <a:lnTo>
                      <a:pt x="1336" y="8692"/>
                    </a:lnTo>
                    <a:lnTo>
                      <a:pt x="1520" y="8886"/>
                    </a:lnTo>
                    <a:lnTo>
                      <a:pt x="1714" y="9070"/>
                    </a:lnTo>
                    <a:lnTo>
                      <a:pt x="1915" y="9243"/>
                    </a:lnTo>
                    <a:lnTo>
                      <a:pt x="2122" y="9403"/>
                    </a:lnTo>
                    <a:lnTo>
                      <a:pt x="2335" y="9551"/>
                    </a:lnTo>
                    <a:lnTo>
                      <a:pt x="2555" y="9688"/>
                    </a:lnTo>
                    <a:lnTo>
                      <a:pt x="2778" y="9813"/>
                    </a:lnTo>
                    <a:lnTo>
                      <a:pt x="3008" y="9925"/>
                    </a:lnTo>
                    <a:lnTo>
                      <a:pt x="3240" y="10027"/>
                    </a:lnTo>
                    <a:lnTo>
                      <a:pt x="3477" y="10116"/>
                    </a:lnTo>
                    <a:lnTo>
                      <a:pt x="3717" y="10192"/>
                    </a:lnTo>
                    <a:lnTo>
                      <a:pt x="3960" y="10258"/>
                    </a:lnTo>
                    <a:lnTo>
                      <a:pt x="4206" y="10312"/>
                    </a:lnTo>
                    <a:lnTo>
                      <a:pt x="4452" y="10354"/>
                    </a:lnTo>
                    <a:lnTo>
                      <a:pt x="4701" y="10383"/>
                    </a:lnTo>
                    <a:lnTo>
                      <a:pt x="4951" y="10401"/>
                    </a:lnTo>
                    <a:lnTo>
                      <a:pt x="5200" y="10407"/>
                    </a:lnTo>
                    <a:lnTo>
                      <a:pt x="5450" y="10401"/>
                    </a:lnTo>
                    <a:lnTo>
                      <a:pt x="5700" y="10383"/>
                    </a:lnTo>
                    <a:lnTo>
                      <a:pt x="5948" y="10354"/>
                    </a:lnTo>
                    <a:lnTo>
                      <a:pt x="6195" y="10312"/>
                    </a:lnTo>
                    <a:lnTo>
                      <a:pt x="6441" y="10258"/>
                    </a:lnTo>
                    <a:lnTo>
                      <a:pt x="6683" y="10192"/>
                    </a:lnTo>
                    <a:lnTo>
                      <a:pt x="6923" y="10116"/>
                    </a:lnTo>
                    <a:lnTo>
                      <a:pt x="7160" y="10027"/>
                    </a:lnTo>
                    <a:lnTo>
                      <a:pt x="7393" y="9925"/>
                    </a:lnTo>
                    <a:lnTo>
                      <a:pt x="7622" y="9813"/>
                    </a:lnTo>
                    <a:lnTo>
                      <a:pt x="7846" y="9688"/>
                    </a:lnTo>
                    <a:lnTo>
                      <a:pt x="8065" y="9551"/>
                    </a:lnTo>
                    <a:lnTo>
                      <a:pt x="8279" y="9403"/>
                    </a:lnTo>
                    <a:lnTo>
                      <a:pt x="8485" y="9243"/>
                    </a:lnTo>
                    <a:lnTo>
                      <a:pt x="8686" y="9070"/>
                    </a:lnTo>
                    <a:lnTo>
                      <a:pt x="8880" y="8886"/>
                    </a:lnTo>
                  </a:path>
                </a:pathLst>
              </a:custGeom>
              <a:gradFill flip="none" rotWithShape="1">
                <a:gsLst>
                  <a:gs pos="0">
                    <a:srgbClr val="FFFFFF"/>
                  </a:gs>
                  <a:gs pos="50000">
                    <a:srgbClr val="FFFFFF"/>
                  </a:gs>
                  <a:gs pos="100000">
                    <a:srgbClr val="FFFFFF">
                      <a:lumMod val="85000"/>
                    </a:srgbClr>
                  </a:gs>
                </a:gsLst>
                <a:path path="circle">
                  <a:fillToRect l="50000" t="50000" r="50000" b="50000"/>
                </a:path>
                <a:tileRect/>
              </a:gra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grpSp>
        <p:sp>
          <p:nvSpPr>
            <p:cNvPr id="6" name="Freeform 196"/>
            <p:cNvSpPr/>
            <p:nvPr/>
          </p:nvSpPr>
          <p:spPr bwMode="auto">
            <a:xfrm>
              <a:off x="2476106" y="2830864"/>
              <a:ext cx="1424708" cy="926056"/>
            </a:xfrm>
            <a:custGeom>
              <a:avLst/>
              <a:gdLst>
                <a:gd name="T0" fmla="*/ 242 w 319"/>
                <a:gd name="T1" fmla="*/ 58 h 207"/>
                <a:gd name="T2" fmla="*/ 229 w 319"/>
                <a:gd name="T3" fmla="*/ 59 h 207"/>
                <a:gd name="T4" fmla="*/ 218 w 319"/>
                <a:gd name="T5" fmla="*/ 35 h 207"/>
                <a:gd name="T6" fmla="*/ 199 w 319"/>
                <a:gd name="T7" fmla="*/ 16 h 207"/>
                <a:gd name="T8" fmla="*/ 175 w 319"/>
                <a:gd name="T9" fmla="*/ 4 h 207"/>
                <a:gd name="T10" fmla="*/ 148 w 319"/>
                <a:gd name="T11" fmla="*/ 0 h 207"/>
                <a:gd name="T12" fmla="*/ 140 w 319"/>
                <a:gd name="T13" fmla="*/ 0 h 207"/>
                <a:gd name="T14" fmla="*/ 124 w 319"/>
                <a:gd name="T15" fmla="*/ 4 h 207"/>
                <a:gd name="T16" fmla="*/ 108 w 319"/>
                <a:gd name="T17" fmla="*/ 10 h 207"/>
                <a:gd name="T18" fmla="*/ 95 w 319"/>
                <a:gd name="T19" fmla="*/ 18 h 207"/>
                <a:gd name="T20" fmla="*/ 83 w 319"/>
                <a:gd name="T21" fmla="*/ 30 h 207"/>
                <a:gd name="T22" fmla="*/ 74 w 319"/>
                <a:gd name="T23" fmla="*/ 43 h 207"/>
                <a:gd name="T24" fmla="*/ 68 w 319"/>
                <a:gd name="T25" fmla="*/ 58 h 207"/>
                <a:gd name="T26" fmla="*/ 64 w 319"/>
                <a:gd name="T27" fmla="*/ 74 h 207"/>
                <a:gd name="T28" fmla="*/ 64 w 319"/>
                <a:gd name="T29" fmla="*/ 83 h 207"/>
                <a:gd name="T30" fmla="*/ 65 w 319"/>
                <a:gd name="T31" fmla="*/ 95 h 207"/>
                <a:gd name="T32" fmla="*/ 57 w 319"/>
                <a:gd name="T33" fmla="*/ 94 h 207"/>
                <a:gd name="T34" fmla="*/ 36 w 319"/>
                <a:gd name="T35" fmla="*/ 99 h 207"/>
                <a:gd name="T36" fmla="*/ 17 w 319"/>
                <a:gd name="T37" fmla="*/ 111 h 207"/>
                <a:gd name="T38" fmla="*/ 5 w 319"/>
                <a:gd name="T39" fmla="*/ 128 h 207"/>
                <a:gd name="T40" fmla="*/ 0 w 319"/>
                <a:gd name="T41" fmla="*/ 151 h 207"/>
                <a:gd name="T42" fmla="*/ 1 w 319"/>
                <a:gd name="T43" fmla="*/ 162 h 207"/>
                <a:gd name="T44" fmla="*/ 10 w 319"/>
                <a:gd name="T45" fmla="*/ 182 h 207"/>
                <a:gd name="T46" fmla="*/ 25 w 319"/>
                <a:gd name="T47" fmla="*/ 197 h 207"/>
                <a:gd name="T48" fmla="*/ 46 w 319"/>
                <a:gd name="T49" fmla="*/ 206 h 207"/>
                <a:gd name="T50" fmla="*/ 137 w 319"/>
                <a:gd name="T51" fmla="*/ 207 h 207"/>
                <a:gd name="T52" fmla="*/ 104 w 319"/>
                <a:gd name="T53" fmla="*/ 147 h 207"/>
                <a:gd name="T54" fmla="*/ 216 w 319"/>
                <a:gd name="T55" fmla="*/ 147 h 207"/>
                <a:gd name="T56" fmla="*/ 181 w 319"/>
                <a:gd name="T57" fmla="*/ 207 h 207"/>
                <a:gd name="T58" fmla="*/ 242 w 319"/>
                <a:gd name="T59" fmla="*/ 207 h 207"/>
                <a:gd name="T60" fmla="*/ 258 w 319"/>
                <a:gd name="T61" fmla="*/ 206 h 207"/>
                <a:gd name="T62" fmla="*/ 272 w 319"/>
                <a:gd name="T63" fmla="*/ 201 h 207"/>
                <a:gd name="T64" fmla="*/ 285 w 319"/>
                <a:gd name="T65" fmla="*/ 194 h 207"/>
                <a:gd name="T66" fmla="*/ 296 w 319"/>
                <a:gd name="T67" fmla="*/ 185 h 207"/>
                <a:gd name="T68" fmla="*/ 306 w 319"/>
                <a:gd name="T69" fmla="*/ 174 h 207"/>
                <a:gd name="T70" fmla="*/ 313 w 319"/>
                <a:gd name="T71" fmla="*/ 161 h 207"/>
                <a:gd name="T72" fmla="*/ 317 w 319"/>
                <a:gd name="T73" fmla="*/ 148 h 207"/>
                <a:gd name="T74" fmla="*/ 319 w 319"/>
                <a:gd name="T75" fmla="*/ 132 h 207"/>
                <a:gd name="T76" fmla="*/ 318 w 319"/>
                <a:gd name="T77" fmla="*/ 125 h 207"/>
                <a:gd name="T78" fmla="*/ 315 w 319"/>
                <a:gd name="T79" fmla="*/ 111 h 207"/>
                <a:gd name="T80" fmla="*/ 310 w 319"/>
                <a:gd name="T81" fmla="*/ 97 h 207"/>
                <a:gd name="T82" fmla="*/ 301 w 319"/>
                <a:gd name="T83" fmla="*/ 85 h 207"/>
                <a:gd name="T84" fmla="*/ 291 w 319"/>
                <a:gd name="T85" fmla="*/ 74 h 207"/>
                <a:gd name="T86" fmla="*/ 279 w 319"/>
                <a:gd name="T87" fmla="*/ 67 h 207"/>
                <a:gd name="T88" fmla="*/ 265 w 319"/>
                <a:gd name="T89" fmla="*/ 61 h 207"/>
                <a:gd name="T90" fmla="*/ 250 w 319"/>
                <a:gd name="T91" fmla="*/ 58 h 207"/>
                <a:gd name="T92" fmla="*/ 242 w 319"/>
                <a:gd name="T93" fmla="*/ 5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9" h="207">
                  <a:moveTo>
                    <a:pt x="242" y="58"/>
                  </a:moveTo>
                  <a:lnTo>
                    <a:pt x="242" y="58"/>
                  </a:lnTo>
                  <a:lnTo>
                    <a:pt x="229" y="59"/>
                  </a:lnTo>
                  <a:lnTo>
                    <a:pt x="229" y="59"/>
                  </a:lnTo>
                  <a:lnTo>
                    <a:pt x="225" y="46"/>
                  </a:lnTo>
                  <a:lnTo>
                    <a:pt x="218" y="35"/>
                  </a:lnTo>
                  <a:lnTo>
                    <a:pt x="209" y="25"/>
                  </a:lnTo>
                  <a:lnTo>
                    <a:pt x="199" y="16"/>
                  </a:lnTo>
                  <a:lnTo>
                    <a:pt x="188" y="9"/>
                  </a:lnTo>
                  <a:lnTo>
                    <a:pt x="175" y="4"/>
                  </a:lnTo>
                  <a:lnTo>
                    <a:pt x="163" y="1"/>
                  </a:lnTo>
                  <a:lnTo>
                    <a:pt x="148" y="0"/>
                  </a:lnTo>
                  <a:lnTo>
                    <a:pt x="148" y="0"/>
                  </a:lnTo>
                  <a:lnTo>
                    <a:pt x="140" y="0"/>
                  </a:lnTo>
                  <a:lnTo>
                    <a:pt x="131" y="2"/>
                  </a:lnTo>
                  <a:lnTo>
                    <a:pt x="124" y="4"/>
                  </a:lnTo>
                  <a:lnTo>
                    <a:pt x="115" y="6"/>
                  </a:lnTo>
                  <a:lnTo>
                    <a:pt x="108" y="10"/>
                  </a:lnTo>
                  <a:lnTo>
                    <a:pt x="101" y="14"/>
                  </a:lnTo>
                  <a:lnTo>
                    <a:pt x="95" y="18"/>
                  </a:lnTo>
                  <a:lnTo>
                    <a:pt x="88" y="24"/>
                  </a:lnTo>
                  <a:lnTo>
                    <a:pt x="83" y="30"/>
                  </a:lnTo>
                  <a:lnTo>
                    <a:pt x="78" y="36"/>
                  </a:lnTo>
                  <a:lnTo>
                    <a:pt x="74" y="43"/>
                  </a:lnTo>
                  <a:lnTo>
                    <a:pt x="70" y="51"/>
                  </a:lnTo>
                  <a:lnTo>
                    <a:pt x="68" y="58"/>
                  </a:lnTo>
                  <a:lnTo>
                    <a:pt x="66" y="66"/>
                  </a:lnTo>
                  <a:lnTo>
                    <a:pt x="64" y="74"/>
                  </a:lnTo>
                  <a:lnTo>
                    <a:pt x="64" y="83"/>
                  </a:lnTo>
                  <a:lnTo>
                    <a:pt x="64" y="83"/>
                  </a:lnTo>
                  <a:lnTo>
                    <a:pt x="65" y="95"/>
                  </a:lnTo>
                  <a:lnTo>
                    <a:pt x="65" y="95"/>
                  </a:lnTo>
                  <a:lnTo>
                    <a:pt x="57" y="94"/>
                  </a:lnTo>
                  <a:lnTo>
                    <a:pt x="57" y="94"/>
                  </a:lnTo>
                  <a:lnTo>
                    <a:pt x="46" y="95"/>
                  </a:lnTo>
                  <a:lnTo>
                    <a:pt x="36" y="99"/>
                  </a:lnTo>
                  <a:lnTo>
                    <a:pt x="25" y="104"/>
                  </a:lnTo>
                  <a:lnTo>
                    <a:pt x="17" y="111"/>
                  </a:lnTo>
                  <a:lnTo>
                    <a:pt x="10" y="119"/>
                  </a:lnTo>
                  <a:lnTo>
                    <a:pt x="5" y="128"/>
                  </a:lnTo>
                  <a:lnTo>
                    <a:pt x="1" y="139"/>
                  </a:lnTo>
                  <a:lnTo>
                    <a:pt x="0" y="151"/>
                  </a:lnTo>
                  <a:lnTo>
                    <a:pt x="0" y="151"/>
                  </a:lnTo>
                  <a:lnTo>
                    <a:pt x="1" y="162"/>
                  </a:lnTo>
                  <a:lnTo>
                    <a:pt x="5" y="173"/>
                  </a:lnTo>
                  <a:lnTo>
                    <a:pt x="10" y="182"/>
                  </a:lnTo>
                  <a:lnTo>
                    <a:pt x="17" y="190"/>
                  </a:lnTo>
                  <a:lnTo>
                    <a:pt x="25" y="197"/>
                  </a:lnTo>
                  <a:lnTo>
                    <a:pt x="36" y="203"/>
                  </a:lnTo>
                  <a:lnTo>
                    <a:pt x="46" y="206"/>
                  </a:lnTo>
                  <a:lnTo>
                    <a:pt x="57" y="207"/>
                  </a:lnTo>
                  <a:lnTo>
                    <a:pt x="137" y="207"/>
                  </a:lnTo>
                  <a:lnTo>
                    <a:pt x="137" y="147"/>
                  </a:lnTo>
                  <a:lnTo>
                    <a:pt x="104" y="147"/>
                  </a:lnTo>
                  <a:lnTo>
                    <a:pt x="160" y="73"/>
                  </a:lnTo>
                  <a:lnTo>
                    <a:pt x="216" y="147"/>
                  </a:lnTo>
                  <a:lnTo>
                    <a:pt x="181" y="147"/>
                  </a:lnTo>
                  <a:lnTo>
                    <a:pt x="181" y="207"/>
                  </a:lnTo>
                  <a:lnTo>
                    <a:pt x="242" y="207"/>
                  </a:lnTo>
                  <a:lnTo>
                    <a:pt x="242" y="207"/>
                  </a:lnTo>
                  <a:lnTo>
                    <a:pt x="250" y="207"/>
                  </a:lnTo>
                  <a:lnTo>
                    <a:pt x="258" y="206"/>
                  </a:lnTo>
                  <a:lnTo>
                    <a:pt x="265" y="204"/>
                  </a:lnTo>
                  <a:lnTo>
                    <a:pt x="272" y="201"/>
                  </a:lnTo>
                  <a:lnTo>
                    <a:pt x="279" y="197"/>
                  </a:lnTo>
                  <a:lnTo>
                    <a:pt x="285" y="194"/>
                  </a:lnTo>
                  <a:lnTo>
                    <a:pt x="291" y="190"/>
                  </a:lnTo>
                  <a:lnTo>
                    <a:pt x="296" y="185"/>
                  </a:lnTo>
                  <a:lnTo>
                    <a:pt x="301" y="180"/>
                  </a:lnTo>
                  <a:lnTo>
                    <a:pt x="306" y="174"/>
                  </a:lnTo>
                  <a:lnTo>
                    <a:pt x="310" y="167"/>
                  </a:lnTo>
                  <a:lnTo>
                    <a:pt x="313" y="161"/>
                  </a:lnTo>
                  <a:lnTo>
                    <a:pt x="315" y="154"/>
                  </a:lnTo>
                  <a:lnTo>
                    <a:pt x="317" y="148"/>
                  </a:lnTo>
                  <a:lnTo>
                    <a:pt x="318" y="139"/>
                  </a:lnTo>
                  <a:lnTo>
                    <a:pt x="319" y="132"/>
                  </a:lnTo>
                  <a:lnTo>
                    <a:pt x="319" y="132"/>
                  </a:lnTo>
                  <a:lnTo>
                    <a:pt x="318" y="125"/>
                  </a:lnTo>
                  <a:lnTo>
                    <a:pt x="317" y="118"/>
                  </a:lnTo>
                  <a:lnTo>
                    <a:pt x="315" y="111"/>
                  </a:lnTo>
                  <a:lnTo>
                    <a:pt x="313" y="103"/>
                  </a:lnTo>
                  <a:lnTo>
                    <a:pt x="310" y="97"/>
                  </a:lnTo>
                  <a:lnTo>
                    <a:pt x="306" y="91"/>
                  </a:lnTo>
                  <a:lnTo>
                    <a:pt x="301" y="85"/>
                  </a:lnTo>
                  <a:lnTo>
                    <a:pt x="296" y="79"/>
                  </a:lnTo>
                  <a:lnTo>
                    <a:pt x="291" y="74"/>
                  </a:lnTo>
                  <a:lnTo>
                    <a:pt x="285" y="70"/>
                  </a:lnTo>
                  <a:lnTo>
                    <a:pt x="279" y="67"/>
                  </a:lnTo>
                  <a:lnTo>
                    <a:pt x="272" y="64"/>
                  </a:lnTo>
                  <a:lnTo>
                    <a:pt x="265" y="61"/>
                  </a:lnTo>
                  <a:lnTo>
                    <a:pt x="258" y="59"/>
                  </a:lnTo>
                  <a:lnTo>
                    <a:pt x="250" y="58"/>
                  </a:lnTo>
                  <a:lnTo>
                    <a:pt x="242" y="58"/>
                  </a:lnTo>
                  <a:lnTo>
                    <a:pt x="242" y="58"/>
                  </a:lnTo>
                  <a:close/>
                </a:path>
              </a:pathLst>
            </a:custGeom>
            <a:solidFill>
              <a:schemeClr val="accent1"/>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dirty="0">
                <a:ln>
                  <a:noFill/>
                </a:ln>
                <a:solidFill>
                  <a:srgbClr val="000000">
                    <a:lumMod val="65000"/>
                    <a:lumOff val="35000"/>
                  </a:srgbClr>
                </a:solidFill>
                <a:effectLst/>
                <a:uLnTx/>
                <a:uFillTx/>
                <a:cs typeface="+mn-ea"/>
                <a:sym typeface="+mn-lt"/>
              </a:endParaRPr>
            </a:p>
          </p:txBody>
        </p:sp>
      </p:grpSp>
      <p:grpSp>
        <p:nvGrpSpPr>
          <p:cNvPr id="14" name="组合 13"/>
          <p:cNvGrpSpPr/>
          <p:nvPr/>
        </p:nvGrpSpPr>
        <p:grpSpPr>
          <a:xfrm>
            <a:off x="6149133" y="1595446"/>
            <a:ext cx="5609590" cy="1605915"/>
            <a:chOff x="6149133" y="1595446"/>
            <a:chExt cx="5609590" cy="1605915"/>
          </a:xfrm>
        </p:grpSpPr>
        <p:grpSp>
          <p:nvGrpSpPr>
            <p:cNvPr id="15" name="组合 14"/>
            <p:cNvGrpSpPr/>
            <p:nvPr/>
          </p:nvGrpSpPr>
          <p:grpSpPr>
            <a:xfrm>
              <a:off x="6149133" y="1595446"/>
              <a:ext cx="822720" cy="822718"/>
              <a:chOff x="5663488" y="1758240"/>
              <a:chExt cx="1874676" cy="1874672"/>
            </a:xfrm>
          </p:grpSpPr>
          <p:sp>
            <p:nvSpPr>
              <p:cNvPr id="18" name="圆角矩形 7"/>
              <p:cNvSpPr/>
              <p:nvPr/>
            </p:nvSpPr>
            <p:spPr>
              <a:xfrm>
                <a:off x="5663488" y="1758240"/>
                <a:ext cx="1874676" cy="1874672"/>
              </a:xfrm>
              <a:prstGeom prst="ellipse">
                <a:avLst/>
              </a:pr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19" name="椭圆 18"/>
              <p:cNvSpPr/>
              <p:nvPr/>
            </p:nvSpPr>
            <p:spPr>
              <a:xfrm>
                <a:off x="5928512" y="2023262"/>
                <a:ext cx="1344632" cy="1344632"/>
              </a:xfrm>
              <a:prstGeom prst="ellipse">
                <a:avLst/>
              </a:prstGeom>
              <a:solidFill>
                <a:schemeClr val="accent1"/>
              </a:solidFill>
              <a:ln w="76200" cap="flat" cmpd="sng" algn="ctr">
                <a:solidFill>
                  <a:srgbClr val="FFFFFF">
                    <a:lumMod val="85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20" name="圆角矩形 7"/>
              <p:cNvSpPr/>
              <p:nvPr/>
            </p:nvSpPr>
            <p:spPr>
              <a:xfrm>
                <a:off x="6324138" y="2362293"/>
                <a:ext cx="553376" cy="666567"/>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sp>
          <p:nvSpPr>
            <p:cNvPr id="16" name="矩形 15"/>
            <p:cNvSpPr/>
            <p:nvPr/>
          </p:nvSpPr>
          <p:spPr>
            <a:xfrm>
              <a:off x="7120683" y="1991686"/>
              <a:ext cx="4638040" cy="1209675"/>
            </a:xfrm>
            <a:prstGeom prst="rect">
              <a:avLst/>
            </a:prstGeom>
            <a:noFill/>
          </p:spPr>
          <p:txBody>
            <a:bodyPr wrap="square">
              <a:spAutoFit/>
            </a:bodyPr>
            <a:lstStyle/>
            <a:p>
              <a:pPr algn="just" defTabSz="914400">
                <a:lnSpc>
                  <a:spcPct val="130000"/>
                </a:lnSpc>
              </a:pPr>
              <a:r>
                <a:rPr lang="zh-CN" altLang="en-US" sz="1400" dirty="0">
                  <a:solidFill>
                    <a:schemeClr val="tx1">
                      <a:lumMod val="75000"/>
                      <a:lumOff val="25000"/>
                    </a:schemeClr>
                  </a:solidFill>
                  <a:cs typeface="+mn-ea"/>
                  <a:sym typeface="+mn-lt"/>
                </a:rPr>
                <a:t>It is mainly used for non-core business logic processing and interface display. Sensitive information cannot be stored, and all core data needs to be extracted from the blockchain.</a:t>
              </a:r>
              <a:endParaRPr lang="zh-CN" altLang="en-US" sz="1400" dirty="0">
                <a:solidFill>
                  <a:schemeClr val="tx1">
                    <a:lumMod val="75000"/>
                    <a:lumOff val="25000"/>
                  </a:schemeClr>
                </a:solidFill>
                <a:cs typeface="+mn-ea"/>
                <a:sym typeface="+mn-lt"/>
              </a:endParaRPr>
            </a:p>
          </p:txBody>
        </p:sp>
        <p:sp>
          <p:nvSpPr>
            <p:cNvPr id="17" name="矩形 16"/>
            <p:cNvSpPr/>
            <p:nvPr/>
          </p:nvSpPr>
          <p:spPr>
            <a:xfrm>
              <a:off x="7120642" y="1711752"/>
              <a:ext cx="2614111" cy="368300"/>
            </a:xfrm>
            <a:prstGeom prst="rect">
              <a:avLst/>
            </a:prstGeom>
            <a:noFill/>
          </p:spPr>
          <p:txBody>
            <a:bodyPr wrap="square">
              <a:spAutoFit/>
            </a:bodyPr>
            <a:lstStyle/>
            <a:p>
              <a:pPr defTabSz="914400"/>
              <a:r>
                <a:rPr lang="zh-CN" altLang="en-US" dirty="0">
                  <a:solidFill>
                    <a:schemeClr val="tx1">
                      <a:lumMod val="75000"/>
                      <a:lumOff val="25000"/>
                    </a:schemeClr>
                  </a:solidFill>
                  <a:cs typeface="+mn-ea"/>
                  <a:sym typeface="+mn-lt"/>
                </a:rPr>
                <a:t>View layer</a:t>
              </a:r>
              <a:endParaRPr lang="zh-CN" altLang="en-US" dirty="0">
                <a:solidFill>
                  <a:schemeClr val="tx1">
                    <a:lumMod val="75000"/>
                    <a:lumOff val="25000"/>
                  </a:schemeClr>
                </a:solidFill>
                <a:cs typeface="+mn-ea"/>
                <a:sym typeface="+mn-lt"/>
              </a:endParaRPr>
            </a:p>
          </p:txBody>
        </p:sp>
      </p:grpSp>
      <p:grpSp>
        <p:nvGrpSpPr>
          <p:cNvPr id="21" name="组合 20"/>
          <p:cNvGrpSpPr/>
          <p:nvPr/>
        </p:nvGrpSpPr>
        <p:grpSpPr>
          <a:xfrm>
            <a:off x="6149133" y="3000549"/>
            <a:ext cx="4271868" cy="1260600"/>
            <a:chOff x="6149133" y="3000549"/>
            <a:chExt cx="4271868" cy="1260600"/>
          </a:xfrm>
        </p:grpSpPr>
        <p:grpSp>
          <p:nvGrpSpPr>
            <p:cNvPr id="22" name="组合 21"/>
            <p:cNvGrpSpPr/>
            <p:nvPr/>
          </p:nvGrpSpPr>
          <p:grpSpPr>
            <a:xfrm>
              <a:off x="6149133" y="3000549"/>
              <a:ext cx="1600256" cy="1160791"/>
              <a:chOff x="6621202" y="2075543"/>
              <a:chExt cx="2314726" cy="1679052"/>
            </a:xfrm>
          </p:grpSpPr>
          <p:sp>
            <p:nvSpPr>
              <p:cNvPr id="25" name="矩形 3"/>
              <p:cNvSpPr/>
              <p:nvPr/>
            </p:nvSpPr>
            <p:spPr>
              <a:xfrm rot="2100000">
                <a:off x="6944687" y="2585422"/>
                <a:ext cx="1991241" cy="1169173"/>
              </a:xfrm>
              <a:custGeom>
                <a:avLst/>
                <a:gdLst>
                  <a:gd name="connsiteX0" fmla="*/ 0 w 5930900"/>
                  <a:gd name="connsiteY0" fmla="*/ 0 h 2316335"/>
                  <a:gd name="connsiteX1" fmla="*/ 5930900 w 5930900"/>
                  <a:gd name="connsiteY1" fmla="*/ 0 h 2316335"/>
                  <a:gd name="connsiteX2" fmla="*/ 5930900 w 5930900"/>
                  <a:gd name="connsiteY2" fmla="*/ 2316335 h 2316335"/>
                  <a:gd name="connsiteX3" fmla="*/ 0 w 5930900"/>
                  <a:gd name="connsiteY3" fmla="*/ 2316335 h 2316335"/>
                  <a:gd name="connsiteX4" fmla="*/ 0 w 5930900"/>
                  <a:gd name="connsiteY4" fmla="*/ 0 h 2316335"/>
                  <a:gd name="connsiteX0-1" fmla="*/ 0 w 5930900"/>
                  <a:gd name="connsiteY0-2" fmla="*/ 0 h 2316335"/>
                  <a:gd name="connsiteX1-3" fmla="*/ 399455 w 5930900"/>
                  <a:gd name="connsiteY1-4" fmla="*/ 3465 h 2316335"/>
                  <a:gd name="connsiteX2-5" fmla="*/ 5930900 w 5930900"/>
                  <a:gd name="connsiteY2-6" fmla="*/ 0 h 2316335"/>
                  <a:gd name="connsiteX3-7" fmla="*/ 5930900 w 5930900"/>
                  <a:gd name="connsiteY3-8" fmla="*/ 2316335 h 2316335"/>
                  <a:gd name="connsiteX4-9" fmla="*/ 0 w 5930900"/>
                  <a:gd name="connsiteY4-10" fmla="*/ 2316335 h 2316335"/>
                  <a:gd name="connsiteX5" fmla="*/ 0 w 5930900"/>
                  <a:gd name="connsiteY5" fmla="*/ 0 h 2316335"/>
                  <a:gd name="connsiteX0-11" fmla="*/ 0 w 5930900"/>
                  <a:gd name="connsiteY0-12" fmla="*/ 2316335 h 2316335"/>
                  <a:gd name="connsiteX1-13" fmla="*/ 399455 w 5930900"/>
                  <a:gd name="connsiteY1-14" fmla="*/ 3465 h 2316335"/>
                  <a:gd name="connsiteX2-15" fmla="*/ 5930900 w 5930900"/>
                  <a:gd name="connsiteY2-16" fmla="*/ 0 h 2316335"/>
                  <a:gd name="connsiteX3-17" fmla="*/ 5930900 w 5930900"/>
                  <a:gd name="connsiteY3-18" fmla="*/ 2316335 h 2316335"/>
                  <a:gd name="connsiteX4-19" fmla="*/ 0 w 5930900"/>
                  <a:gd name="connsiteY4-20" fmla="*/ 2316335 h 2316335"/>
                  <a:gd name="connsiteX0-21" fmla="*/ 0 w 5930900"/>
                  <a:gd name="connsiteY0-22" fmla="*/ 2316335 h 2316335"/>
                  <a:gd name="connsiteX1-23" fmla="*/ 494039 w 5930900"/>
                  <a:gd name="connsiteY1-24" fmla="*/ 23225 h 2316335"/>
                  <a:gd name="connsiteX2-25" fmla="*/ 5930900 w 5930900"/>
                  <a:gd name="connsiteY2-26" fmla="*/ 0 h 2316335"/>
                  <a:gd name="connsiteX3-27" fmla="*/ 5930900 w 5930900"/>
                  <a:gd name="connsiteY3-28" fmla="*/ 2316335 h 2316335"/>
                  <a:gd name="connsiteX4-29" fmla="*/ 0 w 5930900"/>
                  <a:gd name="connsiteY4-30" fmla="*/ 2316335 h 2316335"/>
                  <a:gd name="connsiteX0-31" fmla="*/ 1 w 5736813"/>
                  <a:gd name="connsiteY0-32" fmla="*/ 2316313 h 2316335"/>
                  <a:gd name="connsiteX1-33" fmla="*/ 299952 w 5736813"/>
                  <a:gd name="connsiteY1-34" fmla="*/ 23225 h 2316335"/>
                  <a:gd name="connsiteX2-35" fmla="*/ 5736813 w 5736813"/>
                  <a:gd name="connsiteY2-36" fmla="*/ 0 h 2316335"/>
                  <a:gd name="connsiteX3-37" fmla="*/ 5736813 w 5736813"/>
                  <a:gd name="connsiteY3-38" fmla="*/ 2316335 h 2316335"/>
                  <a:gd name="connsiteX4-39" fmla="*/ 1 w 5736813"/>
                  <a:gd name="connsiteY4-40" fmla="*/ 2316313 h 23163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813" h="2316335">
                    <a:moveTo>
                      <a:pt x="1" y="2316313"/>
                    </a:moveTo>
                    <a:lnTo>
                      <a:pt x="299952" y="23225"/>
                    </a:lnTo>
                    <a:lnTo>
                      <a:pt x="5736813" y="0"/>
                    </a:lnTo>
                    <a:lnTo>
                      <a:pt x="5736813" y="2316335"/>
                    </a:lnTo>
                    <a:lnTo>
                      <a:pt x="1" y="2316313"/>
                    </a:lnTo>
                    <a:close/>
                  </a:path>
                </a:pathLst>
              </a:custGeom>
              <a:gradFill flip="none" rotWithShape="1">
                <a:gsLst>
                  <a:gs pos="100000">
                    <a:srgbClr val="FFFFFF">
                      <a:alpha val="0"/>
                    </a:srgbClr>
                  </a:gs>
                  <a:gs pos="0">
                    <a:srgbClr val="000000">
                      <a:alpha val="30000"/>
                    </a:srgbClr>
                  </a:gs>
                </a:gsLst>
                <a:lin ang="1800000" scaled="0"/>
                <a:tileRect/>
              </a:gra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1200" cap="none" spc="0" normalizeH="0" baseline="0" noProof="0" dirty="0">
                  <a:ln>
                    <a:noFill/>
                  </a:ln>
                  <a:solidFill>
                    <a:srgbClr val="FFFFFF"/>
                  </a:solidFill>
                  <a:effectLst/>
                  <a:uLnTx/>
                  <a:uFillTx/>
                  <a:cs typeface="+mn-ea"/>
                  <a:sym typeface="+mn-lt"/>
                </a:endParaRPr>
              </a:p>
            </p:txBody>
          </p:sp>
          <p:grpSp>
            <p:nvGrpSpPr>
              <p:cNvPr id="26" name="组合 25"/>
              <p:cNvGrpSpPr/>
              <p:nvPr/>
            </p:nvGrpSpPr>
            <p:grpSpPr>
              <a:xfrm>
                <a:off x="6621202" y="2075543"/>
                <a:ext cx="1190041" cy="1190039"/>
                <a:chOff x="5663488" y="1758240"/>
                <a:chExt cx="1874676" cy="1874672"/>
              </a:xfrm>
            </p:grpSpPr>
            <p:sp>
              <p:nvSpPr>
                <p:cNvPr id="27" name="圆角矩形 7"/>
                <p:cNvSpPr/>
                <p:nvPr/>
              </p:nvSpPr>
              <p:spPr>
                <a:xfrm>
                  <a:off x="5663488" y="1758240"/>
                  <a:ext cx="1874676" cy="1874672"/>
                </a:xfrm>
                <a:prstGeom prst="ellipse">
                  <a:avLst/>
                </a:pr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28" name="椭圆 27"/>
                <p:cNvSpPr/>
                <p:nvPr/>
              </p:nvSpPr>
              <p:spPr>
                <a:xfrm>
                  <a:off x="5928512" y="2023262"/>
                  <a:ext cx="1344632" cy="1344632"/>
                </a:xfrm>
                <a:prstGeom prst="ellipse">
                  <a:avLst/>
                </a:prstGeom>
                <a:solidFill>
                  <a:schemeClr val="bg1"/>
                </a:solidFill>
                <a:ln w="76200" cap="flat" cmpd="sng" algn="ctr">
                  <a:solidFill>
                    <a:srgbClr val="FFFFFF">
                      <a:lumMod val="85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29" name="圆角矩形 7"/>
                <p:cNvSpPr/>
                <p:nvPr/>
              </p:nvSpPr>
              <p:spPr>
                <a:xfrm>
                  <a:off x="6267543" y="2362294"/>
                  <a:ext cx="666567" cy="666564"/>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accent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grpSp>
        <p:sp>
          <p:nvSpPr>
            <p:cNvPr id="23" name="矩形 22"/>
            <p:cNvSpPr/>
            <p:nvPr/>
          </p:nvSpPr>
          <p:spPr>
            <a:xfrm>
              <a:off x="7132057" y="3331509"/>
              <a:ext cx="3288944" cy="929640"/>
            </a:xfrm>
            <a:prstGeom prst="rect">
              <a:avLst/>
            </a:prstGeom>
            <a:noFill/>
          </p:spPr>
          <p:txBody>
            <a:bodyPr wrap="square">
              <a:spAutoFit/>
            </a:bodyPr>
            <a:lstStyle/>
            <a:p>
              <a:pPr algn="just" defTabSz="914400">
                <a:lnSpc>
                  <a:spcPct val="130000"/>
                </a:lnSpc>
              </a:pPr>
              <a:r>
                <a:rPr lang="zh-CN" altLang="en-US" sz="1400" dirty="0">
                  <a:solidFill>
                    <a:schemeClr val="tx1">
                      <a:lumMod val="75000"/>
                      <a:lumOff val="25000"/>
                    </a:schemeClr>
                  </a:solidFill>
                  <a:cs typeface="+mn-ea"/>
                  <a:sym typeface="+mn-lt"/>
                </a:rPr>
                <a:t>Mainly for data query, upload and modification.</a:t>
              </a:r>
              <a:endParaRPr lang="zh-CN" altLang="en-US" sz="1400" dirty="0">
                <a:solidFill>
                  <a:schemeClr val="tx1">
                    <a:lumMod val="75000"/>
                    <a:lumOff val="25000"/>
                  </a:schemeClr>
                </a:solidFill>
                <a:cs typeface="+mn-ea"/>
                <a:sym typeface="+mn-lt"/>
              </a:endParaRPr>
            </a:p>
            <a:p>
              <a:pPr algn="just" defTabSz="914400">
                <a:lnSpc>
                  <a:spcPct val="130000"/>
                </a:lnSpc>
              </a:pPr>
              <a:endParaRPr lang="zh-CN" altLang="en-US" sz="1400" dirty="0">
                <a:solidFill>
                  <a:schemeClr val="tx1">
                    <a:lumMod val="75000"/>
                    <a:lumOff val="25000"/>
                  </a:schemeClr>
                </a:solidFill>
                <a:cs typeface="+mn-ea"/>
                <a:sym typeface="+mn-lt"/>
              </a:endParaRPr>
            </a:p>
          </p:txBody>
        </p:sp>
        <p:sp>
          <p:nvSpPr>
            <p:cNvPr id="24" name="矩形 23"/>
            <p:cNvSpPr/>
            <p:nvPr/>
          </p:nvSpPr>
          <p:spPr>
            <a:xfrm>
              <a:off x="7132058" y="3051881"/>
              <a:ext cx="2902885" cy="368300"/>
            </a:xfrm>
            <a:prstGeom prst="rect">
              <a:avLst/>
            </a:prstGeom>
            <a:noFill/>
          </p:spPr>
          <p:txBody>
            <a:bodyPr wrap="square">
              <a:spAutoFit/>
            </a:bodyPr>
            <a:lstStyle/>
            <a:p>
              <a:pPr defTabSz="914400"/>
              <a:r>
                <a:rPr lang="zh-CN" altLang="en-US" dirty="0">
                  <a:solidFill>
                    <a:schemeClr val="tx1">
                      <a:lumMod val="75000"/>
                      <a:lumOff val="25000"/>
                    </a:schemeClr>
                  </a:solidFill>
                  <a:cs typeface="+mn-ea"/>
                  <a:sym typeface="+mn-lt"/>
                </a:rPr>
                <a:t>function layer </a:t>
              </a:r>
              <a:endParaRPr lang="zh-CN" altLang="en-US" dirty="0">
                <a:solidFill>
                  <a:schemeClr val="tx1">
                    <a:lumMod val="75000"/>
                    <a:lumOff val="25000"/>
                  </a:schemeClr>
                </a:solidFill>
                <a:cs typeface="+mn-ea"/>
                <a:sym typeface="+mn-lt"/>
              </a:endParaRPr>
            </a:p>
          </p:txBody>
        </p:sp>
      </p:grpSp>
      <p:grpSp>
        <p:nvGrpSpPr>
          <p:cNvPr id="30" name="组合 29"/>
          <p:cNvGrpSpPr/>
          <p:nvPr/>
        </p:nvGrpSpPr>
        <p:grpSpPr>
          <a:xfrm>
            <a:off x="6149133" y="4405650"/>
            <a:ext cx="4279695" cy="1160791"/>
            <a:chOff x="6149133" y="4405650"/>
            <a:chExt cx="4279695" cy="1160791"/>
          </a:xfrm>
        </p:grpSpPr>
        <p:grpSp>
          <p:nvGrpSpPr>
            <p:cNvPr id="31" name="组合 30"/>
            <p:cNvGrpSpPr/>
            <p:nvPr/>
          </p:nvGrpSpPr>
          <p:grpSpPr>
            <a:xfrm>
              <a:off x="6149133" y="4405650"/>
              <a:ext cx="1600256" cy="1160791"/>
              <a:chOff x="6621202" y="2075543"/>
              <a:chExt cx="2314726" cy="1679052"/>
            </a:xfrm>
          </p:grpSpPr>
          <p:sp>
            <p:nvSpPr>
              <p:cNvPr id="34" name="矩形 3"/>
              <p:cNvSpPr/>
              <p:nvPr/>
            </p:nvSpPr>
            <p:spPr>
              <a:xfrm rot="2100000">
                <a:off x="6944687" y="2585422"/>
                <a:ext cx="1991241" cy="1169173"/>
              </a:xfrm>
              <a:custGeom>
                <a:avLst/>
                <a:gdLst>
                  <a:gd name="connsiteX0" fmla="*/ 0 w 5930900"/>
                  <a:gd name="connsiteY0" fmla="*/ 0 h 2316335"/>
                  <a:gd name="connsiteX1" fmla="*/ 5930900 w 5930900"/>
                  <a:gd name="connsiteY1" fmla="*/ 0 h 2316335"/>
                  <a:gd name="connsiteX2" fmla="*/ 5930900 w 5930900"/>
                  <a:gd name="connsiteY2" fmla="*/ 2316335 h 2316335"/>
                  <a:gd name="connsiteX3" fmla="*/ 0 w 5930900"/>
                  <a:gd name="connsiteY3" fmla="*/ 2316335 h 2316335"/>
                  <a:gd name="connsiteX4" fmla="*/ 0 w 5930900"/>
                  <a:gd name="connsiteY4" fmla="*/ 0 h 2316335"/>
                  <a:gd name="connsiteX0-1" fmla="*/ 0 w 5930900"/>
                  <a:gd name="connsiteY0-2" fmla="*/ 0 h 2316335"/>
                  <a:gd name="connsiteX1-3" fmla="*/ 399455 w 5930900"/>
                  <a:gd name="connsiteY1-4" fmla="*/ 3465 h 2316335"/>
                  <a:gd name="connsiteX2-5" fmla="*/ 5930900 w 5930900"/>
                  <a:gd name="connsiteY2-6" fmla="*/ 0 h 2316335"/>
                  <a:gd name="connsiteX3-7" fmla="*/ 5930900 w 5930900"/>
                  <a:gd name="connsiteY3-8" fmla="*/ 2316335 h 2316335"/>
                  <a:gd name="connsiteX4-9" fmla="*/ 0 w 5930900"/>
                  <a:gd name="connsiteY4-10" fmla="*/ 2316335 h 2316335"/>
                  <a:gd name="connsiteX5" fmla="*/ 0 w 5930900"/>
                  <a:gd name="connsiteY5" fmla="*/ 0 h 2316335"/>
                  <a:gd name="connsiteX0-11" fmla="*/ 0 w 5930900"/>
                  <a:gd name="connsiteY0-12" fmla="*/ 2316335 h 2316335"/>
                  <a:gd name="connsiteX1-13" fmla="*/ 399455 w 5930900"/>
                  <a:gd name="connsiteY1-14" fmla="*/ 3465 h 2316335"/>
                  <a:gd name="connsiteX2-15" fmla="*/ 5930900 w 5930900"/>
                  <a:gd name="connsiteY2-16" fmla="*/ 0 h 2316335"/>
                  <a:gd name="connsiteX3-17" fmla="*/ 5930900 w 5930900"/>
                  <a:gd name="connsiteY3-18" fmla="*/ 2316335 h 2316335"/>
                  <a:gd name="connsiteX4-19" fmla="*/ 0 w 5930900"/>
                  <a:gd name="connsiteY4-20" fmla="*/ 2316335 h 2316335"/>
                  <a:gd name="connsiteX0-21" fmla="*/ 0 w 5930900"/>
                  <a:gd name="connsiteY0-22" fmla="*/ 2316335 h 2316335"/>
                  <a:gd name="connsiteX1-23" fmla="*/ 494039 w 5930900"/>
                  <a:gd name="connsiteY1-24" fmla="*/ 23225 h 2316335"/>
                  <a:gd name="connsiteX2-25" fmla="*/ 5930900 w 5930900"/>
                  <a:gd name="connsiteY2-26" fmla="*/ 0 h 2316335"/>
                  <a:gd name="connsiteX3-27" fmla="*/ 5930900 w 5930900"/>
                  <a:gd name="connsiteY3-28" fmla="*/ 2316335 h 2316335"/>
                  <a:gd name="connsiteX4-29" fmla="*/ 0 w 5930900"/>
                  <a:gd name="connsiteY4-30" fmla="*/ 2316335 h 2316335"/>
                  <a:gd name="connsiteX0-31" fmla="*/ 1 w 5736813"/>
                  <a:gd name="connsiteY0-32" fmla="*/ 2316313 h 2316335"/>
                  <a:gd name="connsiteX1-33" fmla="*/ 299952 w 5736813"/>
                  <a:gd name="connsiteY1-34" fmla="*/ 23225 h 2316335"/>
                  <a:gd name="connsiteX2-35" fmla="*/ 5736813 w 5736813"/>
                  <a:gd name="connsiteY2-36" fmla="*/ 0 h 2316335"/>
                  <a:gd name="connsiteX3-37" fmla="*/ 5736813 w 5736813"/>
                  <a:gd name="connsiteY3-38" fmla="*/ 2316335 h 2316335"/>
                  <a:gd name="connsiteX4-39" fmla="*/ 1 w 5736813"/>
                  <a:gd name="connsiteY4-40" fmla="*/ 2316313 h 23163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813" h="2316335">
                    <a:moveTo>
                      <a:pt x="1" y="2316313"/>
                    </a:moveTo>
                    <a:lnTo>
                      <a:pt x="299952" y="23225"/>
                    </a:lnTo>
                    <a:lnTo>
                      <a:pt x="5736813" y="0"/>
                    </a:lnTo>
                    <a:lnTo>
                      <a:pt x="5736813" y="2316335"/>
                    </a:lnTo>
                    <a:lnTo>
                      <a:pt x="1" y="2316313"/>
                    </a:lnTo>
                    <a:close/>
                  </a:path>
                </a:pathLst>
              </a:custGeom>
              <a:gradFill flip="none" rotWithShape="1">
                <a:gsLst>
                  <a:gs pos="100000">
                    <a:srgbClr val="FFFFFF">
                      <a:alpha val="0"/>
                    </a:srgbClr>
                  </a:gs>
                  <a:gs pos="0">
                    <a:srgbClr val="000000">
                      <a:alpha val="30000"/>
                    </a:srgbClr>
                  </a:gs>
                </a:gsLst>
                <a:lin ang="1800000" scaled="0"/>
                <a:tileRect/>
              </a:gra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1200" cap="none" spc="0" normalizeH="0" baseline="0" noProof="0" dirty="0">
                  <a:ln>
                    <a:noFill/>
                  </a:ln>
                  <a:solidFill>
                    <a:srgbClr val="FFFFFF"/>
                  </a:solidFill>
                  <a:effectLst/>
                  <a:uLnTx/>
                  <a:uFillTx/>
                  <a:cs typeface="+mn-ea"/>
                  <a:sym typeface="+mn-lt"/>
                </a:endParaRPr>
              </a:p>
            </p:txBody>
          </p:sp>
          <p:grpSp>
            <p:nvGrpSpPr>
              <p:cNvPr id="35" name="组合 34"/>
              <p:cNvGrpSpPr/>
              <p:nvPr/>
            </p:nvGrpSpPr>
            <p:grpSpPr>
              <a:xfrm>
                <a:off x="6621202" y="2075543"/>
                <a:ext cx="1190041" cy="1190039"/>
                <a:chOff x="5663488" y="1758240"/>
                <a:chExt cx="1874676" cy="1874672"/>
              </a:xfrm>
            </p:grpSpPr>
            <p:sp>
              <p:nvSpPr>
                <p:cNvPr id="36" name="圆角矩形 7"/>
                <p:cNvSpPr/>
                <p:nvPr/>
              </p:nvSpPr>
              <p:spPr>
                <a:xfrm>
                  <a:off x="5663488" y="1758240"/>
                  <a:ext cx="1874676" cy="1874672"/>
                </a:xfrm>
                <a:prstGeom prst="ellipse">
                  <a:avLst/>
                </a:pr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37" name="椭圆 36"/>
                <p:cNvSpPr/>
                <p:nvPr/>
              </p:nvSpPr>
              <p:spPr>
                <a:xfrm>
                  <a:off x="5928512" y="2023262"/>
                  <a:ext cx="1344632" cy="1344632"/>
                </a:xfrm>
                <a:prstGeom prst="ellipse">
                  <a:avLst/>
                </a:prstGeom>
                <a:solidFill>
                  <a:schemeClr val="accent1"/>
                </a:solidFill>
                <a:ln w="76200" cap="flat" cmpd="sng" algn="ctr">
                  <a:solidFill>
                    <a:srgbClr val="FFFFFF">
                      <a:lumMod val="85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38" name="圆角矩形 7"/>
                <p:cNvSpPr/>
                <p:nvPr/>
              </p:nvSpPr>
              <p:spPr>
                <a:xfrm>
                  <a:off x="6311393" y="2362293"/>
                  <a:ext cx="578867" cy="666567"/>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grpSp>
        <p:sp>
          <p:nvSpPr>
            <p:cNvPr id="32" name="矩形 31"/>
            <p:cNvSpPr/>
            <p:nvPr/>
          </p:nvSpPr>
          <p:spPr>
            <a:xfrm>
              <a:off x="7139884" y="4708105"/>
              <a:ext cx="3288944" cy="650240"/>
            </a:xfrm>
            <a:prstGeom prst="rect">
              <a:avLst/>
            </a:prstGeom>
            <a:noFill/>
          </p:spPr>
          <p:txBody>
            <a:bodyPr wrap="square">
              <a:spAutoFit/>
            </a:bodyPr>
            <a:lstStyle/>
            <a:p>
              <a:pPr algn="just" defTabSz="914400">
                <a:lnSpc>
                  <a:spcPct val="130000"/>
                </a:lnSpc>
              </a:pPr>
              <a:r>
                <a:rPr lang="zh-CN" altLang="en-US" sz="1400" dirty="0">
                  <a:solidFill>
                    <a:schemeClr val="tx1">
                      <a:lumMod val="75000"/>
                      <a:lumOff val="25000"/>
                    </a:schemeClr>
                  </a:solidFill>
                  <a:cs typeface="+mn-ea"/>
                  <a:sym typeface="+mn-lt"/>
                </a:rPr>
                <a:t>Smart contract</a:t>
              </a:r>
              <a:endParaRPr lang="zh-CN" altLang="en-US" sz="1400" dirty="0">
                <a:solidFill>
                  <a:schemeClr val="tx1">
                    <a:lumMod val="75000"/>
                    <a:lumOff val="25000"/>
                  </a:schemeClr>
                </a:solidFill>
                <a:cs typeface="+mn-ea"/>
                <a:sym typeface="+mn-lt"/>
              </a:endParaRPr>
            </a:p>
            <a:p>
              <a:pPr algn="just" defTabSz="914400">
                <a:lnSpc>
                  <a:spcPct val="130000"/>
                </a:lnSpc>
              </a:pPr>
              <a:r>
                <a:rPr lang="zh-CN" altLang="en-US" sz="1400" dirty="0">
                  <a:solidFill>
                    <a:schemeClr val="tx1">
                      <a:lumMod val="75000"/>
                      <a:lumOff val="25000"/>
                    </a:schemeClr>
                  </a:solidFill>
                  <a:cs typeface="+mn-ea"/>
                  <a:sym typeface="+mn-lt"/>
                </a:rPr>
                <a:t>Verification system</a:t>
              </a:r>
              <a:endParaRPr lang="zh-CN" altLang="en-US" sz="1400" dirty="0">
                <a:solidFill>
                  <a:schemeClr val="tx1">
                    <a:lumMod val="75000"/>
                    <a:lumOff val="25000"/>
                  </a:schemeClr>
                </a:solidFill>
                <a:cs typeface="+mn-ea"/>
                <a:sym typeface="+mn-lt"/>
              </a:endParaRPr>
            </a:p>
          </p:txBody>
        </p:sp>
        <p:sp>
          <p:nvSpPr>
            <p:cNvPr id="33" name="矩形 32"/>
            <p:cNvSpPr/>
            <p:nvPr/>
          </p:nvSpPr>
          <p:spPr>
            <a:xfrm>
              <a:off x="7139886" y="4428476"/>
              <a:ext cx="2614111" cy="368300"/>
            </a:xfrm>
            <a:prstGeom prst="rect">
              <a:avLst/>
            </a:prstGeom>
            <a:noFill/>
          </p:spPr>
          <p:txBody>
            <a:bodyPr wrap="square">
              <a:spAutoFit/>
            </a:bodyPr>
            <a:lstStyle/>
            <a:p>
              <a:pPr defTabSz="914400"/>
              <a:r>
                <a:rPr lang="zh-CN" altLang="en-US" dirty="0">
                  <a:solidFill>
                    <a:schemeClr val="tx1">
                      <a:lumMod val="75000"/>
                      <a:lumOff val="25000"/>
                    </a:schemeClr>
                  </a:solidFill>
                  <a:cs typeface="+mn-ea"/>
                  <a:sym typeface="+mn-lt"/>
                </a:rPr>
                <a:t>blockchain layer</a:t>
              </a:r>
              <a:endParaRPr lang="zh-CN" altLang="en-US" dirty="0">
                <a:solidFill>
                  <a:schemeClr val="tx1">
                    <a:lumMod val="75000"/>
                    <a:lumOff val="25000"/>
                  </a:schemeClr>
                </a:solidFill>
                <a:cs typeface="+mn-ea"/>
                <a:sym typeface="+mn-lt"/>
              </a:endParaRPr>
            </a:p>
          </p:txBody>
        </p:sp>
      </p:grpSp>
      <p:sp>
        <p:nvSpPr>
          <p:cNvPr id="39" name="文本框 38"/>
          <p:cNvSpPr txBox="1"/>
          <p:nvPr/>
        </p:nvSpPr>
        <p:spPr>
          <a:xfrm>
            <a:off x="1214021" y="329922"/>
            <a:ext cx="3515995"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System architecture</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750" fill="hold"/>
                                        <p:tgtEl>
                                          <p:spTgt spid="14"/>
                                        </p:tgtEl>
                                        <p:attrNameLst>
                                          <p:attrName>ppt_x</p:attrName>
                                        </p:attrNameLst>
                                      </p:cBhvr>
                                      <p:tavLst>
                                        <p:tav tm="0">
                                          <p:val>
                                            <p:strVal val="1+#ppt_w/2"/>
                                          </p:val>
                                        </p:tav>
                                        <p:tav tm="100000">
                                          <p:val>
                                            <p:strVal val="#ppt_x"/>
                                          </p:val>
                                        </p:tav>
                                      </p:tavLst>
                                    </p:anim>
                                    <p:anim calcmode="lin" valueType="num">
                                      <p:cBhvr additive="base">
                                        <p:cTn id="13" dur="750" fill="hold"/>
                                        <p:tgtEl>
                                          <p:spTgt spid="14"/>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750" fill="hold"/>
                                        <p:tgtEl>
                                          <p:spTgt spid="21"/>
                                        </p:tgtEl>
                                        <p:attrNameLst>
                                          <p:attrName>ppt_x</p:attrName>
                                        </p:attrNameLst>
                                      </p:cBhvr>
                                      <p:tavLst>
                                        <p:tav tm="0">
                                          <p:val>
                                            <p:strVal val="1+#ppt_w/2"/>
                                          </p:val>
                                        </p:tav>
                                        <p:tav tm="100000">
                                          <p:val>
                                            <p:strVal val="#ppt_x"/>
                                          </p:val>
                                        </p:tav>
                                      </p:tavLst>
                                    </p:anim>
                                    <p:anim calcmode="lin" valueType="num">
                                      <p:cBhvr additive="base">
                                        <p:cTn id="18" dur="75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750" fill="hold"/>
                                        <p:tgtEl>
                                          <p:spTgt spid="30"/>
                                        </p:tgtEl>
                                        <p:attrNameLst>
                                          <p:attrName>ppt_x</p:attrName>
                                        </p:attrNameLst>
                                      </p:cBhvr>
                                      <p:tavLst>
                                        <p:tav tm="0">
                                          <p:val>
                                            <p:strVal val="1+#ppt_w/2"/>
                                          </p:val>
                                        </p:tav>
                                        <p:tav tm="100000">
                                          <p:val>
                                            <p:strVal val="#ppt_x"/>
                                          </p:val>
                                        </p:tav>
                                      </p:tavLst>
                                    </p:anim>
                                    <p:anim calcmode="lin" valueType="num">
                                      <p:cBhvr additive="base">
                                        <p:cTn id="23" dur="75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10435" y="1194435"/>
            <a:ext cx="1671320" cy="337185"/>
          </a:xfrm>
          <a:prstGeom prst="rect">
            <a:avLst/>
          </a:prstGeom>
        </p:spPr>
        <p:txBody>
          <a:bodyPr wrap="square">
            <a:spAutoFit/>
          </a:bodyPr>
          <a:lstStyle/>
          <a:p>
            <a:pPr lvl="0" algn="l"/>
            <a:r>
              <a:rPr lang="zh-CN" altLang="en-US" sz="1600" b="1" dirty="0">
                <a:cs typeface="+mn-ea"/>
                <a:sym typeface="+mn-lt"/>
              </a:rPr>
              <a:t>View layer</a:t>
            </a:r>
            <a:endParaRPr lang="zh-CN" altLang="en-US" sz="1600" b="1" dirty="0">
              <a:cs typeface="+mn-ea"/>
              <a:sym typeface="+mn-lt"/>
            </a:endParaRPr>
          </a:p>
        </p:txBody>
      </p:sp>
      <p:grpSp>
        <p:nvGrpSpPr>
          <p:cNvPr id="9" name="组合 8"/>
          <p:cNvGrpSpPr/>
          <p:nvPr/>
        </p:nvGrpSpPr>
        <p:grpSpPr>
          <a:xfrm>
            <a:off x="1228554" y="1128594"/>
            <a:ext cx="729895" cy="808827"/>
            <a:chOff x="6986467" y="1730002"/>
            <a:chExt cx="825571" cy="914849"/>
          </a:xfrm>
        </p:grpSpPr>
        <p:sp>
          <p:nvSpPr>
            <p:cNvPr id="10"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1"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2" name="矩形 11"/>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01</a:t>
              </a:r>
              <a:endParaRPr lang="zh-CN" altLang="en-US" sz="2000" b="1" dirty="0">
                <a:solidFill>
                  <a:schemeClr val="accent1"/>
                </a:solidFill>
                <a:cs typeface="+mn-ea"/>
                <a:sym typeface="+mn-lt"/>
              </a:endParaRPr>
            </a:p>
          </p:txBody>
        </p:sp>
      </p:grpSp>
      <p:sp>
        <p:nvSpPr>
          <p:cNvPr id="28" name="文本框 27"/>
          <p:cNvSpPr txBox="1"/>
          <p:nvPr/>
        </p:nvSpPr>
        <p:spPr>
          <a:xfrm>
            <a:off x="1214021" y="329922"/>
            <a:ext cx="9491980" cy="52197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Parties involved in the certificate management process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9" name="文本框 28"/>
          <p:cNvSpPr txBox="1"/>
          <p:nvPr/>
        </p:nvSpPr>
        <p:spPr>
          <a:xfrm>
            <a:off x="4472305" y="1194435"/>
            <a:ext cx="6233795" cy="1476375"/>
          </a:xfrm>
          <a:prstGeom prst="rect">
            <a:avLst/>
          </a:prstGeom>
          <a:noFill/>
        </p:spPr>
        <p:txBody>
          <a:bodyPr wrap="square" rtlCol="0">
            <a:spAutoFit/>
          </a:bodyPr>
          <a:p>
            <a:r>
              <a:rPr lang="zh-CN" altLang="en-US"/>
              <a:t>The view layer is mainly used for non-core business logic processing and interface display. Sensitive information cannot be stored, and all core data needs to be extracted from the blockchain. </a:t>
            </a:r>
            <a:endParaRPr lang="zh-CN" altLang="en-US"/>
          </a:p>
          <a:p>
            <a:endParaRPr lang="zh-CN" altLang="en-US"/>
          </a:p>
        </p:txBody>
      </p:sp>
      <p:sp>
        <p:nvSpPr>
          <p:cNvPr id="100" name="文本框 99"/>
          <p:cNvSpPr txBox="1"/>
          <p:nvPr/>
        </p:nvSpPr>
        <p:spPr>
          <a:xfrm>
            <a:off x="1958340" y="3013075"/>
            <a:ext cx="8042910" cy="1476375"/>
          </a:xfrm>
          <a:prstGeom prst="rect">
            <a:avLst/>
          </a:prstGeom>
          <a:noFill/>
          <a:ln w="9525">
            <a:noFill/>
          </a:ln>
        </p:spPr>
        <p:txBody>
          <a:bodyPr wrap="square">
            <a:spAutoFit/>
          </a:bodyPr>
          <a:p>
            <a:pPr indent="0"/>
            <a:r>
              <a:rPr lang="en-US" b="0">
                <a:latin typeface="Linux Libertine O" charset="0"/>
              </a:rPr>
              <a:t>The view level is mainly divided into 3 types of operation interfaces, individual users, enterprise users</a:t>
            </a:r>
            <a:r>
              <a:rPr lang="en-US" b="0">
                <a:latin typeface="Linux Libertine O" charset="0"/>
                <a:cs typeface="Linux Libertine O" charset="0"/>
              </a:rPr>
              <a:t> </a:t>
            </a:r>
            <a:r>
              <a:rPr lang="en-US" b="0">
                <a:latin typeface="Linux Libertine O" charset="0"/>
              </a:rPr>
              <a:t>and administrators</a:t>
            </a:r>
            <a:r>
              <a:rPr lang="en-US" b="0">
                <a:latin typeface="Linux Libertine O" charset="0"/>
                <a:cs typeface="Linux Libertine O" charset="0"/>
              </a:rPr>
              <a:t> </a:t>
            </a:r>
            <a:r>
              <a:rPr lang="en-US" b="0">
                <a:latin typeface="Linux Libertine O" charset="0"/>
              </a:rPr>
              <a:t>(educational institutions, schools, etc.), to meet the operational needs of mobile end and web end, will use HTML5 standards to develop front-end web pages and WeChat Mini Program to develop mobile end pages.</a:t>
            </a:r>
            <a:endParaRPr lang="en-US" altLang="en-US" b="0">
              <a:latin typeface="Linux Libertine O"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53920" y="1371600"/>
            <a:ext cx="2459355" cy="337185"/>
          </a:xfrm>
          <a:prstGeom prst="rect">
            <a:avLst/>
          </a:prstGeom>
        </p:spPr>
        <p:txBody>
          <a:bodyPr wrap="square">
            <a:spAutoFit/>
          </a:bodyPr>
          <a:lstStyle/>
          <a:p>
            <a:pPr lvl="0" algn="l"/>
            <a:r>
              <a:rPr lang="zh-CN" altLang="en-US" sz="1600" b="1" dirty="0">
                <a:cs typeface="+mn-ea"/>
                <a:sym typeface="+mn-lt"/>
              </a:rPr>
              <a:t>Functional layer</a:t>
            </a:r>
            <a:endParaRPr lang="zh-CN" altLang="en-US" sz="1600" b="1" dirty="0">
              <a:cs typeface="+mn-ea"/>
              <a:sym typeface="+mn-lt"/>
            </a:endParaRPr>
          </a:p>
        </p:txBody>
      </p:sp>
      <p:grpSp>
        <p:nvGrpSpPr>
          <p:cNvPr id="9" name="组合 8"/>
          <p:cNvGrpSpPr/>
          <p:nvPr/>
        </p:nvGrpSpPr>
        <p:grpSpPr>
          <a:xfrm>
            <a:off x="1228554" y="1128594"/>
            <a:ext cx="729895" cy="808827"/>
            <a:chOff x="6986467" y="1730002"/>
            <a:chExt cx="825571" cy="914849"/>
          </a:xfrm>
        </p:grpSpPr>
        <p:sp>
          <p:nvSpPr>
            <p:cNvPr id="10"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1"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2" name="矩形 11"/>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02</a:t>
              </a:r>
              <a:endParaRPr lang="zh-CN" altLang="en-US" sz="2000" b="1" dirty="0">
                <a:solidFill>
                  <a:schemeClr val="accent1"/>
                </a:solidFill>
                <a:cs typeface="+mn-ea"/>
                <a:sym typeface="+mn-lt"/>
              </a:endParaRPr>
            </a:p>
          </p:txBody>
        </p:sp>
      </p:grpSp>
      <p:sp>
        <p:nvSpPr>
          <p:cNvPr id="28" name="文本框 27"/>
          <p:cNvSpPr txBox="1"/>
          <p:nvPr/>
        </p:nvSpPr>
        <p:spPr>
          <a:xfrm>
            <a:off x="1214021" y="329922"/>
            <a:ext cx="9491980" cy="52197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Parties involved in the certificate management process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9" name="文本框 28"/>
          <p:cNvSpPr txBox="1"/>
          <p:nvPr/>
        </p:nvSpPr>
        <p:spPr>
          <a:xfrm>
            <a:off x="4472305" y="1194435"/>
            <a:ext cx="6233795" cy="645160"/>
          </a:xfrm>
          <a:prstGeom prst="rect">
            <a:avLst/>
          </a:prstGeom>
          <a:noFill/>
        </p:spPr>
        <p:txBody>
          <a:bodyPr wrap="square" rtlCol="0">
            <a:spAutoFit/>
          </a:bodyPr>
          <a:p>
            <a:r>
              <a:rPr lang="zh-CN" altLang="en-US"/>
              <a:t>The functional layer mainly performs data query, upload and modification.</a:t>
            </a:r>
            <a:endParaRPr lang="zh-CN" altLang="en-US"/>
          </a:p>
        </p:txBody>
      </p:sp>
      <p:sp>
        <p:nvSpPr>
          <p:cNvPr id="2" name="文本框 1"/>
          <p:cNvSpPr txBox="1"/>
          <p:nvPr/>
        </p:nvSpPr>
        <p:spPr>
          <a:xfrm>
            <a:off x="1511300" y="2214245"/>
            <a:ext cx="7536815" cy="847725"/>
          </a:xfrm>
          <a:prstGeom prst="rect">
            <a:avLst/>
          </a:prstGeom>
          <a:noFill/>
          <a:ln w="9525">
            <a:noFill/>
          </a:ln>
        </p:spPr>
        <p:txBody>
          <a:bodyPr>
            <a:noAutofit/>
          </a:bodyPr>
          <a:p>
            <a:pPr indent="0"/>
            <a:r>
              <a:rPr lang="en-US" b="0">
                <a:latin typeface="Linux Libertine O" charset="0"/>
              </a:rPr>
              <a:t>The write function will complete the academic information provided to individual users</a:t>
            </a:r>
            <a:endParaRPr lang="en-US" altLang="en-US" b="0">
              <a:latin typeface="Linux Libertine O" charset="0"/>
            </a:endParaRPr>
          </a:p>
        </p:txBody>
      </p:sp>
      <p:sp>
        <p:nvSpPr>
          <p:cNvPr id="3" name="文本框 2"/>
          <p:cNvSpPr txBox="1"/>
          <p:nvPr/>
        </p:nvSpPr>
        <p:spPr>
          <a:xfrm>
            <a:off x="1511300" y="3061970"/>
            <a:ext cx="6936740" cy="922020"/>
          </a:xfrm>
          <a:prstGeom prst="rect">
            <a:avLst/>
          </a:prstGeom>
          <a:noFill/>
          <a:ln w="9525">
            <a:noFill/>
          </a:ln>
        </p:spPr>
        <p:txBody>
          <a:bodyPr wrap="square">
            <a:spAutoFit/>
          </a:bodyPr>
          <a:p>
            <a:pPr indent="0"/>
            <a:r>
              <a:rPr lang="en-US" b="0">
                <a:latin typeface="Linux Libertine O" charset="0"/>
              </a:rPr>
              <a:t>The modification function meets the needs of individual users to modify the wrong resume information and the administrator to deprive them of their degrees.</a:t>
            </a:r>
            <a:endParaRPr lang="en-US" altLang="en-US" b="0">
              <a:latin typeface="Linux Libertine O" charset="0"/>
            </a:endParaRPr>
          </a:p>
        </p:txBody>
      </p:sp>
      <p:sp>
        <p:nvSpPr>
          <p:cNvPr id="4" name="文本框 3"/>
          <p:cNvSpPr txBox="1"/>
          <p:nvPr/>
        </p:nvSpPr>
        <p:spPr>
          <a:xfrm>
            <a:off x="1511300" y="4217670"/>
            <a:ext cx="6936740" cy="922020"/>
          </a:xfrm>
          <a:prstGeom prst="rect">
            <a:avLst/>
          </a:prstGeom>
          <a:noFill/>
          <a:ln w="9525">
            <a:noFill/>
          </a:ln>
        </p:spPr>
        <p:txBody>
          <a:bodyPr wrap="square">
            <a:spAutoFit/>
          </a:bodyPr>
          <a:p>
            <a:pPr indent="0"/>
            <a:r>
              <a:rPr lang="en-US" b="0">
                <a:latin typeface="Linux Libertine O" charset="0"/>
              </a:rPr>
              <a:t>The data query function is for ordinary users and administrators. The system reads the requested data from the blockchain and provides it to the user.</a:t>
            </a:r>
            <a:endParaRPr lang="en-US" altLang="en-US" b="0">
              <a:latin typeface="Linux Libertine O" charset="0"/>
            </a:endParaRPr>
          </a:p>
        </p:txBody>
      </p:sp>
      <p:sp>
        <p:nvSpPr>
          <p:cNvPr id="5" name="文本框 4"/>
          <p:cNvSpPr txBox="1"/>
          <p:nvPr/>
        </p:nvSpPr>
        <p:spPr>
          <a:xfrm>
            <a:off x="1511300" y="5351145"/>
            <a:ext cx="6430645" cy="922020"/>
          </a:xfrm>
          <a:prstGeom prst="rect">
            <a:avLst/>
          </a:prstGeom>
          <a:noFill/>
          <a:ln w="9525">
            <a:noFill/>
          </a:ln>
        </p:spPr>
        <p:txBody>
          <a:bodyPr wrap="square">
            <a:spAutoFit/>
          </a:bodyPr>
          <a:p>
            <a:pPr indent="0"/>
            <a:r>
              <a:rPr lang="en-US" b="0">
                <a:latin typeface="Linux Libertine O" charset="0"/>
              </a:rPr>
              <a:t>Data storage is the core function of the system. The data storage module provides data access services to other modules in the system. </a:t>
            </a:r>
            <a:endParaRPr lang="en-US" altLang="en-US" b="0">
              <a:latin typeface="Linux Libertine O"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10435" y="1194435"/>
            <a:ext cx="1671320" cy="583565"/>
          </a:xfrm>
          <a:prstGeom prst="rect">
            <a:avLst/>
          </a:prstGeom>
        </p:spPr>
        <p:txBody>
          <a:bodyPr wrap="square">
            <a:spAutoFit/>
          </a:bodyPr>
          <a:lstStyle/>
          <a:p>
            <a:pPr lvl="0" algn="l"/>
            <a:r>
              <a:rPr lang="zh-CN" altLang="en-US" sz="1600" b="1" dirty="0">
                <a:cs typeface="+mn-ea"/>
                <a:sym typeface="+mn-lt"/>
              </a:rPr>
              <a:t>Blockchain layer</a:t>
            </a:r>
            <a:endParaRPr lang="zh-CN" altLang="en-US" sz="1600" b="1" dirty="0">
              <a:cs typeface="+mn-ea"/>
              <a:sym typeface="+mn-lt"/>
            </a:endParaRPr>
          </a:p>
        </p:txBody>
      </p:sp>
      <p:grpSp>
        <p:nvGrpSpPr>
          <p:cNvPr id="9" name="组合 8"/>
          <p:cNvGrpSpPr/>
          <p:nvPr/>
        </p:nvGrpSpPr>
        <p:grpSpPr>
          <a:xfrm>
            <a:off x="1228554" y="1128594"/>
            <a:ext cx="729895" cy="808827"/>
            <a:chOff x="6986467" y="1730002"/>
            <a:chExt cx="825571" cy="914849"/>
          </a:xfrm>
        </p:grpSpPr>
        <p:sp>
          <p:nvSpPr>
            <p:cNvPr id="10"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1"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2" name="矩形 11"/>
            <p:cNvSpPr/>
            <p:nvPr/>
          </p:nvSpPr>
          <p:spPr>
            <a:xfrm>
              <a:off x="7020224" y="2004368"/>
              <a:ext cx="757740" cy="460390"/>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03</a:t>
              </a:r>
              <a:endParaRPr lang="zh-CN" altLang="en-US" sz="2000" b="1" dirty="0">
                <a:solidFill>
                  <a:schemeClr val="accent1"/>
                </a:solidFill>
                <a:cs typeface="+mn-ea"/>
                <a:sym typeface="+mn-lt"/>
              </a:endParaRPr>
            </a:p>
          </p:txBody>
        </p:sp>
      </p:grpSp>
      <p:sp>
        <p:nvSpPr>
          <p:cNvPr id="28" name="文本框 27"/>
          <p:cNvSpPr txBox="1"/>
          <p:nvPr/>
        </p:nvSpPr>
        <p:spPr>
          <a:xfrm>
            <a:off x="1214021" y="329922"/>
            <a:ext cx="9491980" cy="52197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Parties involved in the certificate management process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9" name="文本框 28"/>
          <p:cNvSpPr txBox="1"/>
          <p:nvPr/>
        </p:nvSpPr>
        <p:spPr>
          <a:xfrm>
            <a:off x="4472305" y="1194435"/>
            <a:ext cx="6233795" cy="1753235"/>
          </a:xfrm>
          <a:prstGeom prst="rect">
            <a:avLst/>
          </a:prstGeom>
          <a:noFill/>
        </p:spPr>
        <p:txBody>
          <a:bodyPr wrap="square" rtlCol="0">
            <a:spAutoFit/>
          </a:bodyPr>
          <a:p>
            <a:r>
              <a:rPr lang="zh-CN" altLang="en-US"/>
              <a:t>A smart contract is a set of digitally defined conventions, including agreements on which contract participants can enforce those conventions. The basic idea of a smart contract is that various contract terms can be embeddings into the hardware and software people use, making it costly for attackers to attack</a:t>
            </a:r>
            <a:endParaRPr lang="zh-CN" altLang="en-US"/>
          </a:p>
        </p:txBody>
      </p:sp>
      <p:pic>
        <p:nvPicPr>
          <p:cNvPr id="5" name="图片 5"/>
          <p:cNvPicPr>
            <a:picLocks noChangeAspect="1"/>
          </p:cNvPicPr>
          <p:nvPr>
            <p:custDataLst>
              <p:tags r:id="rId1"/>
            </p:custDataLst>
          </p:nvPr>
        </p:nvPicPr>
        <p:blipFill>
          <a:blip r:embed="rId2"/>
          <a:stretch>
            <a:fillRect/>
          </a:stretch>
        </p:blipFill>
        <p:spPr>
          <a:xfrm>
            <a:off x="1849120" y="3133725"/>
            <a:ext cx="5818505" cy="33877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71650" y="1869895"/>
            <a:ext cx="2153019" cy="1983832"/>
            <a:chOff x="2067317" y="1810431"/>
            <a:chExt cx="2488837" cy="2293259"/>
          </a:xfrm>
          <a:effectLst>
            <a:outerShdw blurRad="139700" dist="63500" dir="2700000" algn="tl" rotWithShape="0">
              <a:prstClr val="black">
                <a:alpha val="40000"/>
              </a:prstClr>
            </a:outerShdw>
          </a:effectLst>
        </p:grpSpPr>
        <p:sp>
          <p:nvSpPr>
            <p:cNvPr id="5" name="圆角矩形 4"/>
            <p:cNvSpPr/>
            <p:nvPr/>
          </p:nvSpPr>
          <p:spPr>
            <a:xfrm rot="2700000">
              <a:off x="2262896" y="1810432"/>
              <a:ext cx="2293258" cy="2293258"/>
            </a:xfrm>
            <a:prstGeom prst="roundRect">
              <a:avLst>
                <a:gd name="adj" fmla="val 12083"/>
              </a:avLst>
            </a:prstGeom>
            <a:solidFill>
              <a:schemeClr val="accent1"/>
            </a:solid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6" name="圆角矩形 3"/>
            <p:cNvSpPr/>
            <p:nvPr/>
          </p:nvSpPr>
          <p:spPr>
            <a:xfrm rot="2700000">
              <a:off x="2067317" y="1810431"/>
              <a:ext cx="2293258" cy="2293258"/>
            </a:xfrm>
            <a:prstGeom prst="roundRect">
              <a:avLst>
                <a:gd name="adj" fmla="val 12083"/>
              </a:avLst>
            </a:prstGeom>
            <a:gradFill>
              <a:gsLst>
                <a:gs pos="100000">
                  <a:srgbClr val="F5F5F5"/>
                </a:gs>
                <a:gs pos="0">
                  <a:schemeClr val="bg1">
                    <a:lumMod val="85000"/>
                  </a:schemeClr>
                </a:gs>
              </a:gsLst>
              <a:lin ang="0" scaled="0"/>
            </a:gradFill>
            <a:ln w="22225">
              <a:solidFill>
                <a:schemeClr val="accent1"/>
              </a:solid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7" name="组合 6"/>
          <p:cNvGrpSpPr/>
          <p:nvPr/>
        </p:nvGrpSpPr>
        <p:grpSpPr>
          <a:xfrm>
            <a:off x="5019491" y="1869895"/>
            <a:ext cx="2153019" cy="1983832"/>
            <a:chOff x="2067317" y="1810431"/>
            <a:chExt cx="2488837" cy="2293259"/>
          </a:xfrm>
          <a:effectLst>
            <a:outerShdw blurRad="139700" dist="63500" dir="2700000" algn="tl" rotWithShape="0">
              <a:prstClr val="black">
                <a:alpha val="40000"/>
              </a:prstClr>
            </a:outerShdw>
          </a:effectLst>
        </p:grpSpPr>
        <p:sp>
          <p:nvSpPr>
            <p:cNvPr id="8" name="圆角矩形 7"/>
            <p:cNvSpPr/>
            <p:nvPr/>
          </p:nvSpPr>
          <p:spPr>
            <a:xfrm rot="2700000">
              <a:off x="2262896" y="1810432"/>
              <a:ext cx="2293258" cy="2293258"/>
            </a:xfrm>
            <a:prstGeom prst="roundRect">
              <a:avLst>
                <a:gd name="adj" fmla="val 12083"/>
              </a:avLst>
            </a:prstGeom>
            <a:solidFill>
              <a:schemeClr val="accent1"/>
            </a:solid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9" name="圆角矩形 8"/>
            <p:cNvSpPr/>
            <p:nvPr/>
          </p:nvSpPr>
          <p:spPr>
            <a:xfrm rot="2700000">
              <a:off x="2067317" y="1810431"/>
              <a:ext cx="2293258" cy="2293258"/>
            </a:xfrm>
            <a:prstGeom prst="roundRect">
              <a:avLst>
                <a:gd name="adj" fmla="val 12083"/>
              </a:avLst>
            </a:prstGeom>
            <a:gradFill>
              <a:gsLst>
                <a:gs pos="100000">
                  <a:srgbClr val="F5F5F5"/>
                </a:gs>
                <a:gs pos="0">
                  <a:schemeClr val="bg1">
                    <a:lumMod val="85000"/>
                  </a:schemeClr>
                </a:gs>
              </a:gsLst>
              <a:lin ang="0" scaled="0"/>
            </a:gradFill>
            <a:ln w="22225">
              <a:gradFill>
                <a:gsLst>
                  <a:gs pos="0">
                    <a:schemeClr val="bg1"/>
                  </a:gs>
                  <a:gs pos="100000">
                    <a:schemeClr val="bg1">
                      <a:lumMod val="75000"/>
                    </a:schemeClr>
                  </a:gs>
                </a:gsLst>
                <a:lin ang="0" scaled="0"/>
              </a:grad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0" name="组合 9"/>
          <p:cNvGrpSpPr/>
          <p:nvPr/>
        </p:nvGrpSpPr>
        <p:grpSpPr>
          <a:xfrm>
            <a:off x="8267331" y="1869895"/>
            <a:ext cx="2153019" cy="1983832"/>
            <a:chOff x="2067317" y="1810431"/>
            <a:chExt cx="2488837" cy="2293259"/>
          </a:xfrm>
          <a:effectLst>
            <a:outerShdw blurRad="139700" dist="63500" dir="2700000" algn="tl" rotWithShape="0">
              <a:prstClr val="black">
                <a:alpha val="40000"/>
              </a:prstClr>
            </a:outerShdw>
          </a:effectLst>
        </p:grpSpPr>
        <p:sp>
          <p:nvSpPr>
            <p:cNvPr id="11" name="圆角矩形 10"/>
            <p:cNvSpPr/>
            <p:nvPr/>
          </p:nvSpPr>
          <p:spPr>
            <a:xfrm rot="2700000">
              <a:off x="2262896" y="1810432"/>
              <a:ext cx="2293258" cy="2293258"/>
            </a:xfrm>
            <a:prstGeom prst="roundRect">
              <a:avLst>
                <a:gd name="adj" fmla="val 12083"/>
              </a:avLst>
            </a:prstGeom>
            <a:solidFill>
              <a:schemeClr val="accent1"/>
            </a:solid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2" name="圆角矩形 11"/>
            <p:cNvSpPr/>
            <p:nvPr/>
          </p:nvSpPr>
          <p:spPr>
            <a:xfrm rot="2700000">
              <a:off x="2067317" y="1810431"/>
              <a:ext cx="2293258" cy="2293258"/>
            </a:xfrm>
            <a:prstGeom prst="roundRect">
              <a:avLst>
                <a:gd name="adj" fmla="val 12083"/>
              </a:avLst>
            </a:prstGeom>
            <a:gradFill>
              <a:gsLst>
                <a:gs pos="100000">
                  <a:srgbClr val="F5F5F5"/>
                </a:gs>
                <a:gs pos="0">
                  <a:schemeClr val="bg1">
                    <a:lumMod val="85000"/>
                  </a:schemeClr>
                </a:gs>
              </a:gsLst>
              <a:lin ang="0" scaled="0"/>
            </a:gradFill>
            <a:ln w="22225">
              <a:gradFill>
                <a:gsLst>
                  <a:gs pos="0">
                    <a:schemeClr val="bg1"/>
                  </a:gs>
                  <a:gs pos="100000">
                    <a:schemeClr val="bg1">
                      <a:lumMod val="75000"/>
                    </a:schemeClr>
                  </a:gs>
                </a:gsLst>
                <a:lin ang="0" scaled="0"/>
              </a:grad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sp>
        <p:nvSpPr>
          <p:cNvPr id="16" name="文本框 15"/>
          <p:cNvSpPr txBox="1"/>
          <p:nvPr/>
        </p:nvSpPr>
        <p:spPr>
          <a:xfrm>
            <a:off x="2054184" y="2539056"/>
            <a:ext cx="1521197" cy="645160"/>
          </a:xfrm>
          <a:prstGeom prst="rect">
            <a:avLst/>
          </a:prstGeom>
          <a:noFill/>
        </p:spPr>
        <p:txBody>
          <a:bodyPr wrap="square" rtlCol="0">
            <a:spAutoFit/>
          </a:bodyPr>
          <a:lstStyle/>
          <a:p>
            <a:pPr algn="ctr">
              <a:lnSpc>
                <a:spcPct val="120000"/>
              </a:lnSpc>
            </a:pPr>
            <a:r>
              <a:rPr lang="zh-CN" altLang="en-US" sz="1000" dirty="0">
                <a:solidFill>
                  <a:prstClr val="black">
                    <a:lumMod val="50000"/>
                    <a:lumOff val="50000"/>
                  </a:prstClr>
                </a:solidFill>
                <a:cs typeface="+mn-ea"/>
                <a:sym typeface="+mn-lt"/>
              </a:rPr>
              <a:t>The content of the contract is open and transparent</a:t>
            </a:r>
            <a:endParaRPr lang="zh-CN" altLang="en-US" sz="1000" dirty="0">
              <a:solidFill>
                <a:prstClr val="black">
                  <a:lumMod val="50000"/>
                  <a:lumOff val="50000"/>
                </a:prstClr>
              </a:solidFill>
              <a:cs typeface="+mn-ea"/>
              <a:sym typeface="+mn-lt"/>
            </a:endParaRPr>
          </a:p>
        </p:txBody>
      </p:sp>
      <p:sp>
        <p:nvSpPr>
          <p:cNvPr id="17" name="文本框 16"/>
          <p:cNvSpPr txBox="1"/>
          <p:nvPr/>
        </p:nvSpPr>
        <p:spPr>
          <a:xfrm>
            <a:off x="5335371" y="2539056"/>
            <a:ext cx="1521197" cy="645160"/>
          </a:xfrm>
          <a:prstGeom prst="rect">
            <a:avLst/>
          </a:prstGeom>
          <a:noFill/>
        </p:spPr>
        <p:txBody>
          <a:bodyPr wrap="square" rtlCol="0">
            <a:spAutoFit/>
          </a:bodyPr>
          <a:lstStyle/>
          <a:p>
            <a:pPr algn="ctr">
              <a:lnSpc>
                <a:spcPct val="120000"/>
              </a:lnSpc>
            </a:pPr>
            <a:r>
              <a:rPr lang="zh-CN" altLang="en-US" sz="1000" dirty="0">
                <a:solidFill>
                  <a:prstClr val="black">
                    <a:lumMod val="50000"/>
                    <a:lumOff val="50000"/>
                  </a:prstClr>
                </a:solidFill>
                <a:cs typeface="+mn-ea"/>
                <a:sym typeface="+mn-lt"/>
              </a:rPr>
              <a:t> The content of the contract cannot be tampered with</a:t>
            </a:r>
            <a:endParaRPr lang="zh-CN" altLang="en-US" sz="1000" dirty="0">
              <a:solidFill>
                <a:prstClr val="black">
                  <a:lumMod val="50000"/>
                  <a:lumOff val="50000"/>
                </a:prstClr>
              </a:solidFill>
              <a:cs typeface="+mn-ea"/>
              <a:sym typeface="+mn-lt"/>
            </a:endParaRPr>
          </a:p>
        </p:txBody>
      </p:sp>
      <p:sp>
        <p:nvSpPr>
          <p:cNvPr id="18" name="文本框 17"/>
          <p:cNvSpPr txBox="1"/>
          <p:nvPr/>
        </p:nvSpPr>
        <p:spPr>
          <a:xfrm>
            <a:off x="8616619" y="2723841"/>
            <a:ext cx="1521197" cy="275590"/>
          </a:xfrm>
          <a:prstGeom prst="rect">
            <a:avLst/>
          </a:prstGeom>
          <a:noFill/>
        </p:spPr>
        <p:txBody>
          <a:bodyPr wrap="square" rtlCol="0">
            <a:spAutoFit/>
          </a:bodyPr>
          <a:lstStyle/>
          <a:p>
            <a:pPr algn="ctr">
              <a:lnSpc>
                <a:spcPct val="120000"/>
              </a:lnSpc>
            </a:pPr>
            <a:r>
              <a:rPr lang="zh-CN" altLang="en-US" sz="1000" dirty="0">
                <a:solidFill>
                  <a:prstClr val="black">
                    <a:lumMod val="50000"/>
                    <a:lumOff val="50000"/>
                  </a:prstClr>
                </a:solidFill>
                <a:cs typeface="+mn-ea"/>
                <a:sym typeface="+mn-lt"/>
              </a:rPr>
              <a:t>Permanent operation</a:t>
            </a:r>
            <a:endParaRPr lang="zh-CN" altLang="en-US" sz="1000" dirty="0">
              <a:solidFill>
                <a:prstClr val="black">
                  <a:lumMod val="50000"/>
                  <a:lumOff val="50000"/>
                </a:prstClr>
              </a:solidFill>
              <a:cs typeface="+mn-ea"/>
              <a:sym typeface="+mn-lt"/>
            </a:endParaRPr>
          </a:p>
        </p:txBody>
      </p:sp>
      <p:sp>
        <p:nvSpPr>
          <p:cNvPr id="19" name="Text Placeholder 32"/>
          <p:cNvSpPr txBox="1"/>
          <p:nvPr/>
        </p:nvSpPr>
        <p:spPr>
          <a:xfrm>
            <a:off x="1872836" y="5142762"/>
            <a:ext cx="2020956" cy="6653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a:t>
            </a:r>
            <a:endParaRPr lang="en-US" altLang="zh-CN" sz="1000" dirty="0">
              <a:solidFill>
                <a:schemeClr val="bg1">
                  <a:lumMod val="50000"/>
                </a:schemeClr>
              </a:solidFill>
              <a:latin typeface="+mn-lt"/>
              <a:cs typeface="+mn-ea"/>
              <a:sym typeface="+mn-lt"/>
            </a:endParaRPr>
          </a:p>
        </p:txBody>
      </p:sp>
      <p:sp>
        <p:nvSpPr>
          <p:cNvPr id="20" name="Text Placeholder 33"/>
          <p:cNvSpPr txBox="1"/>
          <p:nvPr/>
        </p:nvSpPr>
        <p:spPr>
          <a:xfrm>
            <a:off x="2030969" y="4742622"/>
            <a:ext cx="1704690" cy="24622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600" b="1" dirty="0">
                <a:solidFill>
                  <a:schemeClr val="tx1">
                    <a:lumMod val="75000"/>
                    <a:lumOff val="25000"/>
                  </a:schemeClr>
                </a:solidFill>
                <a:latin typeface="+mn-lt"/>
                <a:cs typeface="+mn-ea"/>
                <a:sym typeface="+mn-lt"/>
              </a:rPr>
              <a:t>替换文字内容</a:t>
            </a:r>
            <a:endParaRPr lang="en-AU" sz="1600" b="1" dirty="0">
              <a:solidFill>
                <a:schemeClr val="tx1">
                  <a:lumMod val="75000"/>
                  <a:lumOff val="25000"/>
                </a:schemeClr>
              </a:solidFill>
              <a:latin typeface="+mn-lt"/>
              <a:cs typeface="+mn-ea"/>
              <a:sym typeface="+mn-lt"/>
            </a:endParaRPr>
          </a:p>
        </p:txBody>
      </p:sp>
      <p:sp>
        <p:nvSpPr>
          <p:cNvPr id="21" name="Text Placeholder 32"/>
          <p:cNvSpPr txBox="1"/>
          <p:nvPr/>
        </p:nvSpPr>
        <p:spPr>
          <a:xfrm>
            <a:off x="5109159" y="5142762"/>
            <a:ext cx="2020956" cy="6653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a:t>
            </a:r>
            <a:endParaRPr lang="en-US" altLang="zh-CN" sz="1000" dirty="0">
              <a:solidFill>
                <a:schemeClr val="bg1">
                  <a:lumMod val="50000"/>
                </a:schemeClr>
              </a:solidFill>
              <a:latin typeface="+mn-lt"/>
              <a:cs typeface="+mn-ea"/>
              <a:sym typeface="+mn-lt"/>
            </a:endParaRPr>
          </a:p>
        </p:txBody>
      </p:sp>
      <p:sp>
        <p:nvSpPr>
          <p:cNvPr id="22" name="Text Placeholder 33"/>
          <p:cNvSpPr txBox="1"/>
          <p:nvPr/>
        </p:nvSpPr>
        <p:spPr>
          <a:xfrm>
            <a:off x="5267292" y="4742622"/>
            <a:ext cx="1704690" cy="24622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600" b="1" dirty="0">
                <a:solidFill>
                  <a:schemeClr val="tx1">
                    <a:lumMod val="75000"/>
                    <a:lumOff val="25000"/>
                  </a:schemeClr>
                </a:solidFill>
                <a:latin typeface="+mn-lt"/>
                <a:cs typeface="+mn-ea"/>
                <a:sym typeface="+mn-lt"/>
              </a:rPr>
              <a:t>替换文字内容</a:t>
            </a:r>
            <a:endParaRPr lang="en-AU" sz="1600" b="1" dirty="0">
              <a:solidFill>
                <a:schemeClr val="tx1">
                  <a:lumMod val="75000"/>
                  <a:lumOff val="25000"/>
                </a:schemeClr>
              </a:solidFill>
              <a:latin typeface="+mn-lt"/>
              <a:cs typeface="+mn-ea"/>
              <a:sym typeface="+mn-lt"/>
            </a:endParaRPr>
          </a:p>
        </p:txBody>
      </p:sp>
      <p:sp>
        <p:nvSpPr>
          <p:cNvPr id="23" name="Text Placeholder 32"/>
          <p:cNvSpPr txBox="1"/>
          <p:nvPr/>
        </p:nvSpPr>
        <p:spPr>
          <a:xfrm>
            <a:off x="8345482" y="5142762"/>
            <a:ext cx="2020956" cy="6653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a:t>
            </a:r>
            <a:endParaRPr lang="en-US" altLang="zh-CN" sz="1000" dirty="0">
              <a:solidFill>
                <a:schemeClr val="bg1">
                  <a:lumMod val="50000"/>
                </a:schemeClr>
              </a:solidFill>
              <a:latin typeface="+mn-lt"/>
              <a:cs typeface="+mn-ea"/>
              <a:sym typeface="+mn-lt"/>
            </a:endParaRPr>
          </a:p>
        </p:txBody>
      </p:sp>
      <p:sp>
        <p:nvSpPr>
          <p:cNvPr id="24" name="Text Placeholder 33"/>
          <p:cNvSpPr txBox="1"/>
          <p:nvPr/>
        </p:nvSpPr>
        <p:spPr>
          <a:xfrm>
            <a:off x="8503615" y="4742622"/>
            <a:ext cx="1704690" cy="24622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600" b="1" dirty="0">
                <a:solidFill>
                  <a:schemeClr val="tx1">
                    <a:lumMod val="75000"/>
                    <a:lumOff val="25000"/>
                  </a:schemeClr>
                </a:solidFill>
                <a:latin typeface="+mn-lt"/>
                <a:cs typeface="+mn-ea"/>
                <a:sym typeface="+mn-lt"/>
              </a:rPr>
              <a:t>替换文字内容</a:t>
            </a:r>
            <a:endParaRPr lang="en-AU" sz="1600" b="1" dirty="0">
              <a:solidFill>
                <a:schemeClr val="tx1">
                  <a:lumMod val="75000"/>
                  <a:lumOff val="25000"/>
                </a:schemeClr>
              </a:solidFill>
              <a:latin typeface="+mn-lt"/>
              <a:cs typeface="+mn-ea"/>
              <a:sym typeface="+mn-lt"/>
            </a:endParaRPr>
          </a:p>
        </p:txBody>
      </p:sp>
      <p:sp>
        <p:nvSpPr>
          <p:cNvPr id="100" name="文本框 99"/>
          <p:cNvSpPr txBox="1"/>
          <p:nvPr/>
        </p:nvSpPr>
        <p:spPr>
          <a:xfrm>
            <a:off x="2054225" y="433705"/>
            <a:ext cx="8083550" cy="809625"/>
          </a:xfrm>
          <a:prstGeom prst="rect">
            <a:avLst/>
          </a:prstGeom>
          <a:noFill/>
          <a:ln w="9525">
            <a:noFill/>
          </a:ln>
        </p:spPr>
        <p:txBody>
          <a:bodyPr>
            <a:noAutofit/>
          </a:bodyPr>
          <a:p>
            <a:pPr indent="228600"/>
            <a:r>
              <a:rPr lang="en-US" b="0">
                <a:latin typeface="Linux Libertine O" charset="0"/>
              </a:rPr>
              <a:t>Compared with traditional contracts, smart contracts have three characteristics:</a:t>
            </a:r>
            <a:endParaRPr lang="en-US" altLang="en-US" b="0">
              <a:latin typeface="Linux Libertine O"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1+#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10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500" fill="hold"/>
                                        <p:tgtEl>
                                          <p:spTgt spid="7"/>
                                        </p:tgtEl>
                                        <p:attrNameLst>
                                          <p:attrName>ppt_x</p:attrName>
                                        </p:attrNameLst>
                                      </p:cBhvr>
                                      <p:tavLst>
                                        <p:tav tm="0">
                                          <p:val>
                                            <p:strVal val="1+#ppt_w/2"/>
                                          </p:val>
                                        </p:tav>
                                        <p:tav tm="100000">
                                          <p:val>
                                            <p:strVal val="#ppt_x"/>
                                          </p:val>
                                        </p:tav>
                                      </p:tavLst>
                                    </p:anim>
                                    <p:anim calcmode="lin" valueType="num">
                                      <p:cBhvr additive="base">
                                        <p:cTn id="12" dur="1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1+#ppt_w/2"/>
                                          </p:val>
                                        </p:tav>
                                        <p:tav tm="100000">
                                          <p:val>
                                            <p:strVal val="#ppt_x"/>
                                          </p:val>
                                        </p:tav>
                                      </p:tavLst>
                                    </p:anim>
                                    <p:anim calcmode="lin" valueType="num">
                                      <p:cBhvr additive="base">
                                        <p:cTn id="16" dur="1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14" presetClass="entr" presetSubtype="1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randombar(horizontal)">
                                      <p:cBhvr>
                                        <p:cTn id="20" dur="500"/>
                                        <p:tgtEl>
                                          <p:spTgt spid="16"/>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par>
                          <p:cTn id="27" fill="hold">
                            <p:stCondLst>
                              <p:cond delay="2500"/>
                            </p:stCondLst>
                            <p:childTnLst>
                              <p:par>
                                <p:cTn id="28" presetID="18" presetClass="entr" presetSubtype="12"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strips(downLeft)">
                                      <p:cBhvr>
                                        <p:cTn id="30" dur="500"/>
                                        <p:tgtEl>
                                          <p:spTgt spid="19"/>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1000" fill="hold"/>
                                        <p:tgtEl>
                                          <p:spTgt spid="20"/>
                                        </p:tgtEl>
                                        <p:attrNameLst>
                                          <p:attrName>ppt_w</p:attrName>
                                        </p:attrNameLst>
                                      </p:cBhvr>
                                      <p:tavLst>
                                        <p:tav tm="0">
                                          <p:val>
                                            <p:strVal val="#ppt_w*0.70"/>
                                          </p:val>
                                        </p:tav>
                                        <p:tav tm="100000">
                                          <p:val>
                                            <p:strVal val="#ppt_w"/>
                                          </p:val>
                                        </p:tav>
                                      </p:tavLst>
                                    </p:anim>
                                    <p:anim calcmode="lin" valueType="num">
                                      <p:cBhvr>
                                        <p:cTn id="34" dur="1000" fill="hold"/>
                                        <p:tgtEl>
                                          <p:spTgt spid="20"/>
                                        </p:tgtEl>
                                        <p:attrNameLst>
                                          <p:attrName>ppt_h</p:attrName>
                                        </p:attrNameLst>
                                      </p:cBhvr>
                                      <p:tavLst>
                                        <p:tav tm="0">
                                          <p:val>
                                            <p:strVal val="#ppt_h"/>
                                          </p:val>
                                        </p:tav>
                                        <p:tav tm="100000">
                                          <p:val>
                                            <p:strVal val="#ppt_h"/>
                                          </p:val>
                                        </p:tav>
                                      </p:tavLst>
                                    </p:anim>
                                    <p:animEffect transition="in" filter="fade">
                                      <p:cBhvr>
                                        <p:cTn id="35" dur="1000"/>
                                        <p:tgtEl>
                                          <p:spTgt spid="20"/>
                                        </p:tgtEl>
                                      </p:cBhvr>
                                    </p:animEffect>
                                  </p:childTnLst>
                                </p:cTn>
                              </p:par>
                            </p:childTnLst>
                          </p:cTn>
                        </p:par>
                        <p:par>
                          <p:cTn id="36" fill="hold">
                            <p:stCondLst>
                              <p:cond delay="3000"/>
                            </p:stCondLst>
                            <p:childTnLst>
                              <p:par>
                                <p:cTn id="37" presetID="18" presetClass="entr" presetSubtype="12"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strips(downLeft)">
                                      <p:cBhvr>
                                        <p:cTn id="39" dur="500"/>
                                        <p:tgtEl>
                                          <p:spTgt spid="21"/>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1000" fill="hold"/>
                                        <p:tgtEl>
                                          <p:spTgt spid="22"/>
                                        </p:tgtEl>
                                        <p:attrNameLst>
                                          <p:attrName>ppt_w</p:attrName>
                                        </p:attrNameLst>
                                      </p:cBhvr>
                                      <p:tavLst>
                                        <p:tav tm="0">
                                          <p:val>
                                            <p:strVal val="#ppt_w*0.70"/>
                                          </p:val>
                                        </p:tav>
                                        <p:tav tm="100000">
                                          <p:val>
                                            <p:strVal val="#ppt_w"/>
                                          </p:val>
                                        </p:tav>
                                      </p:tavLst>
                                    </p:anim>
                                    <p:anim calcmode="lin" valueType="num">
                                      <p:cBhvr>
                                        <p:cTn id="43" dur="1000" fill="hold"/>
                                        <p:tgtEl>
                                          <p:spTgt spid="22"/>
                                        </p:tgtEl>
                                        <p:attrNameLst>
                                          <p:attrName>ppt_h</p:attrName>
                                        </p:attrNameLst>
                                      </p:cBhvr>
                                      <p:tavLst>
                                        <p:tav tm="0">
                                          <p:val>
                                            <p:strVal val="#ppt_h"/>
                                          </p:val>
                                        </p:tav>
                                        <p:tav tm="100000">
                                          <p:val>
                                            <p:strVal val="#ppt_h"/>
                                          </p:val>
                                        </p:tav>
                                      </p:tavLst>
                                    </p:anim>
                                    <p:animEffect transition="in" filter="fade">
                                      <p:cBhvr>
                                        <p:cTn id="44" dur="1000"/>
                                        <p:tgtEl>
                                          <p:spTgt spid="22"/>
                                        </p:tgtEl>
                                      </p:cBhvr>
                                    </p:animEffect>
                                  </p:childTnLst>
                                </p:cTn>
                              </p:par>
                            </p:childTnLst>
                          </p:cTn>
                        </p:par>
                        <p:par>
                          <p:cTn id="45" fill="hold">
                            <p:stCondLst>
                              <p:cond delay="3500"/>
                            </p:stCondLst>
                            <p:childTnLst>
                              <p:par>
                                <p:cTn id="46" presetID="18" presetClass="entr" presetSubtype="12"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strips(downLeft)">
                                      <p:cBhvr>
                                        <p:cTn id="48" dur="500"/>
                                        <p:tgtEl>
                                          <p:spTgt spid="23"/>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1000" fill="hold"/>
                                        <p:tgtEl>
                                          <p:spTgt spid="24"/>
                                        </p:tgtEl>
                                        <p:attrNameLst>
                                          <p:attrName>ppt_w</p:attrName>
                                        </p:attrNameLst>
                                      </p:cBhvr>
                                      <p:tavLst>
                                        <p:tav tm="0">
                                          <p:val>
                                            <p:strVal val="#ppt_w*0.70"/>
                                          </p:val>
                                        </p:tav>
                                        <p:tav tm="100000">
                                          <p:val>
                                            <p:strVal val="#ppt_w"/>
                                          </p:val>
                                        </p:tav>
                                      </p:tavLst>
                                    </p:anim>
                                    <p:anim calcmode="lin" valueType="num">
                                      <p:cBhvr>
                                        <p:cTn id="52" dur="1000" fill="hold"/>
                                        <p:tgtEl>
                                          <p:spTgt spid="24"/>
                                        </p:tgtEl>
                                        <p:attrNameLst>
                                          <p:attrName>ppt_h</p:attrName>
                                        </p:attrNameLst>
                                      </p:cBhvr>
                                      <p:tavLst>
                                        <p:tav tm="0">
                                          <p:val>
                                            <p:strVal val="#ppt_h"/>
                                          </p:val>
                                        </p:tav>
                                        <p:tav tm="100000">
                                          <p:val>
                                            <p:strVal val="#ppt_h"/>
                                          </p:val>
                                        </p:tav>
                                      </p:tavLst>
                                    </p:anim>
                                    <p:animEffect transition="in" filter="fade">
                                      <p:cBhvr>
                                        <p:cTn id="5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33"/>
          <p:cNvSpPr txBox="1"/>
          <p:nvPr/>
        </p:nvSpPr>
        <p:spPr>
          <a:xfrm>
            <a:off x="1825936" y="2299561"/>
            <a:ext cx="1694740" cy="73850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600" b="1" dirty="0">
                <a:solidFill>
                  <a:schemeClr val="tx1">
                    <a:lumMod val="85000"/>
                    <a:lumOff val="15000"/>
                  </a:schemeClr>
                </a:solidFill>
                <a:latin typeface="+mn-lt"/>
                <a:cs typeface="+mn-ea"/>
                <a:sym typeface="+mn-lt"/>
              </a:rPr>
              <a:t> System operation diagram</a:t>
            </a:r>
            <a:endParaRPr lang="zh-CN" altLang="en-US" sz="1600" b="1" dirty="0">
              <a:solidFill>
                <a:schemeClr val="tx1">
                  <a:lumMod val="85000"/>
                  <a:lumOff val="15000"/>
                </a:schemeClr>
              </a:solidFill>
              <a:latin typeface="+mn-lt"/>
              <a:cs typeface="+mn-ea"/>
              <a:sym typeface="+mn-lt"/>
            </a:endParaRPr>
          </a:p>
        </p:txBody>
      </p:sp>
      <p:sp>
        <p:nvSpPr>
          <p:cNvPr id="73" name="文本框 72"/>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pic>
        <p:nvPicPr>
          <p:cNvPr id="2" name="图片 1"/>
          <p:cNvPicPr>
            <a:picLocks noChangeAspect="1"/>
          </p:cNvPicPr>
          <p:nvPr/>
        </p:nvPicPr>
        <p:blipFill>
          <a:blip r:embed="rId1"/>
          <a:stretch>
            <a:fillRect/>
          </a:stretch>
        </p:blipFill>
        <p:spPr>
          <a:xfrm>
            <a:off x="4271010" y="1047750"/>
            <a:ext cx="7448550" cy="47625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33"/>
          <p:cNvSpPr txBox="1"/>
          <p:nvPr/>
        </p:nvSpPr>
        <p:spPr>
          <a:xfrm>
            <a:off x="1338256" y="2055721"/>
            <a:ext cx="1694740" cy="4921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600" b="1" dirty="0">
                <a:solidFill>
                  <a:schemeClr val="tx1">
                    <a:lumMod val="85000"/>
                    <a:lumOff val="15000"/>
                  </a:schemeClr>
                </a:solidFill>
                <a:latin typeface="+mn-lt"/>
                <a:cs typeface="+mn-ea"/>
                <a:sym typeface="+mn-lt"/>
              </a:rPr>
              <a:t>Feasibility analysis</a:t>
            </a:r>
            <a:endParaRPr lang="zh-CN" altLang="en-US" sz="1600" b="1" dirty="0">
              <a:solidFill>
                <a:schemeClr val="tx1">
                  <a:lumMod val="85000"/>
                  <a:lumOff val="15000"/>
                </a:schemeClr>
              </a:solidFill>
              <a:latin typeface="+mn-lt"/>
              <a:cs typeface="+mn-ea"/>
              <a:sym typeface="+mn-lt"/>
            </a:endParaRPr>
          </a:p>
        </p:txBody>
      </p:sp>
      <p:sp>
        <p:nvSpPr>
          <p:cNvPr id="73" name="文本框 72"/>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100" name="文本框 99"/>
          <p:cNvSpPr txBox="1"/>
          <p:nvPr/>
        </p:nvSpPr>
        <p:spPr>
          <a:xfrm>
            <a:off x="836295" y="2851150"/>
            <a:ext cx="5080000" cy="368300"/>
          </a:xfrm>
          <a:prstGeom prst="rect">
            <a:avLst/>
          </a:prstGeom>
          <a:noFill/>
          <a:ln w="9525">
            <a:noFill/>
          </a:ln>
        </p:spPr>
        <p:txBody>
          <a:bodyPr>
            <a:spAutoFit/>
          </a:bodyPr>
          <a:p>
            <a:pPr marL="228600" indent="-228600"/>
            <a:r>
              <a:rPr lang="en-US" b="0" i="1">
                <a:latin typeface="Linux Biolinum O" charset="0"/>
                <a:cs typeface="Times New Roman" panose="02020603050405020304" charset="0"/>
              </a:rPr>
              <a:t>Technical feasibility</a:t>
            </a:r>
            <a:endParaRPr lang="en-US" altLang="en-US" b="0" i="1">
              <a:latin typeface="Linux Biolinum O" charset="0"/>
              <a:cs typeface="Times New Roman" panose="02020603050405020304" charset="0"/>
            </a:endParaRPr>
          </a:p>
        </p:txBody>
      </p:sp>
      <p:sp>
        <p:nvSpPr>
          <p:cNvPr id="3" name="文本框 2"/>
          <p:cNvSpPr txBox="1"/>
          <p:nvPr/>
        </p:nvSpPr>
        <p:spPr>
          <a:xfrm>
            <a:off x="4775200" y="1743075"/>
            <a:ext cx="5080000" cy="2584450"/>
          </a:xfrm>
          <a:prstGeom prst="rect">
            <a:avLst/>
          </a:prstGeom>
          <a:noFill/>
          <a:ln w="9525">
            <a:noFill/>
          </a:ln>
        </p:spPr>
        <p:txBody>
          <a:bodyPr>
            <a:spAutoFit/>
          </a:bodyPr>
          <a:p>
            <a:pPr indent="0"/>
            <a:r>
              <a:rPr lang="en-US" b="0">
                <a:latin typeface="Linux Libertine O" charset="0"/>
              </a:rPr>
              <a:t>With the help of blockchain technology, the efficiency and reliability degree of data storage in the system and the security of information sharing can be guaranteed. Combined with erasure code technology, the reliable preservation of the original data source can be realized and the demand for storage resources can be reduced. </a:t>
            </a:r>
            <a:endParaRPr lang="en-US" altLang="en-US" b="0">
              <a:latin typeface="Linux Libertine O"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33"/>
          <p:cNvSpPr txBox="1"/>
          <p:nvPr/>
        </p:nvSpPr>
        <p:spPr>
          <a:xfrm>
            <a:off x="1338256" y="2055721"/>
            <a:ext cx="1694740" cy="4921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600" b="1" dirty="0">
                <a:solidFill>
                  <a:schemeClr val="tx1">
                    <a:lumMod val="85000"/>
                    <a:lumOff val="15000"/>
                  </a:schemeClr>
                </a:solidFill>
                <a:latin typeface="+mn-lt"/>
                <a:cs typeface="+mn-ea"/>
                <a:sym typeface="+mn-lt"/>
              </a:rPr>
              <a:t>Feasibility analysis</a:t>
            </a:r>
            <a:endParaRPr lang="zh-CN" altLang="en-US" sz="1600" b="1" dirty="0">
              <a:solidFill>
                <a:schemeClr val="tx1">
                  <a:lumMod val="85000"/>
                  <a:lumOff val="15000"/>
                </a:schemeClr>
              </a:solidFill>
              <a:latin typeface="+mn-lt"/>
              <a:cs typeface="+mn-ea"/>
              <a:sym typeface="+mn-lt"/>
            </a:endParaRPr>
          </a:p>
        </p:txBody>
      </p:sp>
      <p:sp>
        <p:nvSpPr>
          <p:cNvPr id="73" name="文本框 72"/>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100" name="文本框 99"/>
          <p:cNvSpPr txBox="1"/>
          <p:nvPr/>
        </p:nvSpPr>
        <p:spPr>
          <a:xfrm>
            <a:off x="930275" y="2813685"/>
            <a:ext cx="5080000" cy="368300"/>
          </a:xfrm>
          <a:prstGeom prst="rect">
            <a:avLst/>
          </a:prstGeom>
          <a:noFill/>
          <a:ln w="9525">
            <a:noFill/>
          </a:ln>
        </p:spPr>
        <p:txBody>
          <a:bodyPr>
            <a:spAutoFit/>
          </a:bodyPr>
          <a:p>
            <a:pPr marL="228600" indent="-228600"/>
            <a:r>
              <a:rPr lang="en-US" b="0" i="1">
                <a:latin typeface="Linux Biolinum O" charset="0"/>
                <a:cs typeface="Times New Roman" panose="02020603050405020304" charset="0"/>
              </a:rPr>
              <a:t>Market feasibility</a:t>
            </a:r>
            <a:endParaRPr lang="en-US" b="0" i="1">
              <a:latin typeface="Linux Biolinum O" charset="0"/>
              <a:cs typeface="Times New Roman" panose="02020603050405020304" charset="0"/>
            </a:endParaRPr>
          </a:p>
        </p:txBody>
      </p:sp>
      <p:sp>
        <p:nvSpPr>
          <p:cNvPr id="3" name="文本框 2"/>
          <p:cNvSpPr txBox="1"/>
          <p:nvPr/>
        </p:nvSpPr>
        <p:spPr>
          <a:xfrm>
            <a:off x="4775200" y="1743075"/>
            <a:ext cx="5080000" cy="368300"/>
          </a:xfrm>
          <a:prstGeom prst="rect">
            <a:avLst/>
          </a:prstGeom>
          <a:noFill/>
          <a:ln w="9525">
            <a:noFill/>
          </a:ln>
        </p:spPr>
        <p:txBody>
          <a:bodyPr>
            <a:spAutoFit/>
          </a:bodyPr>
          <a:p>
            <a:pPr indent="0"/>
            <a:r>
              <a:rPr lang="en-US" b="0">
                <a:latin typeface="Linux Libertine O" charset="0"/>
              </a:rPr>
              <a:t>R &amp; D Capability/Cycle</a:t>
            </a:r>
            <a:endParaRPr lang="en-US" b="0">
              <a:latin typeface="Linux Libertine O" charset="0"/>
            </a:endParaRPr>
          </a:p>
        </p:txBody>
      </p:sp>
      <p:sp>
        <p:nvSpPr>
          <p:cNvPr id="2" name="文本框 1"/>
          <p:cNvSpPr txBox="1"/>
          <p:nvPr/>
        </p:nvSpPr>
        <p:spPr>
          <a:xfrm>
            <a:off x="4775200" y="2813685"/>
            <a:ext cx="5080000" cy="368300"/>
          </a:xfrm>
          <a:prstGeom prst="rect">
            <a:avLst/>
          </a:prstGeom>
          <a:noFill/>
          <a:ln w="9525">
            <a:noFill/>
          </a:ln>
        </p:spPr>
        <p:txBody>
          <a:bodyPr>
            <a:spAutoFit/>
          </a:bodyPr>
          <a:p>
            <a:pPr indent="0"/>
            <a:r>
              <a:rPr lang="en-US" b="0">
                <a:latin typeface="Linux Libertine O" charset="0"/>
              </a:rPr>
              <a:t>Funding Requirements/Allocation</a:t>
            </a:r>
            <a:endParaRPr lang="en-US" altLang="en-US" b="0">
              <a:latin typeface="Linux Libertine O" charset="0"/>
            </a:endParaRPr>
          </a:p>
        </p:txBody>
      </p:sp>
      <p:sp>
        <p:nvSpPr>
          <p:cNvPr id="4" name="文本框 3"/>
          <p:cNvSpPr txBox="1"/>
          <p:nvPr/>
        </p:nvSpPr>
        <p:spPr>
          <a:xfrm>
            <a:off x="4775200" y="4276090"/>
            <a:ext cx="5080000" cy="368300"/>
          </a:xfrm>
          <a:prstGeom prst="rect">
            <a:avLst/>
          </a:prstGeom>
          <a:noFill/>
          <a:ln w="9525">
            <a:noFill/>
          </a:ln>
        </p:spPr>
        <p:txBody>
          <a:bodyPr>
            <a:spAutoFit/>
          </a:bodyPr>
          <a:p>
            <a:pPr indent="0"/>
            <a:r>
              <a:rPr lang="en-US" b="1">
                <a:latin typeface="Linux Libertine O" charset="0"/>
              </a:rPr>
              <a:t>Market demand</a:t>
            </a:r>
            <a:endParaRPr lang="en-US" altLang="en-US" b="1">
              <a:latin typeface="Linux Libertine O"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879781" y="2770830"/>
            <a:ext cx="3943708" cy="1107996"/>
          </a:xfrm>
          <a:prstGeom prst="rect">
            <a:avLst/>
          </a:prstGeom>
          <a:noFill/>
        </p:spPr>
        <p:txBody>
          <a:bodyPr wrap="none" rtlCol="0">
            <a:spAutoFit/>
          </a:bodyPr>
          <a:lstStyle/>
          <a:p>
            <a:r>
              <a:rPr lang="zh-CN" altLang="en-US" sz="6600" b="1"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目录</a:t>
            </a:r>
            <a:r>
              <a:rPr lang="en-US" altLang="zh-CN" sz="6600" b="1"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a:t>
            </a:r>
            <a:r>
              <a:rPr lang="en-US" altLang="zh-CN" sz="3200" b="1"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Content</a:t>
            </a:r>
            <a:endParaRPr lang="zh-CN" altLang="en-US" sz="3200" b="1"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grpSp>
        <p:nvGrpSpPr>
          <p:cNvPr id="12" name="组合 11"/>
          <p:cNvGrpSpPr/>
          <p:nvPr/>
        </p:nvGrpSpPr>
        <p:grpSpPr>
          <a:xfrm>
            <a:off x="6504494" y="1861142"/>
            <a:ext cx="560065" cy="560065"/>
            <a:chOff x="6829063" y="2210765"/>
            <a:chExt cx="560065" cy="560065"/>
          </a:xfrm>
        </p:grpSpPr>
        <p:sp>
          <p:nvSpPr>
            <p:cNvPr id="10" name="椭圆 9"/>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01</a:t>
              </a:r>
              <a:endParaRPr lang="zh-CN" altLang="en-US" dirty="0">
                <a:solidFill>
                  <a:schemeClr val="bg1"/>
                </a:solidFill>
                <a:cs typeface="+mn-ea"/>
                <a:sym typeface="+mn-lt"/>
              </a:endParaRPr>
            </a:p>
          </p:txBody>
        </p:sp>
      </p:grpSp>
      <p:grpSp>
        <p:nvGrpSpPr>
          <p:cNvPr id="13" name="组合 12"/>
          <p:cNvGrpSpPr/>
          <p:nvPr/>
        </p:nvGrpSpPr>
        <p:grpSpPr>
          <a:xfrm>
            <a:off x="6504494" y="2724502"/>
            <a:ext cx="560065" cy="560065"/>
            <a:chOff x="6829063" y="2210765"/>
            <a:chExt cx="560065" cy="560065"/>
          </a:xfrm>
        </p:grpSpPr>
        <p:sp>
          <p:nvSpPr>
            <p:cNvPr id="14" name="椭圆 13"/>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02</a:t>
              </a:r>
              <a:endParaRPr lang="zh-CN" altLang="en-US" dirty="0">
                <a:solidFill>
                  <a:schemeClr val="bg1"/>
                </a:solidFill>
                <a:cs typeface="+mn-ea"/>
                <a:sym typeface="+mn-lt"/>
              </a:endParaRPr>
            </a:p>
          </p:txBody>
        </p:sp>
      </p:grpSp>
      <p:grpSp>
        <p:nvGrpSpPr>
          <p:cNvPr id="16" name="组合 15"/>
          <p:cNvGrpSpPr/>
          <p:nvPr/>
        </p:nvGrpSpPr>
        <p:grpSpPr>
          <a:xfrm>
            <a:off x="6504494" y="3587862"/>
            <a:ext cx="560065" cy="560065"/>
            <a:chOff x="6829063" y="2210765"/>
            <a:chExt cx="560065" cy="560065"/>
          </a:xfrm>
        </p:grpSpPr>
        <p:sp>
          <p:nvSpPr>
            <p:cNvPr id="17" name="椭圆 16"/>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03</a:t>
              </a:r>
              <a:endParaRPr lang="zh-CN" altLang="en-US" dirty="0">
                <a:solidFill>
                  <a:schemeClr val="bg1"/>
                </a:solidFill>
                <a:cs typeface="+mn-ea"/>
                <a:sym typeface="+mn-lt"/>
              </a:endParaRPr>
            </a:p>
          </p:txBody>
        </p:sp>
      </p:grpSp>
      <p:grpSp>
        <p:nvGrpSpPr>
          <p:cNvPr id="19" name="组合 18"/>
          <p:cNvGrpSpPr/>
          <p:nvPr/>
        </p:nvGrpSpPr>
        <p:grpSpPr>
          <a:xfrm>
            <a:off x="6504494" y="4451223"/>
            <a:ext cx="560065" cy="560065"/>
            <a:chOff x="6829063" y="2210765"/>
            <a:chExt cx="560065" cy="560065"/>
          </a:xfrm>
        </p:grpSpPr>
        <p:sp>
          <p:nvSpPr>
            <p:cNvPr id="20" name="椭圆 19"/>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04</a:t>
              </a:r>
              <a:endParaRPr lang="zh-CN" altLang="en-US" dirty="0">
                <a:solidFill>
                  <a:schemeClr val="bg1"/>
                </a:solidFill>
                <a:cs typeface="+mn-ea"/>
                <a:sym typeface="+mn-lt"/>
              </a:endParaRPr>
            </a:p>
          </p:txBody>
        </p:sp>
      </p:grpSp>
      <p:sp>
        <p:nvSpPr>
          <p:cNvPr id="22" name="文本框 21"/>
          <p:cNvSpPr txBox="1"/>
          <p:nvPr/>
        </p:nvSpPr>
        <p:spPr>
          <a:xfrm>
            <a:off x="7254972" y="1879564"/>
            <a:ext cx="894080"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介绍</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3" name="文本框 22"/>
          <p:cNvSpPr txBox="1"/>
          <p:nvPr/>
        </p:nvSpPr>
        <p:spPr>
          <a:xfrm>
            <a:off x="7254972" y="2742924"/>
            <a:ext cx="2672080"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系统和技术分析</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4" name="文本框 23"/>
          <p:cNvSpPr txBox="1"/>
          <p:nvPr/>
        </p:nvSpPr>
        <p:spPr>
          <a:xfrm>
            <a:off x="7254972" y="3606284"/>
            <a:ext cx="1960880"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设计和验证</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5" name="文本框 24"/>
          <p:cNvSpPr txBox="1"/>
          <p:nvPr/>
        </p:nvSpPr>
        <p:spPr>
          <a:xfrm>
            <a:off x="7254972" y="4469645"/>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 name="文本框 1"/>
          <p:cNvSpPr txBox="1"/>
          <p:nvPr/>
        </p:nvSpPr>
        <p:spPr>
          <a:xfrm>
            <a:off x="3048000" y="3244850"/>
            <a:ext cx="6096000" cy="368300"/>
          </a:xfrm>
          <a:prstGeom prst="rect">
            <a:avLst/>
          </a:prstGeom>
          <a:noFill/>
        </p:spPr>
        <p:txBody>
          <a:bodyPr wrap="square" rtlCol="0" anchor="t">
            <a:spAutoFit/>
          </a:bodyPr>
          <a:p>
            <a:r>
              <a:rPr lang="zh-CN" altLang="en-US"/>
              <a:t>介绍</a:t>
            </a:r>
            <a:endParaRPr lang="zh-CN" altLang="en-US"/>
          </a:p>
        </p:txBody>
      </p:sp>
    </p:spTree>
  </p:cSld>
  <p:clrMapOvr>
    <a:masterClrMapping/>
  </p:clrMapOvr>
  <p:transition spd="slow">
    <p:wheel spokes="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72"/>
          <p:cNvSpPr txBox="1"/>
          <p:nvPr/>
        </p:nvSpPr>
        <p:spPr>
          <a:xfrm>
            <a:off x="1214021" y="329922"/>
            <a:ext cx="4810760" cy="52197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Deficiencies and Prospects </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5" name="文本框 4"/>
          <p:cNvSpPr txBox="1"/>
          <p:nvPr/>
        </p:nvSpPr>
        <p:spPr>
          <a:xfrm>
            <a:off x="1214120" y="1280795"/>
            <a:ext cx="5377180" cy="368300"/>
          </a:xfrm>
          <a:prstGeom prst="rect">
            <a:avLst/>
          </a:prstGeom>
          <a:noFill/>
        </p:spPr>
        <p:txBody>
          <a:bodyPr wrap="square" rtlCol="0">
            <a:spAutoFit/>
          </a:bodyPr>
          <a:p>
            <a:r>
              <a:rPr lang="zh-CN" altLang="en-US"/>
              <a:t>the storage mechanism costs resources.</a:t>
            </a:r>
            <a:endParaRPr lang="zh-CN" altLang="en-US"/>
          </a:p>
        </p:txBody>
      </p:sp>
      <p:sp>
        <p:nvSpPr>
          <p:cNvPr id="6" name="文本框 5"/>
          <p:cNvSpPr txBox="1"/>
          <p:nvPr/>
        </p:nvSpPr>
        <p:spPr>
          <a:xfrm>
            <a:off x="1214120" y="1936750"/>
            <a:ext cx="6823710" cy="753745"/>
          </a:xfrm>
          <a:prstGeom prst="rect">
            <a:avLst/>
          </a:prstGeom>
          <a:noFill/>
          <a:ln w="9525">
            <a:noFill/>
          </a:ln>
        </p:spPr>
        <p:txBody>
          <a:bodyPr>
            <a:noAutofit/>
          </a:bodyPr>
          <a:p>
            <a:pPr indent="0"/>
            <a:r>
              <a:rPr lang="en-US" b="0">
                <a:latin typeface="Linux Libertine O" charset="0"/>
                <a:cs typeface="Cambria" panose="02040503050406030204" charset="0"/>
              </a:rPr>
              <a:t>the operating mechanism affects efficiency. Every data modification in the blockchain will affect the synchronous update of ledger data of all nodes in the system, which means that each operation process needs to consume a lot of time, and this operation mechanism will also bring great test to the network where the system is located. </a:t>
            </a:r>
            <a:endParaRPr lang="en-US" b="0">
              <a:latin typeface="Linux Libertine O" charset="0"/>
              <a:cs typeface="Cambria" panose="02040503050406030204" charset="0"/>
            </a:endParaRPr>
          </a:p>
        </p:txBody>
      </p:sp>
      <p:sp>
        <p:nvSpPr>
          <p:cNvPr id="7" name="文本框 6"/>
          <p:cNvSpPr txBox="1"/>
          <p:nvPr/>
        </p:nvSpPr>
        <p:spPr>
          <a:xfrm>
            <a:off x="1362710" y="4360228"/>
            <a:ext cx="5080000" cy="1476375"/>
          </a:xfrm>
          <a:prstGeom prst="rect">
            <a:avLst/>
          </a:prstGeom>
          <a:noFill/>
          <a:ln w="9525">
            <a:noFill/>
          </a:ln>
        </p:spPr>
        <p:txBody>
          <a:bodyPr>
            <a:spAutoFit/>
          </a:bodyPr>
          <a:p>
            <a:pPr indent="0"/>
            <a:r>
              <a:rPr lang="en-US" b="0">
                <a:latin typeface="Linux Libertine O" charset="0"/>
                <a:cs typeface="Cambria" panose="02040503050406030204" charset="0"/>
              </a:rPr>
              <a:t> regardless of the technical level, the development of blockchain combined with the development of education itself also has some logical problems worth us to think about. </a:t>
            </a:r>
            <a:endParaRPr lang="en-US" altLang="en-US" b="0">
              <a:latin typeface="Linux Libertine O" charset="0"/>
              <a:cs typeface="Cambria" panose="02040503050406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360936" y="1178643"/>
            <a:ext cx="5119729" cy="4935556"/>
            <a:chOff x="2659180" y="342900"/>
            <a:chExt cx="6688546" cy="6447938"/>
          </a:xfrm>
        </p:grpSpPr>
        <p:grpSp>
          <p:nvGrpSpPr>
            <p:cNvPr id="7" name="组合 6"/>
            <p:cNvGrpSpPr/>
            <p:nvPr/>
          </p:nvGrpSpPr>
          <p:grpSpPr>
            <a:xfrm>
              <a:off x="3410169" y="924409"/>
              <a:ext cx="5351067" cy="5304331"/>
              <a:chOff x="3101515" y="444795"/>
              <a:chExt cx="6020998" cy="5968411"/>
            </a:xfrm>
          </p:grpSpPr>
          <p:sp>
            <p:nvSpPr>
              <p:cNvPr id="37" name="任意多边形 6"/>
              <p:cNvSpPr/>
              <p:nvPr/>
            </p:nvSpPr>
            <p:spPr>
              <a:xfrm>
                <a:off x="6112014" y="444796"/>
                <a:ext cx="3010499" cy="2984205"/>
              </a:xfrm>
              <a:custGeom>
                <a:avLst/>
                <a:gdLst>
                  <a:gd name="connsiteX0" fmla="*/ 0 w 3010499"/>
                  <a:gd name="connsiteY0" fmla="*/ 0 h 2984205"/>
                  <a:gd name="connsiteX1" fmla="*/ 139731 w 3010499"/>
                  <a:gd name="connsiteY1" fmla="*/ 3485 h 2984205"/>
                  <a:gd name="connsiteX2" fmla="*/ 3010499 w 3010499"/>
                  <a:gd name="connsiteY2" fmla="*/ 2984205 h 2984205"/>
                  <a:gd name="connsiteX3" fmla="*/ 1895270 w 3010499"/>
                  <a:gd name="connsiteY3" fmla="*/ 2984205 h 2984205"/>
                  <a:gd name="connsiteX4" fmla="*/ 179404 w 3010499"/>
                  <a:gd name="connsiteY4" fmla="*/ 1124480 h 2984205"/>
                  <a:gd name="connsiteX5" fmla="*/ 0 w 3010499"/>
                  <a:gd name="connsiteY5" fmla="*/ 1115619 h 298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0499" h="2984205">
                    <a:moveTo>
                      <a:pt x="0" y="0"/>
                    </a:moveTo>
                    <a:lnTo>
                      <a:pt x="139731" y="3485"/>
                    </a:lnTo>
                    <a:cubicBezTo>
                      <a:pt x="1738848" y="83422"/>
                      <a:pt x="3010499" y="1387365"/>
                      <a:pt x="3010499" y="2984205"/>
                    </a:cubicBezTo>
                    <a:lnTo>
                      <a:pt x="1895270" y="2984205"/>
                    </a:lnTo>
                    <a:cubicBezTo>
                      <a:pt x="1895270" y="2016304"/>
                      <a:pt x="1143181" y="1220210"/>
                      <a:pt x="179404" y="1124480"/>
                    </a:cubicBezTo>
                    <a:lnTo>
                      <a:pt x="0" y="11156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chemeClr val="accent1">
                          <a:lumMod val="50000"/>
                        </a:schemeClr>
                      </a:gs>
                      <a:gs pos="100000">
                        <a:srgbClr val="4A639A"/>
                      </a:gs>
                    </a:gsLst>
                    <a:lin ang="2700000" scaled="1"/>
                  </a:gradFill>
                  <a:cs typeface="+mn-ea"/>
                  <a:sym typeface="+mn-lt"/>
                </a:endParaRPr>
              </a:p>
            </p:txBody>
          </p:sp>
          <p:sp>
            <p:nvSpPr>
              <p:cNvPr id="38" name="任意多边形 7"/>
              <p:cNvSpPr/>
              <p:nvPr/>
            </p:nvSpPr>
            <p:spPr>
              <a:xfrm flipH="1">
                <a:off x="3101515" y="444795"/>
                <a:ext cx="3010500" cy="2984205"/>
              </a:xfrm>
              <a:custGeom>
                <a:avLst/>
                <a:gdLst>
                  <a:gd name="connsiteX0" fmla="*/ 0 w 3010499"/>
                  <a:gd name="connsiteY0" fmla="*/ 0 h 2984205"/>
                  <a:gd name="connsiteX1" fmla="*/ 139731 w 3010499"/>
                  <a:gd name="connsiteY1" fmla="*/ 3485 h 2984205"/>
                  <a:gd name="connsiteX2" fmla="*/ 3010499 w 3010499"/>
                  <a:gd name="connsiteY2" fmla="*/ 2984205 h 2984205"/>
                  <a:gd name="connsiteX3" fmla="*/ 1895270 w 3010499"/>
                  <a:gd name="connsiteY3" fmla="*/ 2984205 h 2984205"/>
                  <a:gd name="connsiteX4" fmla="*/ 179404 w 3010499"/>
                  <a:gd name="connsiteY4" fmla="*/ 1124480 h 2984205"/>
                  <a:gd name="connsiteX5" fmla="*/ 0 w 3010499"/>
                  <a:gd name="connsiteY5" fmla="*/ 1115619 h 298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0499" h="2984205">
                    <a:moveTo>
                      <a:pt x="0" y="0"/>
                    </a:moveTo>
                    <a:lnTo>
                      <a:pt x="139731" y="3485"/>
                    </a:lnTo>
                    <a:cubicBezTo>
                      <a:pt x="1738848" y="83422"/>
                      <a:pt x="3010499" y="1387365"/>
                      <a:pt x="3010499" y="2984205"/>
                    </a:cubicBezTo>
                    <a:lnTo>
                      <a:pt x="1895270" y="2984205"/>
                    </a:lnTo>
                    <a:cubicBezTo>
                      <a:pt x="1895270" y="2016304"/>
                      <a:pt x="1143181" y="1220210"/>
                      <a:pt x="179404" y="1124480"/>
                    </a:cubicBezTo>
                    <a:lnTo>
                      <a:pt x="0" y="11156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cs typeface="+mn-ea"/>
                  <a:sym typeface="+mn-lt"/>
                </a:endParaRPr>
              </a:p>
            </p:txBody>
          </p:sp>
          <p:sp>
            <p:nvSpPr>
              <p:cNvPr id="39" name="任意多边形 8"/>
              <p:cNvSpPr/>
              <p:nvPr/>
            </p:nvSpPr>
            <p:spPr>
              <a:xfrm flipV="1">
                <a:off x="6112014" y="3429001"/>
                <a:ext cx="3010499" cy="2984205"/>
              </a:xfrm>
              <a:custGeom>
                <a:avLst/>
                <a:gdLst>
                  <a:gd name="connsiteX0" fmla="*/ 0 w 3010499"/>
                  <a:gd name="connsiteY0" fmla="*/ 0 h 2984205"/>
                  <a:gd name="connsiteX1" fmla="*/ 139731 w 3010499"/>
                  <a:gd name="connsiteY1" fmla="*/ 3485 h 2984205"/>
                  <a:gd name="connsiteX2" fmla="*/ 3010499 w 3010499"/>
                  <a:gd name="connsiteY2" fmla="*/ 2984205 h 2984205"/>
                  <a:gd name="connsiteX3" fmla="*/ 1895270 w 3010499"/>
                  <a:gd name="connsiteY3" fmla="*/ 2984205 h 2984205"/>
                  <a:gd name="connsiteX4" fmla="*/ 179404 w 3010499"/>
                  <a:gd name="connsiteY4" fmla="*/ 1124480 h 2984205"/>
                  <a:gd name="connsiteX5" fmla="*/ 0 w 3010499"/>
                  <a:gd name="connsiteY5" fmla="*/ 1115619 h 298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0499" h="2984205">
                    <a:moveTo>
                      <a:pt x="0" y="0"/>
                    </a:moveTo>
                    <a:lnTo>
                      <a:pt x="139731" y="3485"/>
                    </a:lnTo>
                    <a:cubicBezTo>
                      <a:pt x="1738848" y="83422"/>
                      <a:pt x="3010499" y="1387365"/>
                      <a:pt x="3010499" y="2984205"/>
                    </a:cubicBezTo>
                    <a:lnTo>
                      <a:pt x="1895270" y="2984205"/>
                    </a:lnTo>
                    <a:cubicBezTo>
                      <a:pt x="1895270" y="2016304"/>
                      <a:pt x="1143181" y="1220210"/>
                      <a:pt x="179404" y="1124480"/>
                    </a:cubicBezTo>
                    <a:lnTo>
                      <a:pt x="0" y="11156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chemeClr val="accent1">
                          <a:lumMod val="50000"/>
                        </a:schemeClr>
                      </a:gs>
                      <a:gs pos="100000">
                        <a:srgbClr val="4A639A"/>
                      </a:gs>
                    </a:gsLst>
                    <a:lin ang="2700000" scaled="1"/>
                  </a:gradFill>
                  <a:cs typeface="+mn-ea"/>
                  <a:sym typeface="+mn-lt"/>
                </a:endParaRPr>
              </a:p>
            </p:txBody>
          </p:sp>
          <p:sp>
            <p:nvSpPr>
              <p:cNvPr id="40" name="任意多边形 9"/>
              <p:cNvSpPr/>
              <p:nvPr/>
            </p:nvSpPr>
            <p:spPr>
              <a:xfrm flipH="1" flipV="1">
                <a:off x="3101515" y="3429000"/>
                <a:ext cx="3010499" cy="2984205"/>
              </a:xfrm>
              <a:custGeom>
                <a:avLst/>
                <a:gdLst>
                  <a:gd name="connsiteX0" fmla="*/ 0 w 3010499"/>
                  <a:gd name="connsiteY0" fmla="*/ 0 h 2984205"/>
                  <a:gd name="connsiteX1" fmla="*/ 139731 w 3010499"/>
                  <a:gd name="connsiteY1" fmla="*/ 3485 h 2984205"/>
                  <a:gd name="connsiteX2" fmla="*/ 3010499 w 3010499"/>
                  <a:gd name="connsiteY2" fmla="*/ 2984205 h 2984205"/>
                  <a:gd name="connsiteX3" fmla="*/ 1895270 w 3010499"/>
                  <a:gd name="connsiteY3" fmla="*/ 2984205 h 2984205"/>
                  <a:gd name="connsiteX4" fmla="*/ 179404 w 3010499"/>
                  <a:gd name="connsiteY4" fmla="*/ 1124480 h 2984205"/>
                  <a:gd name="connsiteX5" fmla="*/ 0 w 3010499"/>
                  <a:gd name="connsiteY5" fmla="*/ 1115619 h 298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0499" h="2984205">
                    <a:moveTo>
                      <a:pt x="0" y="0"/>
                    </a:moveTo>
                    <a:lnTo>
                      <a:pt x="139731" y="3485"/>
                    </a:lnTo>
                    <a:cubicBezTo>
                      <a:pt x="1738848" y="83422"/>
                      <a:pt x="3010499" y="1387365"/>
                      <a:pt x="3010499" y="2984205"/>
                    </a:cubicBezTo>
                    <a:lnTo>
                      <a:pt x="1895270" y="2984205"/>
                    </a:lnTo>
                    <a:cubicBezTo>
                      <a:pt x="1895270" y="2016304"/>
                      <a:pt x="1143181" y="1220210"/>
                      <a:pt x="179404" y="1124480"/>
                    </a:cubicBezTo>
                    <a:lnTo>
                      <a:pt x="0" y="11156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chemeClr val="accent1">
                          <a:lumMod val="50000"/>
                        </a:schemeClr>
                      </a:gs>
                      <a:gs pos="100000">
                        <a:srgbClr val="4A639A"/>
                      </a:gs>
                    </a:gsLst>
                    <a:lin ang="2700000" scaled="1"/>
                  </a:gradFill>
                  <a:cs typeface="+mn-ea"/>
                  <a:sym typeface="+mn-lt"/>
                </a:endParaRPr>
              </a:p>
            </p:txBody>
          </p:sp>
        </p:grpSp>
        <p:sp>
          <p:nvSpPr>
            <p:cNvPr id="8" name="同心圆 18"/>
            <p:cNvSpPr/>
            <p:nvPr/>
          </p:nvSpPr>
          <p:spPr>
            <a:xfrm>
              <a:off x="3405189" y="896060"/>
              <a:ext cx="5361028" cy="5361027"/>
            </a:xfrm>
            <a:prstGeom prst="donut">
              <a:avLst>
                <a:gd name="adj" fmla="val 3568"/>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9" name="同心圆 19"/>
            <p:cNvSpPr/>
            <p:nvPr/>
          </p:nvSpPr>
          <p:spPr>
            <a:xfrm>
              <a:off x="3173646" y="664517"/>
              <a:ext cx="5824114" cy="5824113"/>
            </a:xfrm>
            <a:prstGeom prst="donut">
              <a:avLst>
                <a:gd name="adj" fmla="val 4163"/>
              </a:avLst>
            </a:prstGeom>
            <a:solidFill>
              <a:schemeClr val="bg2">
                <a:lumMod val="90000"/>
              </a:schemeClr>
            </a:solidFill>
            <a:ln>
              <a:noFill/>
            </a:ln>
            <a:effectLst>
              <a:outerShdw blurRad="114300" sx="97000" sy="97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10" name="Freeform 75"/>
            <p:cNvSpPr>
              <a:spLocks noEditPoints="1"/>
            </p:cNvSpPr>
            <p:nvPr/>
          </p:nvSpPr>
          <p:spPr bwMode="auto">
            <a:xfrm>
              <a:off x="4313238" y="1927577"/>
              <a:ext cx="320575" cy="461235"/>
            </a:xfrm>
            <a:custGeom>
              <a:avLst/>
              <a:gdLst>
                <a:gd name="T0" fmla="*/ 45 w 83"/>
                <a:gd name="T1" fmla="*/ 17 h 119"/>
                <a:gd name="T2" fmla="*/ 70 w 83"/>
                <a:gd name="T3" fmla="*/ 31 h 119"/>
                <a:gd name="T4" fmla="*/ 73 w 83"/>
                <a:gd name="T5" fmla="*/ 27 h 119"/>
                <a:gd name="T6" fmla="*/ 73 w 83"/>
                <a:gd name="T7" fmla="*/ 24 h 119"/>
                <a:gd name="T8" fmla="*/ 72 w 83"/>
                <a:gd name="T9" fmla="*/ 21 h 119"/>
                <a:gd name="T10" fmla="*/ 53 w 83"/>
                <a:gd name="T11" fmla="*/ 11 h 119"/>
                <a:gd name="T12" fmla="*/ 50 w 83"/>
                <a:gd name="T13" fmla="*/ 10 h 119"/>
                <a:gd name="T14" fmla="*/ 48 w 83"/>
                <a:gd name="T15" fmla="*/ 12 h 119"/>
                <a:gd name="T16" fmla="*/ 45 w 83"/>
                <a:gd name="T17" fmla="*/ 17 h 119"/>
                <a:gd name="T18" fmla="*/ 40 w 83"/>
                <a:gd name="T19" fmla="*/ 26 h 119"/>
                <a:gd name="T20" fmla="*/ 45 w 83"/>
                <a:gd name="T21" fmla="*/ 29 h 119"/>
                <a:gd name="T22" fmla="*/ 24 w 83"/>
                <a:gd name="T23" fmla="*/ 66 h 119"/>
                <a:gd name="T24" fmla="*/ 18 w 83"/>
                <a:gd name="T25" fmla="*/ 63 h 119"/>
                <a:gd name="T26" fmla="*/ 40 w 83"/>
                <a:gd name="T27" fmla="*/ 26 h 119"/>
                <a:gd name="T28" fmla="*/ 13 w 83"/>
                <a:gd name="T29" fmla="*/ 72 h 119"/>
                <a:gd name="T30" fmla="*/ 11 w 83"/>
                <a:gd name="T31" fmla="*/ 93 h 119"/>
                <a:gd name="T32" fmla="*/ 22 w 83"/>
                <a:gd name="T33" fmla="*/ 98 h 119"/>
                <a:gd name="T34" fmla="*/ 39 w 83"/>
                <a:gd name="T35" fmla="*/ 87 h 119"/>
                <a:gd name="T36" fmla="*/ 24 w 83"/>
                <a:gd name="T37" fmla="*/ 82 h 119"/>
                <a:gd name="T38" fmla="*/ 13 w 83"/>
                <a:gd name="T39" fmla="*/ 72 h 119"/>
                <a:gd name="T40" fmla="*/ 45 w 83"/>
                <a:gd name="T41" fmla="*/ 94 h 119"/>
                <a:gd name="T42" fmla="*/ 8 w 83"/>
                <a:gd name="T43" fmla="*/ 119 h 119"/>
                <a:gd name="T44" fmla="*/ 0 w 83"/>
                <a:gd name="T45" fmla="*/ 115 h 119"/>
                <a:gd name="T46" fmla="*/ 3 w 83"/>
                <a:gd name="T47" fmla="*/ 70 h 119"/>
                <a:gd name="T48" fmla="*/ 6 w 83"/>
                <a:gd name="T49" fmla="*/ 66 h 119"/>
                <a:gd name="T50" fmla="*/ 28 w 83"/>
                <a:gd name="T51" fmla="*/ 27 h 119"/>
                <a:gd name="T52" fmla="*/ 37 w 83"/>
                <a:gd name="T53" fmla="*/ 12 h 119"/>
                <a:gd name="T54" fmla="*/ 40 w 83"/>
                <a:gd name="T55" fmla="*/ 7 h 119"/>
                <a:gd name="T56" fmla="*/ 48 w 83"/>
                <a:gd name="T57" fmla="*/ 1 h 119"/>
                <a:gd name="T58" fmla="*/ 58 w 83"/>
                <a:gd name="T59" fmla="*/ 2 h 119"/>
                <a:gd name="T60" fmla="*/ 76 w 83"/>
                <a:gd name="T61" fmla="*/ 13 h 119"/>
                <a:gd name="T62" fmla="*/ 83 w 83"/>
                <a:gd name="T63" fmla="*/ 21 h 119"/>
                <a:gd name="T64" fmla="*/ 81 w 83"/>
                <a:gd name="T65" fmla="*/ 31 h 119"/>
                <a:gd name="T66" fmla="*/ 45 w 83"/>
                <a:gd name="T67" fmla="*/ 9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119">
                  <a:moveTo>
                    <a:pt x="45" y="17"/>
                  </a:moveTo>
                  <a:cubicBezTo>
                    <a:pt x="70" y="31"/>
                    <a:pt x="70" y="31"/>
                    <a:pt x="70" y="31"/>
                  </a:cubicBezTo>
                  <a:cubicBezTo>
                    <a:pt x="73" y="27"/>
                    <a:pt x="73" y="27"/>
                    <a:pt x="73" y="27"/>
                  </a:cubicBezTo>
                  <a:cubicBezTo>
                    <a:pt x="74" y="26"/>
                    <a:pt x="74" y="25"/>
                    <a:pt x="73" y="24"/>
                  </a:cubicBezTo>
                  <a:cubicBezTo>
                    <a:pt x="73" y="23"/>
                    <a:pt x="73" y="22"/>
                    <a:pt x="72" y="21"/>
                  </a:cubicBezTo>
                  <a:cubicBezTo>
                    <a:pt x="53" y="11"/>
                    <a:pt x="53" y="11"/>
                    <a:pt x="53" y="11"/>
                  </a:cubicBezTo>
                  <a:cubicBezTo>
                    <a:pt x="52" y="10"/>
                    <a:pt x="51" y="10"/>
                    <a:pt x="50" y="10"/>
                  </a:cubicBezTo>
                  <a:cubicBezTo>
                    <a:pt x="49" y="10"/>
                    <a:pt x="48" y="11"/>
                    <a:pt x="48" y="12"/>
                  </a:cubicBezTo>
                  <a:cubicBezTo>
                    <a:pt x="45" y="17"/>
                    <a:pt x="45" y="17"/>
                    <a:pt x="45" y="17"/>
                  </a:cubicBezTo>
                  <a:close/>
                  <a:moveTo>
                    <a:pt x="40" y="26"/>
                  </a:moveTo>
                  <a:cubicBezTo>
                    <a:pt x="45" y="29"/>
                    <a:pt x="45" y="29"/>
                    <a:pt x="45" y="29"/>
                  </a:cubicBezTo>
                  <a:cubicBezTo>
                    <a:pt x="24" y="66"/>
                    <a:pt x="24" y="66"/>
                    <a:pt x="24" y="66"/>
                  </a:cubicBezTo>
                  <a:cubicBezTo>
                    <a:pt x="18" y="63"/>
                    <a:pt x="18" y="63"/>
                    <a:pt x="18" y="63"/>
                  </a:cubicBezTo>
                  <a:cubicBezTo>
                    <a:pt x="40" y="26"/>
                    <a:pt x="40" y="26"/>
                    <a:pt x="40" y="26"/>
                  </a:cubicBezTo>
                  <a:close/>
                  <a:moveTo>
                    <a:pt x="13" y="72"/>
                  </a:moveTo>
                  <a:cubicBezTo>
                    <a:pt x="11" y="93"/>
                    <a:pt x="11" y="93"/>
                    <a:pt x="11" y="93"/>
                  </a:cubicBezTo>
                  <a:cubicBezTo>
                    <a:pt x="22" y="98"/>
                    <a:pt x="22" y="98"/>
                    <a:pt x="22" y="98"/>
                  </a:cubicBezTo>
                  <a:cubicBezTo>
                    <a:pt x="39" y="87"/>
                    <a:pt x="39" y="87"/>
                    <a:pt x="39" y="87"/>
                  </a:cubicBezTo>
                  <a:cubicBezTo>
                    <a:pt x="35" y="83"/>
                    <a:pt x="30" y="82"/>
                    <a:pt x="24" y="82"/>
                  </a:cubicBezTo>
                  <a:cubicBezTo>
                    <a:pt x="20" y="77"/>
                    <a:pt x="17" y="74"/>
                    <a:pt x="13" y="72"/>
                  </a:cubicBezTo>
                  <a:close/>
                  <a:moveTo>
                    <a:pt x="45" y="94"/>
                  </a:moveTo>
                  <a:cubicBezTo>
                    <a:pt x="8" y="119"/>
                    <a:pt x="8" y="119"/>
                    <a:pt x="8" y="119"/>
                  </a:cubicBezTo>
                  <a:cubicBezTo>
                    <a:pt x="0" y="115"/>
                    <a:pt x="0" y="115"/>
                    <a:pt x="0" y="115"/>
                  </a:cubicBezTo>
                  <a:cubicBezTo>
                    <a:pt x="3" y="70"/>
                    <a:pt x="3" y="70"/>
                    <a:pt x="3" y="70"/>
                  </a:cubicBezTo>
                  <a:cubicBezTo>
                    <a:pt x="6" y="66"/>
                    <a:pt x="6" y="66"/>
                    <a:pt x="6" y="66"/>
                  </a:cubicBezTo>
                  <a:cubicBezTo>
                    <a:pt x="28" y="27"/>
                    <a:pt x="28" y="27"/>
                    <a:pt x="28" y="27"/>
                  </a:cubicBezTo>
                  <a:cubicBezTo>
                    <a:pt x="37" y="12"/>
                    <a:pt x="37" y="12"/>
                    <a:pt x="37" y="12"/>
                  </a:cubicBezTo>
                  <a:cubicBezTo>
                    <a:pt x="40" y="7"/>
                    <a:pt x="40" y="7"/>
                    <a:pt x="40" y="7"/>
                  </a:cubicBezTo>
                  <a:cubicBezTo>
                    <a:pt x="42" y="4"/>
                    <a:pt x="44" y="2"/>
                    <a:pt x="48" y="1"/>
                  </a:cubicBezTo>
                  <a:cubicBezTo>
                    <a:pt x="51" y="0"/>
                    <a:pt x="55" y="0"/>
                    <a:pt x="58" y="2"/>
                  </a:cubicBezTo>
                  <a:cubicBezTo>
                    <a:pt x="76" y="13"/>
                    <a:pt x="76" y="13"/>
                    <a:pt x="76" y="13"/>
                  </a:cubicBezTo>
                  <a:cubicBezTo>
                    <a:pt x="80" y="15"/>
                    <a:pt x="82" y="18"/>
                    <a:pt x="83" y="21"/>
                  </a:cubicBezTo>
                  <a:cubicBezTo>
                    <a:pt x="83" y="24"/>
                    <a:pt x="83" y="28"/>
                    <a:pt x="81" y="31"/>
                  </a:cubicBezTo>
                  <a:cubicBezTo>
                    <a:pt x="69" y="52"/>
                    <a:pt x="57" y="73"/>
                    <a:pt x="45" y="94"/>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dirty="0">
                <a:cs typeface="+mn-ea"/>
                <a:sym typeface="+mn-lt"/>
              </a:endParaRPr>
            </a:p>
          </p:txBody>
        </p:sp>
        <p:sp>
          <p:nvSpPr>
            <p:cNvPr id="11" name="Freeform 57"/>
            <p:cNvSpPr>
              <a:spLocks noEditPoints="1"/>
            </p:cNvSpPr>
            <p:nvPr/>
          </p:nvSpPr>
          <p:spPr bwMode="auto">
            <a:xfrm>
              <a:off x="7367221" y="1856160"/>
              <a:ext cx="452285" cy="498670"/>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solidFill>
              <a:schemeClr val="bg1"/>
            </a:solidFill>
            <a:ln>
              <a:noFill/>
            </a:ln>
            <a:effectLst/>
          </p:spPr>
          <p:txBody>
            <a:bodyPr vert="horz" wrap="square" lIns="91440" tIns="45720" rIns="91440" bIns="45720" numCol="1" anchor="t" anchorCtr="0" compatLnSpc="1"/>
            <a:lstStyle/>
            <a:p>
              <a:endParaRPr lang="zh-CN" altLang="en-US" dirty="0">
                <a:cs typeface="+mn-ea"/>
                <a:sym typeface="+mn-lt"/>
              </a:endParaRPr>
            </a:p>
          </p:txBody>
        </p:sp>
        <p:sp>
          <p:nvSpPr>
            <p:cNvPr id="12" name="Freeform 72"/>
            <p:cNvSpPr>
              <a:spLocks noEditPoints="1"/>
            </p:cNvSpPr>
            <p:nvPr/>
          </p:nvSpPr>
          <p:spPr bwMode="auto">
            <a:xfrm>
              <a:off x="4346078" y="4820949"/>
              <a:ext cx="433307" cy="461841"/>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bg1"/>
            </a:solidFill>
            <a:ln>
              <a:noFill/>
            </a:ln>
            <a:effectLst/>
          </p:spPr>
          <p:txBody>
            <a:bodyPr vert="horz" wrap="square" lIns="91440" tIns="45720" rIns="91440" bIns="45720" numCol="1" anchor="t" anchorCtr="0" compatLnSpc="1"/>
            <a:lstStyle/>
            <a:p>
              <a:endParaRPr lang="zh-CN" altLang="en-US" dirty="0">
                <a:cs typeface="+mn-ea"/>
                <a:sym typeface="+mn-lt"/>
              </a:endParaRPr>
            </a:p>
          </p:txBody>
        </p:sp>
        <p:sp>
          <p:nvSpPr>
            <p:cNvPr id="13" name="Freeform 27"/>
            <p:cNvSpPr>
              <a:spLocks noEditPoints="1"/>
            </p:cNvSpPr>
            <p:nvPr/>
          </p:nvSpPr>
          <p:spPr bwMode="auto">
            <a:xfrm>
              <a:off x="7426323" y="4868117"/>
              <a:ext cx="352802" cy="367104"/>
            </a:xfrm>
            <a:custGeom>
              <a:avLst/>
              <a:gdLst>
                <a:gd name="T0" fmla="*/ 81 w 94"/>
                <a:gd name="T1" fmla="*/ 57 h 98"/>
                <a:gd name="T2" fmla="*/ 81 w 94"/>
                <a:gd name="T3" fmla="*/ 95 h 98"/>
                <a:gd name="T4" fmla="*/ 81 w 94"/>
                <a:gd name="T5" fmla="*/ 98 h 98"/>
                <a:gd name="T6" fmla="*/ 78 w 94"/>
                <a:gd name="T7" fmla="*/ 98 h 98"/>
                <a:gd name="T8" fmla="*/ 67 w 94"/>
                <a:gd name="T9" fmla="*/ 98 h 98"/>
                <a:gd name="T10" fmla="*/ 67 w 94"/>
                <a:gd name="T11" fmla="*/ 68 h 98"/>
                <a:gd name="T12" fmla="*/ 62 w 94"/>
                <a:gd name="T13" fmla="*/ 64 h 98"/>
                <a:gd name="T14" fmla="*/ 49 w 94"/>
                <a:gd name="T15" fmla="*/ 64 h 98"/>
                <a:gd name="T16" fmla="*/ 45 w 94"/>
                <a:gd name="T17" fmla="*/ 68 h 98"/>
                <a:gd name="T18" fmla="*/ 45 w 94"/>
                <a:gd name="T19" fmla="*/ 98 h 98"/>
                <a:gd name="T20" fmla="*/ 15 w 94"/>
                <a:gd name="T21" fmla="*/ 98 h 98"/>
                <a:gd name="T22" fmla="*/ 12 w 94"/>
                <a:gd name="T23" fmla="*/ 98 h 98"/>
                <a:gd name="T24" fmla="*/ 12 w 94"/>
                <a:gd name="T25" fmla="*/ 95 h 98"/>
                <a:gd name="T26" fmla="*/ 12 w 94"/>
                <a:gd name="T27" fmla="*/ 57 h 98"/>
                <a:gd name="T28" fmla="*/ 3 w 94"/>
                <a:gd name="T29" fmla="*/ 57 h 98"/>
                <a:gd name="T30" fmla="*/ 0 w 94"/>
                <a:gd name="T31" fmla="*/ 50 h 98"/>
                <a:gd name="T32" fmla="*/ 44 w 94"/>
                <a:gd name="T33" fmla="*/ 3 h 98"/>
                <a:gd name="T34" fmla="*/ 47 w 94"/>
                <a:gd name="T35" fmla="*/ 0 h 98"/>
                <a:gd name="T36" fmla="*/ 50 w 94"/>
                <a:gd name="T37" fmla="*/ 3 h 98"/>
                <a:gd name="T38" fmla="*/ 94 w 94"/>
                <a:gd name="T39" fmla="*/ 50 h 98"/>
                <a:gd name="T40" fmla="*/ 90 w 94"/>
                <a:gd name="T41" fmla="*/ 57 h 98"/>
                <a:gd name="T42" fmla="*/ 81 w 94"/>
                <a:gd name="T43" fmla="*/ 57 h 98"/>
                <a:gd name="T44" fmla="*/ 74 w 94"/>
                <a:gd name="T45" fmla="*/ 8 h 98"/>
                <a:gd name="T46" fmla="*/ 77 w 94"/>
                <a:gd name="T47" fmla="*/ 8 h 98"/>
                <a:gd name="T48" fmla="*/ 77 w 94"/>
                <a:gd name="T49" fmla="*/ 2 h 98"/>
                <a:gd name="T50" fmla="*/ 61 w 94"/>
                <a:gd name="T51" fmla="*/ 2 h 98"/>
                <a:gd name="T52" fmla="*/ 61 w 94"/>
                <a:gd name="T53" fmla="*/ 8 h 98"/>
                <a:gd name="T54" fmla="*/ 64 w 94"/>
                <a:gd name="T55" fmla="*/ 8 h 98"/>
                <a:gd name="T56" fmla="*/ 64 w 94"/>
                <a:gd name="T57" fmla="*/ 13 h 98"/>
                <a:gd name="T58" fmla="*/ 74 w 94"/>
                <a:gd name="T59" fmla="*/ 25 h 98"/>
                <a:gd name="T60" fmla="*/ 74 w 94"/>
                <a:gd name="T6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98">
                  <a:moveTo>
                    <a:pt x="81" y="57"/>
                  </a:moveTo>
                  <a:cubicBezTo>
                    <a:pt x="81" y="95"/>
                    <a:pt x="81" y="95"/>
                    <a:pt x="81" y="95"/>
                  </a:cubicBezTo>
                  <a:cubicBezTo>
                    <a:pt x="81" y="98"/>
                    <a:pt x="81" y="98"/>
                    <a:pt x="81" y="98"/>
                  </a:cubicBezTo>
                  <a:cubicBezTo>
                    <a:pt x="78" y="98"/>
                    <a:pt x="78" y="98"/>
                    <a:pt x="78" y="98"/>
                  </a:cubicBezTo>
                  <a:cubicBezTo>
                    <a:pt x="67" y="98"/>
                    <a:pt x="67" y="98"/>
                    <a:pt x="67" y="98"/>
                  </a:cubicBezTo>
                  <a:cubicBezTo>
                    <a:pt x="67" y="68"/>
                    <a:pt x="67" y="68"/>
                    <a:pt x="67" y="68"/>
                  </a:cubicBezTo>
                  <a:cubicBezTo>
                    <a:pt x="67" y="66"/>
                    <a:pt x="65" y="64"/>
                    <a:pt x="62" y="64"/>
                  </a:cubicBezTo>
                  <a:cubicBezTo>
                    <a:pt x="49" y="64"/>
                    <a:pt x="49" y="64"/>
                    <a:pt x="49" y="64"/>
                  </a:cubicBezTo>
                  <a:cubicBezTo>
                    <a:pt x="47" y="64"/>
                    <a:pt x="45" y="66"/>
                    <a:pt x="45" y="68"/>
                  </a:cubicBezTo>
                  <a:cubicBezTo>
                    <a:pt x="45" y="98"/>
                    <a:pt x="45" y="98"/>
                    <a:pt x="45" y="98"/>
                  </a:cubicBezTo>
                  <a:cubicBezTo>
                    <a:pt x="15" y="98"/>
                    <a:pt x="15" y="98"/>
                    <a:pt x="15" y="98"/>
                  </a:cubicBezTo>
                  <a:cubicBezTo>
                    <a:pt x="12" y="98"/>
                    <a:pt x="12" y="98"/>
                    <a:pt x="12" y="98"/>
                  </a:cubicBezTo>
                  <a:cubicBezTo>
                    <a:pt x="12" y="95"/>
                    <a:pt x="12" y="95"/>
                    <a:pt x="12" y="95"/>
                  </a:cubicBezTo>
                  <a:cubicBezTo>
                    <a:pt x="12" y="57"/>
                    <a:pt x="12" y="57"/>
                    <a:pt x="12" y="57"/>
                  </a:cubicBezTo>
                  <a:cubicBezTo>
                    <a:pt x="3" y="57"/>
                    <a:pt x="3" y="57"/>
                    <a:pt x="3" y="57"/>
                  </a:cubicBezTo>
                  <a:cubicBezTo>
                    <a:pt x="0" y="50"/>
                    <a:pt x="0" y="50"/>
                    <a:pt x="0" y="50"/>
                  </a:cubicBezTo>
                  <a:cubicBezTo>
                    <a:pt x="44" y="3"/>
                    <a:pt x="44" y="3"/>
                    <a:pt x="44" y="3"/>
                  </a:cubicBezTo>
                  <a:cubicBezTo>
                    <a:pt x="47" y="0"/>
                    <a:pt x="47" y="0"/>
                    <a:pt x="47" y="0"/>
                  </a:cubicBezTo>
                  <a:cubicBezTo>
                    <a:pt x="50" y="3"/>
                    <a:pt x="50" y="3"/>
                    <a:pt x="50" y="3"/>
                  </a:cubicBezTo>
                  <a:cubicBezTo>
                    <a:pt x="94" y="50"/>
                    <a:pt x="94" y="50"/>
                    <a:pt x="94" y="50"/>
                  </a:cubicBezTo>
                  <a:cubicBezTo>
                    <a:pt x="90" y="57"/>
                    <a:pt x="90" y="57"/>
                    <a:pt x="90" y="57"/>
                  </a:cubicBezTo>
                  <a:cubicBezTo>
                    <a:pt x="81" y="57"/>
                    <a:pt x="81" y="57"/>
                    <a:pt x="81" y="57"/>
                  </a:cubicBezTo>
                  <a:close/>
                  <a:moveTo>
                    <a:pt x="74" y="8"/>
                  </a:moveTo>
                  <a:cubicBezTo>
                    <a:pt x="77" y="8"/>
                    <a:pt x="77" y="8"/>
                    <a:pt x="77" y="8"/>
                  </a:cubicBezTo>
                  <a:cubicBezTo>
                    <a:pt x="77" y="2"/>
                    <a:pt x="77" y="2"/>
                    <a:pt x="77" y="2"/>
                  </a:cubicBezTo>
                  <a:cubicBezTo>
                    <a:pt x="61" y="2"/>
                    <a:pt x="61" y="2"/>
                    <a:pt x="61" y="2"/>
                  </a:cubicBezTo>
                  <a:cubicBezTo>
                    <a:pt x="61" y="8"/>
                    <a:pt x="61" y="8"/>
                    <a:pt x="61" y="8"/>
                  </a:cubicBezTo>
                  <a:cubicBezTo>
                    <a:pt x="64" y="8"/>
                    <a:pt x="64" y="8"/>
                    <a:pt x="64" y="8"/>
                  </a:cubicBezTo>
                  <a:cubicBezTo>
                    <a:pt x="64" y="13"/>
                    <a:pt x="64" y="13"/>
                    <a:pt x="64" y="13"/>
                  </a:cubicBezTo>
                  <a:cubicBezTo>
                    <a:pt x="74" y="25"/>
                    <a:pt x="74" y="25"/>
                    <a:pt x="74" y="25"/>
                  </a:cubicBezTo>
                  <a:lnTo>
                    <a:pt x="74" y="8"/>
                  </a:lnTo>
                  <a:close/>
                </a:path>
              </a:pathLst>
            </a:custGeom>
            <a:solidFill>
              <a:schemeClr val="bg1"/>
            </a:solidFill>
            <a:ln>
              <a:noFill/>
            </a:ln>
            <a:effectLst/>
          </p:spPr>
          <p:txBody>
            <a:bodyPr vert="horz" wrap="square" lIns="91440" tIns="45720" rIns="91440" bIns="45720" numCol="1" anchor="t" anchorCtr="0" compatLnSpc="1"/>
            <a:lstStyle/>
            <a:p>
              <a:endParaRPr lang="zh-CN" altLang="en-US" dirty="0">
                <a:cs typeface="+mn-ea"/>
                <a:sym typeface="+mn-lt"/>
              </a:endParaRPr>
            </a:p>
          </p:txBody>
        </p:sp>
        <p:sp useBgFill="1">
          <p:nvSpPr>
            <p:cNvPr id="14" name="椭圆 13"/>
            <p:cNvSpPr/>
            <p:nvPr/>
          </p:nvSpPr>
          <p:spPr>
            <a:xfrm>
              <a:off x="4406902" y="1888452"/>
              <a:ext cx="3348576" cy="3348576"/>
            </a:xfrm>
            <a:prstGeom prst="ellipse">
              <a:avLst/>
            </a:prstGeom>
            <a:ln>
              <a:solidFill>
                <a:schemeClr val="bg1"/>
              </a:solidFill>
            </a:ln>
            <a:effectLst>
              <a:outerShdw blurRad="1397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7" name="组合 16"/>
            <p:cNvGrpSpPr/>
            <p:nvPr/>
          </p:nvGrpSpPr>
          <p:grpSpPr>
            <a:xfrm>
              <a:off x="5019005" y="342900"/>
              <a:ext cx="2037263" cy="2037263"/>
              <a:chOff x="4820296" y="-171450"/>
              <a:chExt cx="2470170" cy="2470170"/>
            </a:xfrm>
          </p:grpSpPr>
          <p:sp>
            <p:nvSpPr>
              <p:cNvPr id="34" name="椭圆 33"/>
              <p:cNvSpPr/>
              <p:nvPr/>
            </p:nvSpPr>
            <p:spPr>
              <a:xfrm>
                <a:off x="4820296" y="-171450"/>
                <a:ext cx="2470170" cy="2470170"/>
              </a:xfrm>
              <a:prstGeom prst="ellipse">
                <a:avLst/>
              </a:prstGeom>
              <a:gradFill flip="none" rotWithShape="1">
                <a:gsLst>
                  <a:gs pos="100000">
                    <a:schemeClr val="bg1">
                      <a:alpha val="73000"/>
                    </a:schemeClr>
                  </a:gs>
                  <a:gs pos="90000">
                    <a:schemeClr val="bg1">
                      <a:alpha val="53000"/>
                    </a:schemeClr>
                  </a:gs>
                  <a:gs pos="0">
                    <a:schemeClr val="bg1">
                      <a:alpha val="22000"/>
                    </a:schemeClr>
                  </a:gs>
                </a:gsLst>
                <a:lin ang="162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椭圆 34"/>
              <p:cNvSpPr/>
              <p:nvPr/>
            </p:nvSpPr>
            <p:spPr>
              <a:xfrm>
                <a:off x="5220799" y="185632"/>
                <a:ext cx="1756006" cy="1756006"/>
              </a:xfrm>
              <a:prstGeom prst="ellipse">
                <a:avLst/>
              </a:prstGeom>
              <a:gradFill flip="none" rotWithShape="1">
                <a:gsLst>
                  <a:gs pos="65000">
                    <a:srgbClr val="DCDADA"/>
                  </a:gs>
                  <a:gs pos="100000">
                    <a:schemeClr val="bg2">
                      <a:lumMod val="50000"/>
                    </a:schemeClr>
                  </a:gs>
                  <a:gs pos="72000">
                    <a:schemeClr val="bg2">
                      <a:lumMod val="90000"/>
                    </a:schemeClr>
                  </a:gs>
                  <a:gs pos="2000">
                    <a:schemeClr val="bg1"/>
                  </a:gs>
                </a:gsLst>
                <a:path path="circle">
                  <a:fillToRect l="50000" t="50000" r="50000" b="50000"/>
                </a:path>
                <a:tileRect/>
              </a:gradFill>
              <a:ln>
                <a:noFill/>
              </a:ln>
              <a:effectLst>
                <a:outerShdw blurRad="3556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6" name="椭圆 35"/>
              <p:cNvSpPr/>
              <p:nvPr/>
            </p:nvSpPr>
            <p:spPr>
              <a:xfrm>
                <a:off x="5211850" y="107370"/>
                <a:ext cx="1360044" cy="1360044"/>
              </a:xfrm>
              <a:prstGeom prst="ellipse">
                <a:avLst/>
              </a:prstGeom>
              <a:gradFill flip="none" rotWithShape="1">
                <a:gsLst>
                  <a:gs pos="100000">
                    <a:schemeClr val="bg1">
                      <a:alpha val="0"/>
                    </a:schemeClr>
                  </a:gs>
                  <a:gs pos="3800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8" name="组合 17"/>
            <p:cNvGrpSpPr/>
            <p:nvPr/>
          </p:nvGrpSpPr>
          <p:grpSpPr>
            <a:xfrm>
              <a:off x="7310463" y="2571543"/>
              <a:ext cx="2037263" cy="2037263"/>
              <a:chOff x="4820296" y="-171450"/>
              <a:chExt cx="2470170" cy="2470170"/>
            </a:xfrm>
          </p:grpSpPr>
          <p:sp>
            <p:nvSpPr>
              <p:cNvPr id="31" name="椭圆 30"/>
              <p:cNvSpPr/>
              <p:nvPr/>
            </p:nvSpPr>
            <p:spPr>
              <a:xfrm>
                <a:off x="4820296" y="-171450"/>
                <a:ext cx="2470170" cy="2470170"/>
              </a:xfrm>
              <a:prstGeom prst="ellipse">
                <a:avLst/>
              </a:prstGeom>
              <a:gradFill flip="none" rotWithShape="1">
                <a:gsLst>
                  <a:gs pos="100000">
                    <a:schemeClr val="bg1">
                      <a:alpha val="73000"/>
                    </a:schemeClr>
                  </a:gs>
                  <a:gs pos="90000">
                    <a:schemeClr val="bg1">
                      <a:alpha val="53000"/>
                    </a:schemeClr>
                  </a:gs>
                  <a:gs pos="0">
                    <a:schemeClr val="bg1">
                      <a:alpha val="22000"/>
                    </a:schemeClr>
                  </a:gs>
                </a:gsLst>
                <a:lin ang="162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椭圆 31"/>
              <p:cNvSpPr/>
              <p:nvPr/>
            </p:nvSpPr>
            <p:spPr>
              <a:xfrm>
                <a:off x="5220799" y="185632"/>
                <a:ext cx="1756006" cy="1756006"/>
              </a:xfrm>
              <a:prstGeom prst="ellipse">
                <a:avLst/>
              </a:prstGeom>
              <a:gradFill flip="none" rotWithShape="1">
                <a:gsLst>
                  <a:gs pos="65000">
                    <a:srgbClr val="DCDADA"/>
                  </a:gs>
                  <a:gs pos="100000">
                    <a:schemeClr val="bg2">
                      <a:lumMod val="50000"/>
                    </a:schemeClr>
                  </a:gs>
                  <a:gs pos="72000">
                    <a:schemeClr val="bg2">
                      <a:lumMod val="90000"/>
                    </a:schemeClr>
                  </a:gs>
                  <a:gs pos="2000">
                    <a:schemeClr val="bg1"/>
                  </a:gs>
                </a:gsLst>
                <a:path path="circle">
                  <a:fillToRect l="50000" t="50000" r="50000" b="50000"/>
                </a:path>
                <a:tileRect/>
              </a:gradFill>
              <a:ln>
                <a:noFill/>
              </a:ln>
              <a:effectLst>
                <a:outerShdw blurRad="3556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椭圆 32"/>
              <p:cNvSpPr/>
              <p:nvPr/>
            </p:nvSpPr>
            <p:spPr>
              <a:xfrm>
                <a:off x="5211850" y="107370"/>
                <a:ext cx="1360044" cy="1360044"/>
              </a:xfrm>
              <a:prstGeom prst="ellipse">
                <a:avLst/>
              </a:prstGeom>
              <a:gradFill flip="none" rotWithShape="1">
                <a:gsLst>
                  <a:gs pos="100000">
                    <a:schemeClr val="bg1">
                      <a:alpha val="0"/>
                    </a:schemeClr>
                  </a:gs>
                  <a:gs pos="3800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9" name="组合 18"/>
            <p:cNvGrpSpPr/>
            <p:nvPr/>
          </p:nvGrpSpPr>
          <p:grpSpPr>
            <a:xfrm>
              <a:off x="5019005" y="4753575"/>
              <a:ext cx="2037263" cy="2037263"/>
              <a:chOff x="4820296" y="-171450"/>
              <a:chExt cx="2470170" cy="2470170"/>
            </a:xfrm>
          </p:grpSpPr>
          <p:sp>
            <p:nvSpPr>
              <p:cNvPr id="28" name="椭圆 27"/>
              <p:cNvSpPr/>
              <p:nvPr/>
            </p:nvSpPr>
            <p:spPr>
              <a:xfrm>
                <a:off x="4820296" y="-171450"/>
                <a:ext cx="2470170" cy="2470170"/>
              </a:xfrm>
              <a:prstGeom prst="ellipse">
                <a:avLst/>
              </a:prstGeom>
              <a:gradFill flip="none" rotWithShape="1">
                <a:gsLst>
                  <a:gs pos="100000">
                    <a:schemeClr val="bg1">
                      <a:alpha val="73000"/>
                    </a:schemeClr>
                  </a:gs>
                  <a:gs pos="90000">
                    <a:schemeClr val="bg1">
                      <a:alpha val="53000"/>
                    </a:schemeClr>
                  </a:gs>
                  <a:gs pos="0">
                    <a:schemeClr val="bg1">
                      <a:alpha val="22000"/>
                    </a:schemeClr>
                  </a:gs>
                </a:gsLst>
                <a:lin ang="162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9" name="椭圆 28"/>
              <p:cNvSpPr/>
              <p:nvPr/>
            </p:nvSpPr>
            <p:spPr>
              <a:xfrm>
                <a:off x="5220799" y="185632"/>
                <a:ext cx="1756006" cy="1756006"/>
              </a:xfrm>
              <a:prstGeom prst="ellipse">
                <a:avLst/>
              </a:prstGeom>
              <a:gradFill flip="none" rotWithShape="1">
                <a:gsLst>
                  <a:gs pos="65000">
                    <a:srgbClr val="DCDADA"/>
                  </a:gs>
                  <a:gs pos="100000">
                    <a:schemeClr val="bg2">
                      <a:lumMod val="50000"/>
                    </a:schemeClr>
                  </a:gs>
                  <a:gs pos="72000">
                    <a:schemeClr val="bg2">
                      <a:lumMod val="90000"/>
                    </a:schemeClr>
                  </a:gs>
                  <a:gs pos="2000">
                    <a:schemeClr val="bg1"/>
                  </a:gs>
                </a:gsLst>
                <a:path path="circle">
                  <a:fillToRect l="50000" t="50000" r="50000" b="50000"/>
                </a:path>
                <a:tileRect/>
              </a:gradFill>
              <a:ln>
                <a:noFill/>
              </a:ln>
              <a:effectLst>
                <a:outerShdw blurRad="3556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椭圆 29"/>
              <p:cNvSpPr/>
              <p:nvPr/>
            </p:nvSpPr>
            <p:spPr>
              <a:xfrm>
                <a:off x="5211850" y="107370"/>
                <a:ext cx="1360044" cy="1360044"/>
              </a:xfrm>
              <a:prstGeom prst="ellipse">
                <a:avLst/>
              </a:prstGeom>
              <a:gradFill flip="none" rotWithShape="1">
                <a:gsLst>
                  <a:gs pos="100000">
                    <a:schemeClr val="bg1">
                      <a:alpha val="0"/>
                    </a:schemeClr>
                  </a:gs>
                  <a:gs pos="3800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0" name="组合 19"/>
            <p:cNvGrpSpPr/>
            <p:nvPr/>
          </p:nvGrpSpPr>
          <p:grpSpPr>
            <a:xfrm>
              <a:off x="2659180" y="2571543"/>
              <a:ext cx="2037263" cy="2037263"/>
              <a:chOff x="4820296" y="-171450"/>
              <a:chExt cx="2470170" cy="2470170"/>
            </a:xfrm>
          </p:grpSpPr>
          <p:sp>
            <p:nvSpPr>
              <p:cNvPr id="25" name="椭圆 24"/>
              <p:cNvSpPr/>
              <p:nvPr/>
            </p:nvSpPr>
            <p:spPr>
              <a:xfrm>
                <a:off x="4820296" y="-171450"/>
                <a:ext cx="2470170" cy="2470170"/>
              </a:xfrm>
              <a:prstGeom prst="ellipse">
                <a:avLst/>
              </a:prstGeom>
              <a:gradFill flip="none" rotWithShape="1">
                <a:gsLst>
                  <a:gs pos="100000">
                    <a:schemeClr val="bg1">
                      <a:alpha val="73000"/>
                    </a:schemeClr>
                  </a:gs>
                  <a:gs pos="90000">
                    <a:schemeClr val="bg1">
                      <a:alpha val="53000"/>
                    </a:schemeClr>
                  </a:gs>
                  <a:gs pos="0">
                    <a:schemeClr val="bg1">
                      <a:alpha val="22000"/>
                    </a:schemeClr>
                  </a:gs>
                </a:gsLst>
                <a:lin ang="162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6" name="椭圆 25"/>
              <p:cNvSpPr/>
              <p:nvPr/>
            </p:nvSpPr>
            <p:spPr>
              <a:xfrm>
                <a:off x="5220799" y="185632"/>
                <a:ext cx="1756006" cy="1756006"/>
              </a:xfrm>
              <a:prstGeom prst="ellipse">
                <a:avLst/>
              </a:prstGeom>
              <a:gradFill flip="none" rotWithShape="1">
                <a:gsLst>
                  <a:gs pos="65000">
                    <a:srgbClr val="DCDADA"/>
                  </a:gs>
                  <a:gs pos="100000">
                    <a:schemeClr val="bg2">
                      <a:lumMod val="50000"/>
                    </a:schemeClr>
                  </a:gs>
                  <a:gs pos="72000">
                    <a:schemeClr val="bg2">
                      <a:lumMod val="90000"/>
                    </a:schemeClr>
                  </a:gs>
                  <a:gs pos="2000">
                    <a:schemeClr val="bg1"/>
                  </a:gs>
                </a:gsLst>
                <a:path path="circle">
                  <a:fillToRect l="50000" t="50000" r="50000" b="50000"/>
                </a:path>
                <a:tileRect/>
              </a:gradFill>
              <a:ln>
                <a:noFill/>
              </a:ln>
              <a:effectLst>
                <a:outerShdw blurRad="3556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椭圆 26"/>
              <p:cNvSpPr/>
              <p:nvPr/>
            </p:nvSpPr>
            <p:spPr>
              <a:xfrm>
                <a:off x="5211850" y="107370"/>
                <a:ext cx="1360044" cy="1360044"/>
              </a:xfrm>
              <a:prstGeom prst="ellipse">
                <a:avLst/>
              </a:prstGeom>
              <a:gradFill flip="none" rotWithShape="1">
                <a:gsLst>
                  <a:gs pos="100000">
                    <a:schemeClr val="bg1">
                      <a:alpha val="0"/>
                    </a:schemeClr>
                  </a:gs>
                  <a:gs pos="3800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1" name="文本框 20"/>
            <p:cNvSpPr txBox="1"/>
            <p:nvPr/>
          </p:nvSpPr>
          <p:spPr>
            <a:xfrm>
              <a:off x="5676075" y="981830"/>
              <a:ext cx="819254" cy="683548"/>
            </a:xfrm>
            <a:prstGeom prst="rect">
              <a:avLst/>
            </a:prstGeom>
            <a:noFill/>
          </p:spPr>
          <p:txBody>
            <a:bodyPr wrap="none" rtlCol="0">
              <a:spAutoFit/>
            </a:bodyPr>
            <a:lstStyle/>
            <a:p>
              <a:pPr algn="ctr"/>
              <a:r>
                <a:rPr lang="en-US" altLang="zh-CN" sz="2800" b="1" dirty="0">
                  <a:solidFill>
                    <a:schemeClr val="accent1"/>
                  </a:solidFill>
                  <a:cs typeface="+mn-ea"/>
                  <a:sym typeface="+mn-lt"/>
                </a:rPr>
                <a:t>01</a:t>
              </a:r>
              <a:endParaRPr lang="zh-CN" altLang="en-US" sz="2800" b="1" dirty="0">
                <a:solidFill>
                  <a:schemeClr val="accent1"/>
                </a:solidFill>
                <a:cs typeface="+mn-ea"/>
                <a:sym typeface="+mn-lt"/>
              </a:endParaRPr>
            </a:p>
          </p:txBody>
        </p:sp>
        <p:sp>
          <p:nvSpPr>
            <p:cNvPr id="22" name="文本框 21"/>
            <p:cNvSpPr txBox="1"/>
            <p:nvPr/>
          </p:nvSpPr>
          <p:spPr>
            <a:xfrm>
              <a:off x="5653948" y="5424437"/>
              <a:ext cx="819253" cy="683548"/>
            </a:xfrm>
            <a:prstGeom prst="rect">
              <a:avLst/>
            </a:prstGeom>
            <a:noFill/>
          </p:spPr>
          <p:txBody>
            <a:bodyPr wrap="none" rtlCol="0">
              <a:spAutoFit/>
            </a:bodyPr>
            <a:lstStyle/>
            <a:p>
              <a:pPr algn="ctr"/>
              <a:r>
                <a:rPr lang="en-US" altLang="zh-CN" sz="2800" b="1" dirty="0">
                  <a:solidFill>
                    <a:schemeClr val="accent1"/>
                  </a:solidFill>
                  <a:cs typeface="+mn-ea"/>
                  <a:sym typeface="+mn-lt"/>
                </a:rPr>
                <a:t>03</a:t>
              </a:r>
              <a:endParaRPr lang="zh-CN" altLang="en-US" sz="2800" b="1" dirty="0">
                <a:solidFill>
                  <a:schemeClr val="accent1"/>
                </a:solidFill>
                <a:cs typeface="+mn-ea"/>
                <a:sym typeface="+mn-lt"/>
              </a:endParaRPr>
            </a:p>
          </p:txBody>
        </p:sp>
        <p:sp>
          <p:nvSpPr>
            <p:cNvPr id="23" name="文本框 22"/>
            <p:cNvSpPr txBox="1"/>
            <p:nvPr/>
          </p:nvSpPr>
          <p:spPr>
            <a:xfrm>
              <a:off x="7957493" y="3249845"/>
              <a:ext cx="819254" cy="683548"/>
            </a:xfrm>
            <a:prstGeom prst="rect">
              <a:avLst/>
            </a:prstGeom>
            <a:noFill/>
          </p:spPr>
          <p:txBody>
            <a:bodyPr wrap="none" rtlCol="0">
              <a:spAutoFit/>
            </a:bodyPr>
            <a:lstStyle/>
            <a:p>
              <a:pPr algn="ctr"/>
              <a:r>
                <a:rPr lang="en-US" altLang="zh-CN" sz="2800" b="1" dirty="0">
                  <a:solidFill>
                    <a:schemeClr val="accent1"/>
                  </a:solidFill>
                  <a:cs typeface="+mn-ea"/>
                  <a:sym typeface="+mn-lt"/>
                </a:rPr>
                <a:t>04</a:t>
              </a:r>
              <a:endParaRPr lang="zh-CN" altLang="en-US" sz="2800" b="1" dirty="0">
                <a:solidFill>
                  <a:schemeClr val="accent1"/>
                </a:solidFill>
                <a:cs typeface="+mn-ea"/>
                <a:sym typeface="+mn-lt"/>
              </a:endParaRPr>
            </a:p>
          </p:txBody>
        </p:sp>
        <p:sp>
          <p:nvSpPr>
            <p:cNvPr id="24" name="文本框 23"/>
            <p:cNvSpPr txBox="1"/>
            <p:nvPr/>
          </p:nvSpPr>
          <p:spPr>
            <a:xfrm>
              <a:off x="3268182" y="3249845"/>
              <a:ext cx="819253" cy="683548"/>
            </a:xfrm>
            <a:prstGeom prst="rect">
              <a:avLst/>
            </a:prstGeom>
            <a:noFill/>
          </p:spPr>
          <p:txBody>
            <a:bodyPr wrap="none" rtlCol="0">
              <a:spAutoFit/>
            </a:bodyPr>
            <a:lstStyle/>
            <a:p>
              <a:pPr algn="ctr"/>
              <a:r>
                <a:rPr lang="en-US" altLang="zh-CN" sz="2800" b="1" dirty="0">
                  <a:solidFill>
                    <a:schemeClr val="accent1"/>
                  </a:solidFill>
                  <a:cs typeface="+mn-ea"/>
                  <a:sym typeface="+mn-lt"/>
                </a:rPr>
                <a:t>02</a:t>
              </a:r>
              <a:endParaRPr lang="zh-CN" altLang="en-US" sz="2800" b="1" dirty="0">
                <a:solidFill>
                  <a:schemeClr val="accent1"/>
                </a:solidFill>
                <a:cs typeface="+mn-ea"/>
                <a:sym typeface="+mn-lt"/>
              </a:endParaRPr>
            </a:p>
          </p:txBody>
        </p:sp>
      </p:grpSp>
      <p:sp>
        <p:nvSpPr>
          <p:cNvPr id="41" name="Text Placeholder 32"/>
          <p:cNvSpPr txBox="1"/>
          <p:nvPr/>
        </p:nvSpPr>
        <p:spPr>
          <a:xfrm>
            <a:off x="1157021" y="2517721"/>
            <a:ext cx="1955558" cy="83099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900" dirty="0">
                <a:solidFill>
                  <a:schemeClr val="bg1">
                    <a:lumMod val="50000"/>
                  </a:schemeClr>
                </a:solidFill>
                <a:latin typeface="+mn-lt"/>
                <a:cs typeface="+mn-ea"/>
                <a:sym typeface="+mn-lt"/>
              </a:rPr>
              <a:t>请替换文字内容，修改文字内容，也可以直接复制你的内容到此。请替换文字内容，修改文字内容，也可以直接复制你的内容到此。请替换文字内容</a:t>
            </a:r>
            <a:endParaRPr lang="en-US" altLang="zh-CN" sz="900" dirty="0">
              <a:solidFill>
                <a:schemeClr val="bg1">
                  <a:lumMod val="50000"/>
                </a:schemeClr>
              </a:solidFill>
              <a:latin typeface="+mn-lt"/>
              <a:cs typeface="+mn-ea"/>
              <a:sym typeface="+mn-lt"/>
            </a:endParaRPr>
          </a:p>
        </p:txBody>
      </p:sp>
      <p:sp>
        <p:nvSpPr>
          <p:cNvPr id="42" name="Text Placeholder 33"/>
          <p:cNvSpPr txBox="1"/>
          <p:nvPr/>
        </p:nvSpPr>
        <p:spPr>
          <a:xfrm>
            <a:off x="1157019" y="2216972"/>
            <a:ext cx="2203917"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43" name="Text Placeholder 32"/>
          <p:cNvSpPr txBox="1"/>
          <p:nvPr/>
        </p:nvSpPr>
        <p:spPr>
          <a:xfrm>
            <a:off x="8791296" y="2517721"/>
            <a:ext cx="1961835" cy="83099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900" dirty="0">
                <a:solidFill>
                  <a:schemeClr val="bg1">
                    <a:lumMod val="50000"/>
                  </a:schemeClr>
                </a:solidFill>
                <a:latin typeface="+mn-lt"/>
                <a:cs typeface="+mn-ea"/>
                <a:sym typeface="+mn-lt"/>
              </a:rPr>
              <a:t>请替换文字内容，修改文字内容，也可以直接复制你的内容到此。请替换文字内容，修改文字内容，也可以直接复制你的内容到此。请替换文字内容</a:t>
            </a:r>
            <a:endParaRPr lang="en-US" altLang="zh-CN" sz="900" dirty="0">
              <a:solidFill>
                <a:schemeClr val="bg1">
                  <a:lumMod val="50000"/>
                </a:schemeClr>
              </a:solidFill>
              <a:latin typeface="+mn-lt"/>
              <a:cs typeface="+mn-ea"/>
              <a:sym typeface="+mn-lt"/>
            </a:endParaRPr>
          </a:p>
        </p:txBody>
      </p:sp>
      <p:sp>
        <p:nvSpPr>
          <p:cNvPr id="44" name="Text Placeholder 33"/>
          <p:cNvSpPr txBox="1"/>
          <p:nvPr/>
        </p:nvSpPr>
        <p:spPr>
          <a:xfrm>
            <a:off x="8549215" y="2216972"/>
            <a:ext cx="2203917"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45" name="Text Placeholder 32"/>
          <p:cNvSpPr txBox="1"/>
          <p:nvPr/>
        </p:nvSpPr>
        <p:spPr>
          <a:xfrm>
            <a:off x="1157021" y="4559806"/>
            <a:ext cx="1955558" cy="83099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900" dirty="0">
                <a:solidFill>
                  <a:schemeClr val="bg1">
                    <a:lumMod val="50000"/>
                  </a:schemeClr>
                </a:solidFill>
                <a:latin typeface="+mn-lt"/>
                <a:cs typeface="+mn-ea"/>
                <a:sym typeface="+mn-lt"/>
              </a:rPr>
              <a:t>请替换文字内容，修改文字内容，也可以直接复制你的内容到此。请替换文字内容，修改文字内容，也可以直接复制你的内容到此。请替换文字内容</a:t>
            </a:r>
            <a:endParaRPr lang="en-US" altLang="zh-CN" sz="900" dirty="0">
              <a:solidFill>
                <a:schemeClr val="bg1">
                  <a:lumMod val="50000"/>
                </a:schemeClr>
              </a:solidFill>
              <a:latin typeface="+mn-lt"/>
              <a:cs typeface="+mn-ea"/>
              <a:sym typeface="+mn-lt"/>
            </a:endParaRPr>
          </a:p>
        </p:txBody>
      </p:sp>
      <p:sp>
        <p:nvSpPr>
          <p:cNvPr id="46" name="Text Placeholder 33"/>
          <p:cNvSpPr txBox="1"/>
          <p:nvPr/>
        </p:nvSpPr>
        <p:spPr>
          <a:xfrm>
            <a:off x="1157019" y="4247392"/>
            <a:ext cx="2203917"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47" name="Text Placeholder 32"/>
          <p:cNvSpPr txBox="1"/>
          <p:nvPr/>
        </p:nvSpPr>
        <p:spPr>
          <a:xfrm>
            <a:off x="8791296" y="4559806"/>
            <a:ext cx="1961835" cy="83099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900" dirty="0">
                <a:solidFill>
                  <a:schemeClr val="bg1">
                    <a:lumMod val="50000"/>
                  </a:schemeClr>
                </a:solidFill>
                <a:latin typeface="+mn-lt"/>
                <a:cs typeface="+mn-ea"/>
                <a:sym typeface="+mn-lt"/>
              </a:rPr>
              <a:t>请替换文字内容，修改文字内容，也可以直接复制你的内容到此。请替换文字内容，修改文字内容，也可以直接复制你的内容到此。请替换文字内容</a:t>
            </a:r>
            <a:endParaRPr lang="en-US" altLang="zh-CN" sz="900" dirty="0">
              <a:solidFill>
                <a:schemeClr val="bg1">
                  <a:lumMod val="50000"/>
                </a:schemeClr>
              </a:solidFill>
              <a:latin typeface="+mn-lt"/>
              <a:cs typeface="+mn-ea"/>
              <a:sym typeface="+mn-lt"/>
            </a:endParaRPr>
          </a:p>
        </p:txBody>
      </p:sp>
      <p:sp>
        <p:nvSpPr>
          <p:cNvPr id="48" name="Text Placeholder 33"/>
          <p:cNvSpPr txBox="1"/>
          <p:nvPr/>
        </p:nvSpPr>
        <p:spPr>
          <a:xfrm>
            <a:off x="8532942" y="4139670"/>
            <a:ext cx="2203917"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49" name="文本框 48"/>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50" name="Text Placeholder 32"/>
          <p:cNvSpPr txBox="1"/>
          <p:nvPr/>
        </p:nvSpPr>
        <p:spPr>
          <a:xfrm>
            <a:off x="5037542" y="3585793"/>
            <a:ext cx="1961835" cy="6653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a:t>
            </a:r>
            <a:endParaRPr lang="en-US" altLang="zh-CN" sz="1000" dirty="0">
              <a:solidFill>
                <a:schemeClr val="bg1">
                  <a:lumMod val="50000"/>
                </a:schemeClr>
              </a:solidFill>
              <a:latin typeface="+mn-lt"/>
              <a:cs typeface="+mn-ea"/>
              <a:sym typeface="+mn-lt"/>
            </a:endParaRPr>
          </a:p>
        </p:txBody>
      </p:sp>
      <p:sp>
        <p:nvSpPr>
          <p:cNvPr id="51" name="Text Placeholder 33"/>
          <p:cNvSpPr txBox="1"/>
          <p:nvPr/>
        </p:nvSpPr>
        <p:spPr>
          <a:xfrm>
            <a:off x="4916501" y="3285044"/>
            <a:ext cx="2203917" cy="18466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200" b="1" dirty="0">
                <a:solidFill>
                  <a:schemeClr val="tx1">
                    <a:lumMod val="85000"/>
                    <a:lumOff val="15000"/>
                  </a:schemeClr>
                </a:solidFill>
                <a:latin typeface="+mn-lt"/>
                <a:cs typeface="+mn-ea"/>
                <a:sym typeface="+mn-lt"/>
              </a:rPr>
              <a:t>请替换文字内容</a:t>
            </a:r>
            <a:endParaRPr lang="en-AU" sz="1200" b="1" dirty="0">
              <a:solidFill>
                <a:schemeClr val="tx1">
                  <a:lumMod val="85000"/>
                  <a:lumOff val="15000"/>
                </a:schemeClr>
              </a:solidFill>
              <a:latin typeface="+mn-lt"/>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ppt_w</p:attrName>
                                        </p:attrNameLst>
                                      </p:cBhvr>
                                      <p:tavLst>
                                        <p:tav tm="0" fmla="#ppt_w*sin(2.5*pi*$)">
                                          <p:val>
                                            <p:fltVal val="0"/>
                                          </p:val>
                                        </p:tav>
                                        <p:tav tm="100000">
                                          <p:val>
                                            <p:fltVal val="1"/>
                                          </p:val>
                                        </p:tav>
                                      </p:tavLst>
                                    </p:anim>
                                    <p:anim calcmode="lin" valueType="num">
                                      <p:cBhvr>
                                        <p:cTn id="9" dur="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down)">
                                      <p:cBhvr>
                                        <p:cTn id="13" dur="500"/>
                                        <p:tgtEl>
                                          <p:spTgt spid="4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down)">
                                      <p:cBhvr>
                                        <p:cTn id="16" dur="500"/>
                                        <p:tgtEl>
                                          <p:spTgt spid="42"/>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down)">
                                      <p:cBhvr>
                                        <p:cTn id="20" dur="500"/>
                                        <p:tgtEl>
                                          <p:spTgt spid="4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down)">
                                      <p:cBhvr>
                                        <p:cTn id="23" dur="500"/>
                                        <p:tgtEl>
                                          <p:spTgt spid="44"/>
                                        </p:tgtEl>
                                      </p:cBhvr>
                                    </p:animEffect>
                                  </p:childTnLst>
                                </p:cTn>
                              </p:par>
                            </p:childTnLst>
                          </p:cTn>
                        </p:par>
                        <p:par>
                          <p:cTn id="24" fill="hold">
                            <p:stCondLst>
                              <p:cond delay="1500"/>
                            </p:stCondLst>
                            <p:childTnLst>
                              <p:par>
                                <p:cTn id="25" presetID="22" presetClass="entr" presetSubtype="4"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down)">
                                      <p:cBhvr>
                                        <p:cTn id="27" dur="500"/>
                                        <p:tgtEl>
                                          <p:spTgt spid="4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down)">
                                      <p:cBhvr>
                                        <p:cTn id="30" dur="500"/>
                                        <p:tgtEl>
                                          <p:spTgt spid="46"/>
                                        </p:tgtEl>
                                      </p:cBhvr>
                                    </p:animEffect>
                                  </p:childTnLst>
                                </p:cTn>
                              </p:par>
                            </p:childTnLst>
                          </p:cTn>
                        </p:par>
                        <p:par>
                          <p:cTn id="31" fill="hold">
                            <p:stCondLst>
                              <p:cond delay="2000"/>
                            </p:stCondLst>
                            <p:childTnLst>
                              <p:par>
                                <p:cTn id="32" presetID="22" presetClass="entr" presetSubtype="4"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down)">
                                      <p:cBhvr>
                                        <p:cTn id="34" dur="500"/>
                                        <p:tgtEl>
                                          <p:spTgt spid="4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down)">
                                      <p:cBhvr>
                                        <p:cTn id="37" dur="500"/>
                                        <p:tgtEl>
                                          <p:spTgt spid="48"/>
                                        </p:tgtEl>
                                      </p:cBhvr>
                                    </p:animEffect>
                                  </p:childTnLst>
                                </p:cTn>
                              </p:par>
                            </p:childTnLst>
                          </p:cTn>
                        </p:par>
                        <p:par>
                          <p:cTn id="38" fill="hold">
                            <p:stCondLst>
                              <p:cond delay="2500"/>
                            </p:stCondLst>
                            <p:childTnLst>
                              <p:par>
                                <p:cTn id="39" presetID="22" presetClass="entr" presetSubtype="4"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down)">
                                      <p:cBhvr>
                                        <p:cTn id="41" dur="500"/>
                                        <p:tgtEl>
                                          <p:spTgt spid="5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wipe(down)">
                                      <p:cBhvr>
                                        <p:cTn id="4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50" grpId="0"/>
      <p:bldP spid="5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27838" y="991500"/>
            <a:ext cx="7412001" cy="4238407"/>
            <a:chOff x="1212598" y="991500"/>
            <a:chExt cx="7412001" cy="4238407"/>
          </a:xfrm>
        </p:grpSpPr>
        <p:sp>
          <p:nvSpPr>
            <p:cNvPr id="6" name="平行四边形 5"/>
            <p:cNvSpPr/>
            <p:nvPr/>
          </p:nvSpPr>
          <p:spPr>
            <a:xfrm>
              <a:off x="6297590" y="2952225"/>
              <a:ext cx="2327009" cy="567707"/>
            </a:xfrm>
            <a:prstGeom prst="parallelogram">
              <a:avLst>
                <a:gd name="adj" fmla="val 300067"/>
              </a:avLst>
            </a:prstGeom>
            <a:gradFill>
              <a:gsLst>
                <a:gs pos="0">
                  <a:schemeClr val="bg1">
                    <a:lumMod val="85000"/>
                    <a:alpha val="54000"/>
                  </a:schemeClr>
                </a:gs>
                <a:gs pos="100000">
                  <a:schemeClr val="bg1">
                    <a:lumMod val="75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solidFill>
                  <a:schemeClr val="tx1">
                    <a:lumMod val="50000"/>
                    <a:lumOff val="50000"/>
                  </a:schemeClr>
                </a:solidFill>
                <a:cs typeface="+mn-ea"/>
                <a:sym typeface="+mn-lt"/>
              </a:endParaRPr>
            </a:p>
          </p:txBody>
        </p:sp>
        <p:sp>
          <p:nvSpPr>
            <p:cNvPr id="7" name="任意多边形 49"/>
            <p:cNvSpPr/>
            <p:nvPr/>
          </p:nvSpPr>
          <p:spPr>
            <a:xfrm>
              <a:off x="6779303" y="991500"/>
              <a:ext cx="1502239" cy="2378407"/>
            </a:xfrm>
            <a:custGeom>
              <a:avLst/>
              <a:gdLst>
                <a:gd name="connsiteX0" fmla="*/ 1072154 w 1502238"/>
                <a:gd name="connsiteY0" fmla="*/ 0 h 2378406"/>
                <a:gd name="connsiteX1" fmla="*/ 1502238 w 1502238"/>
                <a:gd name="connsiteY1" fmla="*/ 359868 h 2378406"/>
                <a:gd name="connsiteX2" fmla="*/ 1249979 w 1502238"/>
                <a:gd name="connsiteY2" fmla="*/ 358397 h 2378406"/>
                <a:gd name="connsiteX3" fmla="*/ 570687 w 1502238"/>
                <a:gd name="connsiteY3" fmla="*/ 2378406 h 2378406"/>
                <a:gd name="connsiteX4" fmla="*/ 0 w 1502238"/>
                <a:gd name="connsiteY4" fmla="*/ 2378406 h 2378406"/>
                <a:gd name="connsiteX5" fmla="*/ 680409 w 1502238"/>
                <a:gd name="connsiteY5" fmla="*/ 355075 h 2378406"/>
                <a:gd name="connsiteX6" fmla="*/ 413470 w 1502238"/>
                <a:gd name="connsiteY6" fmla="*/ 353518 h 237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2238" h="2378406">
                  <a:moveTo>
                    <a:pt x="1072154" y="0"/>
                  </a:moveTo>
                  <a:lnTo>
                    <a:pt x="1502238" y="359868"/>
                  </a:lnTo>
                  <a:lnTo>
                    <a:pt x="1249979" y="358397"/>
                  </a:lnTo>
                  <a:lnTo>
                    <a:pt x="570687" y="2378406"/>
                  </a:lnTo>
                  <a:lnTo>
                    <a:pt x="0" y="2378406"/>
                  </a:lnTo>
                  <a:lnTo>
                    <a:pt x="680409" y="355075"/>
                  </a:lnTo>
                  <a:lnTo>
                    <a:pt x="413470" y="353518"/>
                  </a:lnTo>
                  <a:close/>
                </a:path>
              </a:pathLst>
            </a:custGeom>
            <a:solidFill>
              <a:schemeClr val="accent1"/>
            </a:solidFill>
            <a:ln>
              <a:noFill/>
            </a:ln>
            <a:scene3d>
              <a:camera prst="orthographicFront"/>
              <a:lightRig rig="threePt" dir="t"/>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solidFill>
                  <a:prstClr val="white"/>
                </a:solidFill>
                <a:cs typeface="+mn-ea"/>
                <a:sym typeface="+mn-lt"/>
              </a:endParaRPr>
            </a:p>
          </p:txBody>
        </p:sp>
        <p:grpSp>
          <p:nvGrpSpPr>
            <p:cNvPr id="8" name="组合 7"/>
            <p:cNvGrpSpPr/>
            <p:nvPr/>
          </p:nvGrpSpPr>
          <p:grpSpPr>
            <a:xfrm>
              <a:off x="4632636" y="2109655"/>
              <a:ext cx="2764635" cy="1974868"/>
              <a:chOff x="1962845" y="3482481"/>
              <a:chExt cx="2764635" cy="1974868"/>
            </a:xfrm>
          </p:grpSpPr>
          <p:sp>
            <p:nvSpPr>
              <p:cNvPr id="21" name="平行四边形 20"/>
              <p:cNvSpPr/>
              <p:nvPr/>
            </p:nvSpPr>
            <p:spPr>
              <a:xfrm>
                <a:off x="3680059" y="4739373"/>
                <a:ext cx="1047421" cy="148969"/>
              </a:xfrm>
              <a:prstGeom prst="parallelogram">
                <a:avLst>
                  <a:gd name="adj" fmla="val 291380"/>
                </a:avLst>
              </a:prstGeom>
              <a:solidFill>
                <a:srgbClr val="124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2" name="平行四边形 21"/>
              <p:cNvSpPr/>
              <p:nvPr/>
            </p:nvSpPr>
            <p:spPr>
              <a:xfrm>
                <a:off x="1962845" y="4889642"/>
                <a:ext cx="2327009" cy="567707"/>
              </a:xfrm>
              <a:prstGeom prst="parallelogram">
                <a:avLst>
                  <a:gd name="adj" fmla="val 300067"/>
                </a:avLst>
              </a:prstGeom>
              <a:gradFill>
                <a:gsLst>
                  <a:gs pos="0">
                    <a:schemeClr val="bg1">
                      <a:lumMod val="85000"/>
                      <a:alpha val="54000"/>
                    </a:schemeClr>
                  </a:gs>
                  <a:gs pos="100000">
                    <a:schemeClr val="bg1">
                      <a:lumMod val="75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3" name="平行四边形 22"/>
              <p:cNvSpPr/>
              <p:nvPr/>
            </p:nvSpPr>
            <p:spPr>
              <a:xfrm flipH="1">
                <a:off x="3420856" y="3486450"/>
                <a:ext cx="862648" cy="1409543"/>
              </a:xfrm>
              <a:prstGeom prst="parallelogram">
                <a:avLst>
                  <a:gd name="adj" fmla="val 29638"/>
                </a:avLst>
              </a:prstGeom>
              <a:gradFill>
                <a:gsLst>
                  <a:gs pos="0">
                    <a:schemeClr val="tx1">
                      <a:lumMod val="65000"/>
                      <a:lumOff val="3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4" name="平行四边形 23"/>
              <p:cNvSpPr/>
              <p:nvPr/>
            </p:nvSpPr>
            <p:spPr>
              <a:xfrm>
                <a:off x="2443126" y="3630227"/>
                <a:ext cx="1164306" cy="1675442"/>
              </a:xfrm>
              <a:prstGeom prst="parallelogram">
                <a:avLst>
                  <a:gd name="adj" fmla="val 483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5" name="平行四边形 24"/>
              <p:cNvSpPr/>
              <p:nvPr/>
            </p:nvSpPr>
            <p:spPr>
              <a:xfrm>
                <a:off x="3001320" y="3482481"/>
                <a:ext cx="1036272" cy="148969"/>
              </a:xfrm>
              <a:prstGeom prst="parallelogram">
                <a:avLst>
                  <a:gd name="adj" fmla="val 28818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grpSp>
        <p:grpSp>
          <p:nvGrpSpPr>
            <p:cNvPr id="9" name="组合 8"/>
            <p:cNvGrpSpPr/>
            <p:nvPr/>
          </p:nvGrpSpPr>
          <p:grpSpPr>
            <a:xfrm>
              <a:off x="2897694" y="2673829"/>
              <a:ext cx="2782363" cy="1974868"/>
              <a:chOff x="1945117" y="3482481"/>
              <a:chExt cx="2782363" cy="1974868"/>
            </a:xfrm>
          </p:grpSpPr>
          <p:sp>
            <p:nvSpPr>
              <p:cNvPr id="16" name="平行四边形 15"/>
              <p:cNvSpPr/>
              <p:nvPr/>
            </p:nvSpPr>
            <p:spPr>
              <a:xfrm>
                <a:off x="3680059" y="4739373"/>
                <a:ext cx="1047421" cy="148969"/>
              </a:xfrm>
              <a:prstGeom prst="parallelogram">
                <a:avLst>
                  <a:gd name="adj" fmla="val 29138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7" name="平行四边形 16"/>
              <p:cNvSpPr/>
              <p:nvPr/>
            </p:nvSpPr>
            <p:spPr>
              <a:xfrm>
                <a:off x="1945117" y="4889642"/>
                <a:ext cx="2344738" cy="567707"/>
              </a:xfrm>
              <a:prstGeom prst="parallelogram">
                <a:avLst>
                  <a:gd name="adj" fmla="val 300067"/>
                </a:avLst>
              </a:prstGeom>
              <a:gradFill>
                <a:gsLst>
                  <a:gs pos="0">
                    <a:schemeClr val="bg1">
                      <a:lumMod val="85000"/>
                      <a:alpha val="54000"/>
                    </a:schemeClr>
                  </a:gs>
                  <a:gs pos="100000">
                    <a:schemeClr val="bg1">
                      <a:lumMod val="75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8" name="平行四边形 17"/>
              <p:cNvSpPr/>
              <p:nvPr/>
            </p:nvSpPr>
            <p:spPr>
              <a:xfrm flipH="1">
                <a:off x="3420856" y="3486450"/>
                <a:ext cx="862648" cy="1409543"/>
              </a:xfrm>
              <a:prstGeom prst="parallelogram">
                <a:avLst>
                  <a:gd name="adj" fmla="val 29638"/>
                </a:avLst>
              </a:prstGeom>
              <a:gradFill>
                <a:gsLst>
                  <a:gs pos="0">
                    <a:schemeClr val="tx1">
                      <a:lumMod val="65000"/>
                      <a:lumOff val="3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9" name="平行四边形 18"/>
              <p:cNvSpPr/>
              <p:nvPr/>
            </p:nvSpPr>
            <p:spPr>
              <a:xfrm>
                <a:off x="2443126" y="3630227"/>
                <a:ext cx="1164306" cy="1675442"/>
              </a:xfrm>
              <a:prstGeom prst="parallelogram">
                <a:avLst>
                  <a:gd name="adj" fmla="val 483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0" name="平行四边形 19"/>
              <p:cNvSpPr/>
              <p:nvPr/>
            </p:nvSpPr>
            <p:spPr>
              <a:xfrm>
                <a:off x="3001320" y="3482481"/>
                <a:ext cx="1036272" cy="148969"/>
              </a:xfrm>
              <a:prstGeom prst="parallelogram">
                <a:avLst>
                  <a:gd name="adj" fmla="val 28818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grpSp>
        <p:grpSp>
          <p:nvGrpSpPr>
            <p:cNvPr id="10" name="组合 9"/>
            <p:cNvGrpSpPr/>
            <p:nvPr/>
          </p:nvGrpSpPr>
          <p:grpSpPr>
            <a:xfrm>
              <a:off x="1212598" y="3238076"/>
              <a:ext cx="2782363" cy="1991831"/>
              <a:chOff x="1945117" y="3480100"/>
              <a:chExt cx="2782363" cy="1991831"/>
            </a:xfrm>
          </p:grpSpPr>
          <p:sp>
            <p:nvSpPr>
              <p:cNvPr id="11" name="平行四边形 10"/>
              <p:cNvSpPr/>
              <p:nvPr/>
            </p:nvSpPr>
            <p:spPr>
              <a:xfrm>
                <a:off x="3680059" y="4739373"/>
                <a:ext cx="1047421" cy="148969"/>
              </a:xfrm>
              <a:prstGeom prst="parallelogram">
                <a:avLst>
                  <a:gd name="adj" fmla="val 29138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2" name="平行四边形 11"/>
              <p:cNvSpPr/>
              <p:nvPr/>
            </p:nvSpPr>
            <p:spPr>
              <a:xfrm>
                <a:off x="1945117" y="4889642"/>
                <a:ext cx="2344738" cy="582289"/>
              </a:xfrm>
              <a:prstGeom prst="parallelogram">
                <a:avLst>
                  <a:gd name="adj" fmla="val 297550"/>
                </a:avLst>
              </a:prstGeom>
              <a:gradFill>
                <a:gsLst>
                  <a:gs pos="0">
                    <a:schemeClr val="bg1">
                      <a:lumMod val="85000"/>
                      <a:alpha val="54000"/>
                    </a:schemeClr>
                  </a:gs>
                  <a:gs pos="100000">
                    <a:schemeClr val="bg1">
                      <a:lumMod val="75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3" name="平行四边形 12"/>
              <p:cNvSpPr/>
              <p:nvPr/>
            </p:nvSpPr>
            <p:spPr>
              <a:xfrm flipH="1">
                <a:off x="3427206" y="3480100"/>
                <a:ext cx="862648" cy="1409543"/>
              </a:xfrm>
              <a:prstGeom prst="parallelogram">
                <a:avLst>
                  <a:gd name="adj" fmla="val 29638"/>
                </a:avLst>
              </a:prstGeom>
              <a:gradFill>
                <a:gsLst>
                  <a:gs pos="0">
                    <a:schemeClr val="tx1">
                      <a:lumMod val="65000"/>
                      <a:lumOff val="3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4" name="平行四边形 13"/>
              <p:cNvSpPr/>
              <p:nvPr/>
            </p:nvSpPr>
            <p:spPr>
              <a:xfrm>
                <a:off x="2443126" y="3630227"/>
                <a:ext cx="1164306" cy="1675442"/>
              </a:xfrm>
              <a:prstGeom prst="parallelogram">
                <a:avLst>
                  <a:gd name="adj" fmla="val 483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5" name="平行四边形 14"/>
              <p:cNvSpPr/>
              <p:nvPr/>
            </p:nvSpPr>
            <p:spPr>
              <a:xfrm>
                <a:off x="3001320" y="3482481"/>
                <a:ext cx="1036272" cy="148969"/>
              </a:xfrm>
              <a:prstGeom prst="parallelogram">
                <a:avLst>
                  <a:gd name="adj" fmla="val 28818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grpSp>
      </p:grpSp>
      <p:grpSp>
        <p:nvGrpSpPr>
          <p:cNvPr id="26" name="组合 25"/>
          <p:cNvGrpSpPr/>
          <p:nvPr/>
        </p:nvGrpSpPr>
        <p:grpSpPr>
          <a:xfrm>
            <a:off x="2454418" y="2451839"/>
            <a:ext cx="613135" cy="478575"/>
            <a:chOff x="10044251" y="4522834"/>
            <a:chExt cx="745082" cy="657806"/>
          </a:xfrm>
          <a:solidFill>
            <a:schemeClr val="bg1">
              <a:lumMod val="75000"/>
            </a:schemeClr>
          </a:solidFill>
          <a:effectLst>
            <a:reflection blurRad="6350" stA="52000" endA="300" endPos="35000" dir="5400000" sy="-100000" algn="bl" rotWithShape="0"/>
          </a:effectLst>
        </p:grpSpPr>
        <p:sp>
          <p:nvSpPr>
            <p:cNvPr id="27" name="Oval 423"/>
            <p:cNvSpPr>
              <a:spLocks noChangeArrowheads="1"/>
            </p:cNvSpPr>
            <p:nvPr/>
          </p:nvSpPr>
          <p:spPr bwMode="auto">
            <a:xfrm>
              <a:off x="10603243" y="4610108"/>
              <a:ext cx="173829" cy="201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28" name="Freeform 424"/>
            <p:cNvSpPr/>
            <p:nvPr/>
          </p:nvSpPr>
          <p:spPr bwMode="auto">
            <a:xfrm>
              <a:off x="10567179" y="4817837"/>
              <a:ext cx="222154" cy="298610"/>
            </a:xfrm>
            <a:custGeom>
              <a:avLst/>
              <a:gdLst>
                <a:gd name="T0" fmla="*/ 65 w 130"/>
                <a:gd name="T1" fmla="*/ 3 h 175"/>
                <a:gd name="T2" fmla="*/ 52 w 130"/>
                <a:gd name="T3" fmla="*/ 89 h 175"/>
                <a:gd name="T4" fmla="*/ 14 w 130"/>
                <a:gd name="T5" fmla="*/ 112 h 175"/>
                <a:gd name="T6" fmla="*/ 14 w 130"/>
                <a:gd name="T7" fmla="*/ 78 h 175"/>
                <a:gd name="T8" fmla="*/ 65 w 130"/>
                <a:gd name="T9" fmla="*/ 3 h 175"/>
                <a:gd name="T10" fmla="*/ 9 w 130"/>
                <a:gd name="T11" fmla="*/ 58 h 175"/>
                <a:gd name="T12" fmla="*/ 0 w 130"/>
                <a:gd name="T13" fmla="*/ 89 h 175"/>
                <a:gd name="T14" fmla="*/ 0 w 130"/>
                <a:gd name="T15" fmla="*/ 137 h 175"/>
                <a:gd name="T16" fmla="*/ 7 w 130"/>
                <a:gd name="T17" fmla="*/ 160 h 175"/>
                <a:gd name="T18" fmla="*/ 65 w 130"/>
                <a:gd name="T19" fmla="*/ 175 h 175"/>
                <a:gd name="T20" fmla="*/ 130 w 130"/>
                <a:gd name="T21" fmla="*/ 149 h 175"/>
                <a:gd name="T22" fmla="*/ 130 w 130"/>
                <a:gd name="T23" fmla="*/ 45 h 175"/>
                <a:gd name="T24" fmla="*/ 65 w 130"/>
                <a:gd name="T25" fmla="*/ 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75">
                  <a:moveTo>
                    <a:pt x="65" y="3"/>
                  </a:moveTo>
                  <a:cubicBezTo>
                    <a:pt x="52" y="89"/>
                    <a:pt x="52" y="89"/>
                    <a:pt x="52" y="89"/>
                  </a:cubicBezTo>
                  <a:cubicBezTo>
                    <a:pt x="14" y="112"/>
                    <a:pt x="14" y="112"/>
                    <a:pt x="14" y="112"/>
                  </a:cubicBezTo>
                  <a:cubicBezTo>
                    <a:pt x="14" y="78"/>
                    <a:pt x="14" y="78"/>
                    <a:pt x="14" y="78"/>
                  </a:cubicBezTo>
                  <a:cubicBezTo>
                    <a:pt x="65" y="3"/>
                    <a:pt x="65" y="3"/>
                    <a:pt x="65" y="3"/>
                  </a:cubicBezTo>
                  <a:cubicBezTo>
                    <a:pt x="35" y="3"/>
                    <a:pt x="18" y="33"/>
                    <a:pt x="9" y="58"/>
                  </a:cubicBezTo>
                  <a:cubicBezTo>
                    <a:pt x="3" y="75"/>
                    <a:pt x="0" y="89"/>
                    <a:pt x="0" y="89"/>
                  </a:cubicBezTo>
                  <a:cubicBezTo>
                    <a:pt x="0" y="89"/>
                    <a:pt x="0" y="116"/>
                    <a:pt x="0" y="137"/>
                  </a:cubicBezTo>
                  <a:cubicBezTo>
                    <a:pt x="0" y="146"/>
                    <a:pt x="2" y="153"/>
                    <a:pt x="7" y="160"/>
                  </a:cubicBezTo>
                  <a:cubicBezTo>
                    <a:pt x="14" y="169"/>
                    <a:pt x="31" y="175"/>
                    <a:pt x="65" y="175"/>
                  </a:cubicBezTo>
                  <a:cubicBezTo>
                    <a:pt x="122" y="175"/>
                    <a:pt x="130" y="149"/>
                    <a:pt x="130" y="149"/>
                  </a:cubicBezTo>
                  <a:cubicBezTo>
                    <a:pt x="130" y="149"/>
                    <a:pt x="130" y="89"/>
                    <a:pt x="130" y="45"/>
                  </a:cubicBezTo>
                  <a:cubicBezTo>
                    <a:pt x="130" y="0"/>
                    <a:pt x="65" y="3"/>
                    <a:pt x="6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29" name="Freeform 425"/>
            <p:cNvSpPr/>
            <p:nvPr/>
          </p:nvSpPr>
          <p:spPr bwMode="auto">
            <a:xfrm>
              <a:off x="10229620" y="5001763"/>
              <a:ext cx="362082" cy="178877"/>
            </a:xfrm>
            <a:custGeom>
              <a:avLst/>
              <a:gdLst>
                <a:gd name="T0" fmla="*/ 187 w 212"/>
                <a:gd name="T1" fmla="*/ 55 h 105"/>
                <a:gd name="T2" fmla="*/ 178 w 212"/>
                <a:gd name="T3" fmla="*/ 0 h 105"/>
                <a:gd name="T4" fmla="*/ 110 w 212"/>
                <a:gd name="T5" fmla="*/ 20 h 105"/>
                <a:gd name="T6" fmla="*/ 44 w 212"/>
                <a:gd name="T7" fmla="*/ 0 h 105"/>
                <a:gd name="T8" fmla="*/ 30 w 212"/>
                <a:gd name="T9" fmla="*/ 56 h 105"/>
                <a:gd name="T10" fmla="*/ 0 w 212"/>
                <a:gd name="T11" fmla="*/ 72 h 105"/>
                <a:gd name="T12" fmla="*/ 110 w 212"/>
                <a:gd name="T13" fmla="*/ 105 h 105"/>
                <a:gd name="T14" fmla="*/ 212 w 212"/>
                <a:gd name="T15" fmla="*/ 72 h 105"/>
                <a:gd name="T16" fmla="*/ 187 w 212"/>
                <a:gd name="T17" fmla="*/ 5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05">
                  <a:moveTo>
                    <a:pt x="187" y="55"/>
                  </a:moveTo>
                  <a:cubicBezTo>
                    <a:pt x="173" y="33"/>
                    <a:pt x="178" y="0"/>
                    <a:pt x="178" y="0"/>
                  </a:cubicBezTo>
                  <a:cubicBezTo>
                    <a:pt x="178" y="0"/>
                    <a:pt x="156" y="20"/>
                    <a:pt x="110" y="20"/>
                  </a:cubicBezTo>
                  <a:cubicBezTo>
                    <a:pt x="64" y="20"/>
                    <a:pt x="44" y="0"/>
                    <a:pt x="44" y="0"/>
                  </a:cubicBezTo>
                  <a:cubicBezTo>
                    <a:pt x="44" y="0"/>
                    <a:pt x="49" y="34"/>
                    <a:pt x="30" y="56"/>
                  </a:cubicBezTo>
                  <a:cubicBezTo>
                    <a:pt x="23" y="64"/>
                    <a:pt x="14" y="70"/>
                    <a:pt x="0" y="72"/>
                  </a:cubicBezTo>
                  <a:cubicBezTo>
                    <a:pt x="0" y="72"/>
                    <a:pt x="32" y="105"/>
                    <a:pt x="110" y="105"/>
                  </a:cubicBezTo>
                  <a:cubicBezTo>
                    <a:pt x="187" y="105"/>
                    <a:pt x="212" y="72"/>
                    <a:pt x="212" y="72"/>
                  </a:cubicBezTo>
                  <a:cubicBezTo>
                    <a:pt x="200" y="70"/>
                    <a:pt x="193" y="63"/>
                    <a:pt x="187"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0" name="Freeform 426"/>
            <p:cNvSpPr/>
            <p:nvPr/>
          </p:nvSpPr>
          <p:spPr bwMode="auto">
            <a:xfrm>
              <a:off x="10275782" y="4701711"/>
              <a:ext cx="283463" cy="256054"/>
            </a:xfrm>
            <a:custGeom>
              <a:avLst/>
              <a:gdLst>
                <a:gd name="T0" fmla="*/ 75 w 166"/>
                <a:gd name="T1" fmla="*/ 150 h 150"/>
                <a:gd name="T2" fmla="*/ 91 w 166"/>
                <a:gd name="T3" fmla="*/ 150 h 150"/>
                <a:gd name="T4" fmla="*/ 166 w 166"/>
                <a:gd name="T5" fmla="*/ 125 h 150"/>
                <a:gd name="T6" fmla="*/ 166 w 166"/>
                <a:gd name="T7" fmla="*/ 122 h 150"/>
                <a:gd name="T8" fmla="*/ 166 w 166"/>
                <a:gd name="T9" fmla="*/ 59 h 150"/>
                <a:gd name="T10" fmla="*/ 108 w 166"/>
                <a:gd name="T11" fmla="*/ 0 h 150"/>
                <a:gd name="T12" fmla="*/ 108 w 166"/>
                <a:gd name="T13" fmla="*/ 0 h 150"/>
                <a:gd name="T14" fmla="*/ 83 w 166"/>
                <a:gd name="T15" fmla="*/ 10 h 150"/>
                <a:gd name="T16" fmla="*/ 102 w 166"/>
                <a:gd name="T17" fmla="*/ 82 h 150"/>
                <a:gd name="T18" fmla="*/ 83 w 166"/>
                <a:gd name="T19" fmla="*/ 111 h 150"/>
                <a:gd name="T20" fmla="*/ 63 w 166"/>
                <a:gd name="T21" fmla="*/ 82 h 150"/>
                <a:gd name="T22" fmla="*/ 83 w 166"/>
                <a:gd name="T23" fmla="*/ 10 h 150"/>
                <a:gd name="T24" fmla="*/ 58 w 166"/>
                <a:gd name="T25" fmla="*/ 0 h 150"/>
                <a:gd name="T26" fmla="*/ 0 w 166"/>
                <a:gd name="T27" fmla="*/ 59 h 150"/>
                <a:gd name="T28" fmla="*/ 0 w 166"/>
                <a:gd name="T29" fmla="*/ 122 h 150"/>
                <a:gd name="T30" fmla="*/ 0 w 166"/>
                <a:gd name="T31" fmla="*/ 123 h 150"/>
                <a:gd name="T32" fmla="*/ 75 w 166"/>
                <a:gd name="T3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50">
                  <a:moveTo>
                    <a:pt x="75" y="150"/>
                  </a:moveTo>
                  <a:cubicBezTo>
                    <a:pt x="91" y="150"/>
                    <a:pt x="91" y="150"/>
                    <a:pt x="91" y="150"/>
                  </a:cubicBezTo>
                  <a:cubicBezTo>
                    <a:pt x="150" y="150"/>
                    <a:pt x="163" y="132"/>
                    <a:pt x="166" y="125"/>
                  </a:cubicBezTo>
                  <a:cubicBezTo>
                    <a:pt x="166" y="123"/>
                    <a:pt x="166" y="122"/>
                    <a:pt x="166" y="122"/>
                  </a:cubicBezTo>
                  <a:cubicBezTo>
                    <a:pt x="166" y="122"/>
                    <a:pt x="166" y="113"/>
                    <a:pt x="166" y="59"/>
                  </a:cubicBezTo>
                  <a:cubicBezTo>
                    <a:pt x="166" y="22"/>
                    <a:pt x="130" y="6"/>
                    <a:pt x="108" y="0"/>
                  </a:cubicBezTo>
                  <a:cubicBezTo>
                    <a:pt x="108" y="0"/>
                    <a:pt x="108" y="0"/>
                    <a:pt x="108" y="0"/>
                  </a:cubicBezTo>
                  <a:cubicBezTo>
                    <a:pt x="83" y="10"/>
                    <a:pt x="83" y="10"/>
                    <a:pt x="83" y="10"/>
                  </a:cubicBezTo>
                  <a:cubicBezTo>
                    <a:pt x="102" y="82"/>
                    <a:pt x="102" y="82"/>
                    <a:pt x="102" y="82"/>
                  </a:cubicBezTo>
                  <a:cubicBezTo>
                    <a:pt x="83" y="111"/>
                    <a:pt x="83" y="111"/>
                    <a:pt x="83" y="111"/>
                  </a:cubicBezTo>
                  <a:cubicBezTo>
                    <a:pt x="63" y="82"/>
                    <a:pt x="63" y="82"/>
                    <a:pt x="63" y="82"/>
                  </a:cubicBezTo>
                  <a:cubicBezTo>
                    <a:pt x="83" y="10"/>
                    <a:pt x="83" y="10"/>
                    <a:pt x="83" y="10"/>
                  </a:cubicBezTo>
                  <a:cubicBezTo>
                    <a:pt x="58" y="0"/>
                    <a:pt x="58" y="0"/>
                    <a:pt x="58" y="0"/>
                  </a:cubicBezTo>
                  <a:cubicBezTo>
                    <a:pt x="36" y="6"/>
                    <a:pt x="0" y="22"/>
                    <a:pt x="0" y="59"/>
                  </a:cubicBezTo>
                  <a:cubicBezTo>
                    <a:pt x="0" y="113"/>
                    <a:pt x="0" y="122"/>
                    <a:pt x="0" y="122"/>
                  </a:cubicBezTo>
                  <a:cubicBezTo>
                    <a:pt x="0" y="122"/>
                    <a:pt x="0" y="123"/>
                    <a:pt x="0" y="123"/>
                  </a:cubicBezTo>
                  <a:cubicBezTo>
                    <a:pt x="1" y="127"/>
                    <a:pt x="9" y="150"/>
                    <a:pt x="75"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1" name="Oval 427"/>
            <p:cNvSpPr>
              <a:spLocks noChangeArrowheads="1"/>
            </p:cNvSpPr>
            <p:nvPr/>
          </p:nvSpPr>
          <p:spPr bwMode="auto">
            <a:xfrm>
              <a:off x="10345746" y="4522834"/>
              <a:ext cx="143535" cy="1673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2" name="Freeform 428"/>
            <p:cNvSpPr/>
            <p:nvPr/>
          </p:nvSpPr>
          <p:spPr bwMode="auto">
            <a:xfrm>
              <a:off x="10044251" y="4816394"/>
              <a:ext cx="219990" cy="297889"/>
            </a:xfrm>
            <a:custGeom>
              <a:avLst/>
              <a:gdLst>
                <a:gd name="T0" fmla="*/ 129 w 129"/>
                <a:gd name="T1" fmla="*/ 138 h 175"/>
                <a:gd name="T2" fmla="*/ 129 w 129"/>
                <a:gd name="T3" fmla="*/ 89 h 175"/>
                <a:gd name="T4" fmla="*/ 121 w 129"/>
                <a:gd name="T5" fmla="*/ 58 h 175"/>
                <a:gd name="T6" fmla="*/ 65 w 129"/>
                <a:gd name="T7" fmla="*/ 3 h 175"/>
                <a:gd name="T8" fmla="*/ 116 w 129"/>
                <a:gd name="T9" fmla="*/ 78 h 175"/>
                <a:gd name="T10" fmla="*/ 116 w 129"/>
                <a:gd name="T11" fmla="*/ 113 h 175"/>
                <a:gd name="T12" fmla="*/ 78 w 129"/>
                <a:gd name="T13" fmla="*/ 89 h 175"/>
                <a:gd name="T14" fmla="*/ 65 w 129"/>
                <a:gd name="T15" fmla="*/ 3 h 175"/>
                <a:gd name="T16" fmla="*/ 0 w 129"/>
                <a:gd name="T17" fmla="*/ 45 h 175"/>
                <a:gd name="T18" fmla="*/ 0 w 129"/>
                <a:gd name="T19" fmla="*/ 149 h 175"/>
                <a:gd name="T20" fmla="*/ 65 w 129"/>
                <a:gd name="T21" fmla="*/ 175 h 175"/>
                <a:gd name="T22" fmla="*/ 122 w 129"/>
                <a:gd name="T23" fmla="*/ 161 h 175"/>
                <a:gd name="T24" fmla="*/ 129 w 129"/>
                <a:gd name="T2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5">
                  <a:moveTo>
                    <a:pt x="129" y="138"/>
                  </a:moveTo>
                  <a:cubicBezTo>
                    <a:pt x="129" y="117"/>
                    <a:pt x="129" y="89"/>
                    <a:pt x="129" y="89"/>
                  </a:cubicBezTo>
                  <a:cubicBezTo>
                    <a:pt x="129" y="89"/>
                    <a:pt x="127" y="75"/>
                    <a:pt x="121" y="58"/>
                  </a:cubicBezTo>
                  <a:cubicBezTo>
                    <a:pt x="112" y="33"/>
                    <a:pt x="95" y="3"/>
                    <a:pt x="65" y="3"/>
                  </a:cubicBezTo>
                  <a:cubicBezTo>
                    <a:pt x="116" y="78"/>
                    <a:pt x="116" y="78"/>
                    <a:pt x="116" y="78"/>
                  </a:cubicBezTo>
                  <a:cubicBezTo>
                    <a:pt x="116" y="113"/>
                    <a:pt x="116" y="113"/>
                    <a:pt x="116" y="113"/>
                  </a:cubicBezTo>
                  <a:cubicBezTo>
                    <a:pt x="78" y="89"/>
                    <a:pt x="78" y="89"/>
                    <a:pt x="78" y="89"/>
                  </a:cubicBezTo>
                  <a:cubicBezTo>
                    <a:pt x="65" y="3"/>
                    <a:pt x="65" y="3"/>
                    <a:pt x="65" y="3"/>
                  </a:cubicBezTo>
                  <a:cubicBezTo>
                    <a:pt x="65" y="3"/>
                    <a:pt x="0" y="0"/>
                    <a:pt x="0" y="45"/>
                  </a:cubicBezTo>
                  <a:cubicBezTo>
                    <a:pt x="0" y="90"/>
                    <a:pt x="0" y="149"/>
                    <a:pt x="0" y="149"/>
                  </a:cubicBezTo>
                  <a:cubicBezTo>
                    <a:pt x="0" y="149"/>
                    <a:pt x="8" y="175"/>
                    <a:pt x="65" y="175"/>
                  </a:cubicBezTo>
                  <a:cubicBezTo>
                    <a:pt x="97" y="175"/>
                    <a:pt x="114" y="170"/>
                    <a:pt x="122" y="161"/>
                  </a:cubicBezTo>
                  <a:cubicBezTo>
                    <a:pt x="128" y="155"/>
                    <a:pt x="129" y="147"/>
                    <a:pt x="129" y="1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3" name="Oval 429"/>
            <p:cNvSpPr>
              <a:spLocks noChangeArrowheads="1"/>
            </p:cNvSpPr>
            <p:nvPr/>
          </p:nvSpPr>
          <p:spPr bwMode="auto">
            <a:xfrm>
              <a:off x="10055791" y="4607944"/>
              <a:ext cx="173829" cy="2034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grpSp>
      <p:grpSp>
        <p:nvGrpSpPr>
          <p:cNvPr id="34" name="组合 33"/>
          <p:cNvGrpSpPr/>
          <p:nvPr/>
        </p:nvGrpSpPr>
        <p:grpSpPr>
          <a:xfrm>
            <a:off x="5842557" y="1325095"/>
            <a:ext cx="597703" cy="479101"/>
            <a:chOff x="10054349" y="2685014"/>
            <a:chExt cx="726328" cy="658528"/>
          </a:xfrm>
          <a:solidFill>
            <a:schemeClr val="bg1">
              <a:lumMod val="75000"/>
            </a:schemeClr>
          </a:solidFill>
          <a:effectLst>
            <a:reflection blurRad="6350" stA="52000" endA="300" endPos="35000" dir="5400000" sy="-100000" algn="bl" rotWithShape="0"/>
          </a:effectLst>
        </p:grpSpPr>
        <p:sp>
          <p:nvSpPr>
            <p:cNvPr id="35" name="Oval 440"/>
            <p:cNvSpPr>
              <a:spLocks noChangeArrowheads="1"/>
            </p:cNvSpPr>
            <p:nvPr/>
          </p:nvSpPr>
          <p:spPr bwMode="auto">
            <a:xfrm>
              <a:off x="10639307" y="2954772"/>
              <a:ext cx="132715" cy="155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6" name="Freeform 441"/>
            <p:cNvSpPr/>
            <p:nvPr/>
          </p:nvSpPr>
          <p:spPr bwMode="auto">
            <a:xfrm>
              <a:off x="10606849" y="2685014"/>
              <a:ext cx="119011" cy="119732"/>
            </a:xfrm>
            <a:custGeom>
              <a:avLst/>
              <a:gdLst>
                <a:gd name="T0" fmla="*/ 55 w 70"/>
                <a:gd name="T1" fmla="*/ 70 h 70"/>
                <a:gd name="T2" fmla="*/ 70 w 70"/>
                <a:gd name="T3" fmla="*/ 70 h 70"/>
                <a:gd name="T4" fmla="*/ 0 w 70"/>
                <a:gd name="T5" fmla="*/ 0 h 70"/>
                <a:gd name="T6" fmla="*/ 0 w 70"/>
                <a:gd name="T7" fmla="*/ 14 h 70"/>
                <a:gd name="T8" fmla="*/ 55 w 70"/>
                <a:gd name="T9" fmla="*/ 70 h 70"/>
              </a:gdLst>
              <a:ahLst/>
              <a:cxnLst>
                <a:cxn ang="0">
                  <a:pos x="T0" y="T1"/>
                </a:cxn>
                <a:cxn ang="0">
                  <a:pos x="T2" y="T3"/>
                </a:cxn>
                <a:cxn ang="0">
                  <a:pos x="T4" y="T5"/>
                </a:cxn>
                <a:cxn ang="0">
                  <a:pos x="T6" y="T7"/>
                </a:cxn>
                <a:cxn ang="0">
                  <a:pos x="T8" y="T9"/>
                </a:cxn>
              </a:cxnLst>
              <a:rect l="0" t="0" r="r" b="b"/>
              <a:pathLst>
                <a:path w="70" h="70">
                  <a:moveTo>
                    <a:pt x="55" y="70"/>
                  </a:moveTo>
                  <a:cubicBezTo>
                    <a:pt x="70" y="70"/>
                    <a:pt x="70" y="70"/>
                    <a:pt x="70" y="70"/>
                  </a:cubicBezTo>
                  <a:cubicBezTo>
                    <a:pt x="70" y="31"/>
                    <a:pt x="39" y="0"/>
                    <a:pt x="0" y="0"/>
                  </a:cubicBezTo>
                  <a:cubicBezTo>
                    <a:pt x="0" y="14"/>
                    <a:pt x="0" y="14"/>
                    <a:pt x="0" y="14"/>
                  </a:cubicBezTo>
                  <a:cubicBezTo>
                    <a:pt x="31" y="14"/>
                    <a:pt x="55" y="39"/>
                    <a:pt x="55"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7" name="Freeform 442"/>
            <p:cNvSpPr/>
            <p:nvPr/>
          </p:nvSpPr>
          <p:spPr bwMode="auto">
            <a:xfrm>
              <a:off x="10606849" y="2727569"/>
              <a:ext cx="76456" cy="77177"/>
            </a:xfrm>
            <a:custGeom>
              <a:avLst/>
              <a:gdLst>
                <a:gd name="T0" fmla="*/ 33 w 45"/>
                <a:gd name="T1" fmla="*/ 45 h 45"/>
                <a:gd name="T2" fmla="*/ 45 w 45"/>
                <a:gd name="T3" fmla="*/ 45 h 45"/>
                <a:gd name="T4" fmla="*/ 0 w 45"/>
                <a:gd name="T5" fmla="*/ 0 h 45"/>
                <a:gd name="T6" fmla="*/ 0 w 45"/>
                <a:gd name="T7" fmla="*/ 12 h 45"/>
                <a:gd name="T8" fmla="*/ 33 w 45"/>
                <a:gd name="T9" fmla="*/ 45 h 45"/>
              </a:gdLst>
              <a:ahLst/>
              <a:cxnLst>
                <a:cxn ang="0">
                  <a:pos x="T0" y="T1"/>
                </a:cxn>
                <a:cxn ang="0">
                  <a:pos x="T2" y="T3"/>
                </a:cxn>
                <a:cxn ang="0">
                  <a:pos x="T4" y="T5"/>
                </a:cxn>
                <a:cxn ang="0">
                  <a:pos x="T6" y="T7"/>
                </a:cxn>
                <a:cxn ang="0">
                  <a:pos x="T8" y="T9"/>
                </a:cxn>
              </a:cxnLst>
              <a:rect l="0" t="0" r="r" b="b"/>
              <a:pathLst>
                <a:path w="45" h="45">
                  <a:moveTo>
                    <a:pt x="33" y="45"/>
                  </a:moveTo>
                  <a:cubicBezTo>
                    <a:pt x="45" y="45"/>
                    <a:pt x="45" y="45"/>
                    <a:pt x="45" y="45"/>
                  </a:cubicBezTo>
                  <a:cubicBezTo>
                    <a:pt x="45" y="20"/>
                    <a:pt x="25" y="0"/>
                    <a:pt x="0" y="0"/>
                  </a:cubicBezTo>
                  <a:cubicBezTo>
                    <a:pt x="0" y="12"/>
                    <a:pt x="0" y="12"/>
                    <a:pt x="0" y="12"/>
                  </a:cubicBezTo>
                  <a:cubicBezTo>
                    <a:pt x="18" y="12"/>
                    <a:pt x="33" y="27"/>
                    <a:pt x="33"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8" name="Freeform 443"/>
            <p:cNvSpPr/>
            <p:nvPr/>
          </p:nvSpPr>
          <p:spPr bwMode="auto">
            <a:xfrm>
              <a:off x="10606849" y="2762190"/>
              <a:ext cx="42556" cy="42556"/>
            </a:xfrm>
            <a:custGeom>
              <a:avLst/>
              <a:gdLst>
                <a:gd name="T0" fmla="*/ 13 w 25"/>
                <a:gd name="T1" fmla="*/ 25 h 25"/>
                <a:gd name="T2" fmla="*/ 25 w 25"/>
                <a:gd name="T3" fmla="*/ 25 h 25"/>
                <a:gd name="T4" fmla="*/ 0 w 25"/>
                <a:gd name="T5" fmla="*/ 0 h 25"/>
                <a:gd name="T6" fmla="*/ 0 w 25"/>
                <a:gd name="T7" fmla="*/ 12 h 25"/>
                <a:gd name="T8" fmla="*/ 13 w 25"/>
                <a:gd name="T9" fmla="*/ 25 h 25"/>
              </a:gdLst>
              <a:ahLst/>
              <a:cxnLst>
                <a:cxn ang="0">
                  <a:pos x="T0" y="T1"/>
                </a:cxn>
                <a:cxn ang="0">
                  <a:pos x="T2" y="T3"/>
                </a:cxn>
                <a:cxn ang="0">
                  <a:pos x="T4" y="T5"/>
                </a:cxn>
                <a:cxn ang="0">
                  <a:pos x="T6" y="T7"/>
                </a:cxn>
                <a:cxn ang="0">
                  <a:pos x="T8" y="T9"/>
                </a:cxn>
              </a:cxnLst>
              <a:rect l="0" t="0" r="r" b="b"/>
              <a:pathLst>
                <a:path w="25" h="25">
                  <a:moveTo>
                    <a:pt x="13" y="25"/>
                  </a:moveTo>
                  <a:cubicBezTo>
                    <a:pt x="25" y="25"/>
                    <a:pt x="25" y="25"/>
                    <a:pt x="25" y="25"/>
                  </a:cubicBezTo>
                  <a:cubicBezTo>
                    <a:pt x="25" y="11"/>
                    <a:pt x="14" y="0"/>
                    <a:pt x="0" y="0"/>
                  </a:cubicBezTo>
                  <a:cubicBezTo>
                    <a:pt x="0" y="12"/>
                    <a:pt x="0" y="12"/>
                    <a:pt x="0" y="12"/>
                  </a:cubicBezTo>
                  <a:cubicBezTo>
                    <a:pt x="7" y="12"/>
                    <a:pt x="13" y="18"/>
                    <a:pt x="1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9" name="Freeform 444"/>
            <p:cNvSpPr/>
            <p:nvPr/>
          </p:nvSpPr>
          <p:spPr bwMode="auto">
            <a:xfrm>
              <a:off x="10611898" y="3114896"/>
              <a:ext cx="168779" cy="228646"/>
            </a:xfrm>
            <a:custGeom>
              <a:avLst/>
              <a:gdLst>
                <a:gd name="T0" fmla="*/ 49 w 99"/>
                <a:gd name="T1" fmla="*/ 2 h 134"/>
                <a:gd name="T2" fmla="*/ 40 w 99"/>
                <a:gd name="T3" fmla="*/ 68 h 134"/>
                <a:gd name="T4" fmla="*/ 10 w 99"/>
                <a:gd name="T5" fmla="*/ 87 h 134"/>
                <a:gd name="T6" fmla="*/ 10 w 99"/>
                <a:gd name="T7" fmla="*/ 60 h 134"/>
                <a:gd name="T8" fmla="*/ 49 w 99"/>
                <a:gd name="T9" fmla="*/ 2 h 134"/>
                <a:gd name="T10" fmla="*/ 0 w 99"/>
                <a:gd name="T11" fmla="*/ 68 h 134"/>
                <a:gd name="T12" fmla="*/ 0 w 99"/>
                <a:gd name="T13" fmla="*/ 106 h 134"/>
                <a:gd name="T14" fmla="*/ 49 w 99"/>
                <a:gd name="T15" fmla="*/ 134 h 134"/>
                <a:gd name="T16" fmla="*/ 99 w 99"/>
                <a:gd name="T17" fmla="*/ 115 h 134"/>
                <a:gd name="T18" fmla="*/ 99 w 99"/>
                <a:gd name="T19" fmla="*/ 35 h 134"/>
                <a:gd name="T20" fmla="*/ 49 w 99"/>
                <a:gd name="T21" fmla="*/ 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34">
                  <a:moveTo>
                    <a:pt x="49" y="2"/>
                  </a:moveTo>
                  <a:cubicBezTo>
                    <a:pt x="40" y="68"/>
                    <a:pt x="40" y="68"/>
                    <a:pt x="40" y="68"/>
                  </a:cubicBezTo>
                  <a:cubicBezTo>
                    <a:pt x="10" y="87"/>
                    <a:pt x="10" y="87"/>
                    <a:pt x="10" y="87"/>
                  </a:cubicBezTo>
                  <a:cubicBezTo>
                    <a:pt x="10" y="60"/>
                    <a:pt x="10" y="60"/>
                    <a:pt x="10" y="60"/>
                  </a:cubicBezTo>
                  <a:cubicBezTo>
                    <a:pt x="49" y="2"/>
                    <a:pt x="49" y="2"/>
                    <a:pt x="49" y="2"/>
                  </a:cubicBezTo>
                  <a:cubicBezTo>
                    <a:pt x="11" y="2"/>
                    <a:pt x="0" y="68"/>
                    <a:pt x="0" y="68"/>
                  </a:cubicBezTo>
                  <a:cubicBezTo>
                    <a:pt x="0" y="68"/>
                    <a:pt x="0" y="90"/>
                    <a:pt x="0" y="106"/>
                  </a:cubicBezTo>
                  <a:cubicBezTo>
                    <a:pt x="0" y="122"/>
                    <a:pt x="5" y="134"/>
                    <a:pt x="49" y="134"/>
                  </a:cubicBezTo>
                  <a:cubicBezTo>
                    <a:pt x="94" y="134"/>
                    <a:pt x="99" y="115"/>
                    <a:pt x="99" y="115"/>
                  </a:cubicBezTo>
                  <a:cubicBezTo>
                    <a:pt x="99" y="115"/>
                    <a:pt x="99" y="69"/>
                    <a:pt x="99" y="35"/>
                  </a:cubicBezTo>
                  <a:cubicBezTo>
                    <a:pt x="99" y="0"/>
                    <a:pt x="49" y="2"/>
                    <a:pt x="4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0" name="Freeform 445"/>
            <p:cNvSpPr/>
            <p:nvPr/>
          </p:nvSpPr>
          <p:spPr bwMode="auto">
            <a:xfrm>
              <a:off x="10344303" y="3058636"/>
              <a:ext cx="170222" cy="22360"/>
            </a:xfrm>
            <a:custGeom>
              <a:avLst/>
              <a:gdLst>
                <a:gd name="T0" fmla="*/ 94 w 100"/>
                <a:gd name="T1" fmla="*/ 0 h 13"/>
                <a:gd name="T2" fmla="*/ 7 w 100"/>
                <a:gd name="T3" fmla="*/ 0 h 13"/>
                <a:gd name="T4" fmla="*/ 2 w 100"/>
                <a:gd name="T5" fmla="*/ 2 h 13"/>
                <a:gd name="T6" fmla="*/ 0 w 100"/>
                <a:gd name="T7" fmla="*/ 6 h 13"/>
                <a:gd name="T8" fmla="*/ 7 w 100"/>
                <a:gd name="T9" fmla="*/ 13 h 13"/>
                <a:gd name="T10" fmla="*/ 94 w 100"/>
                <a:gd name="T11" fmla="*/ 13 h 13"/>
                <a:gd name="T12" fmla="*/ 100 w 100"/>
                <a:gd name="T13" fmla="*/ 6 h 13"/>
                <a:gd name="T14" fmla="*/ 94 w 100"/>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3">
                  <a:moveTo>
                    <a:pt x="94" y="0"/>
                  </a:moveTo>
                  <a:cubicBezTo>
                    <a:pt x="7" y="0"/>
                    <a:pt x="7" y="0"/>
                    <a:pt x="7" y="0"/>
                  </a:cubicBezTo>
                  <a:cubicBezTo>
                    <a:pt x="5" y="0"/>
                    <a:pt x="4" y="0"/>
                    <a:pt x="2" y="2"/>
                  </a:cubicBezTo>
                  <a:cubicBezTo>
                    <a:pt x="1" y="3"/>
                    <a:pt x="0" y="4"/>
                    <a:pt x="0" y="6"/>
                  </a:cubicBezTo>
                  <a:cubicBezTo>
                    <a:pt x="0" y="10"/>
                    <a:pt x="3" y="13"/>
                    <a:pt x="7" y="13"/>
                  </a:cubicBezTo>
                  <a:cubicBezTo>
                    <a:pt x="94" y="13"/>
                    <a:pt x="94" y="13"/>
                    <a:pt x="94" y="13"/>
                  </a:cubicBezTo>
                  <a:cubicBezTo>
                    <a:pt x="97" y="13"/>
                    <a:pt x="100" y="10"/>
                    <a:pt x="100" y="6"/>
                  </a:cubicBezTo>
                  <a:cubicBezTo>
                    <a:pt x="100" y="3"/>
                    <a:pt x="97" y="0"/>
                    <a:pt x="9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1" name="Freeform 446"/>
            <p:cNvSpPr/>
            <p:nvPr/>
          </p:nvSpPr>
          <p:spPr bwMode="auto">
            <a:xfrm>
              <a:off x="10465478" y="2847301"/>
              <a:ext cx="56260" cy="64915"/>
            </a:xfrm>
            <a:custGeom>
              <a:avLst/>
              <a:gdLst>
                <a:gd name="T0" fmla="*/ 17 w 33"/>
                <a:gd name="T1" fmla="*/ 38 h 38"/>
                <a:gd name="T2" fmla="*/ 33 w 33"/>
                <a:gd name="T3" fmla="*/ 24 h 38"/>
                <a:gd name="T4" fmla="*/ 33 w 33"/>
                <a:gd name="T5" fmla="*/ 19 h 38"/>
                <a:gd name="T6" fmla="*/ 18 w 33"/>
                <a:gd name="T7" fmla="*/ 0 h 38"/>
                <a:gd name="T8" fmla="*/ 17 w 33"/>
                <a:gd name="T9" fmla="*/ 0 h 38"/>
                <a:gd name="T10" fmla="*/ 0 w 33"/>
                <a:gd name="T11" fmla="*/ 19 h 38"/>
                <a:gd name="T12" fmla="*/ 17 w 3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3" h="38">
                  <a:moveTo>
                    <a:pt x="17" y="38"/>
                  </a:moveTo>
                  <a:cubicBezTo>
                    <a:pt x="24" y="38"/>
                    <a:pt x="31" y="32"/>
                    <a:pt x="33" y="24"/>
                  </a:cubicBezTo>
                  <a:cubicBezTo>
                    <a:pt x="33" y="22"/>
                    <a:pt x="33" y="21"/>
                    <a:pt x="33" y="19"/>
                  </a:cubicBezTo>
                  <a:cubicBezTo>
                    <a:pt x="33" y="9"/>
                    <a:pt x="26" y="0"/>
                    <a:pt x="18" y="0"/>
                  </a:cubicBezTo>
                  <a:cubicBezTo>
                    <a:pt x="17" y="0"/>
                    <a:pt x="17" y="0"/>
                    <a:pt x="17" y="0"/>
                  </a:cubicBezTo>
                  <a:cubicBezTo>
                    <a:pt x="7" y="0"/>
                    <a:pt x="0" y="8"/>
                    <a:pt x="0" y="19"/>
                  </a:cubicBezTo>
                  <a:cubicBezTo>
                    <a:pt x="0" y="30"/>
                    <a:pt x="7" y="38"/>
                    <a:pt x="1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2" name="Freeform 447"/>
            <p:cNvSpPr/>
            <p:nvPr/>
          </p:nvSpPr>
          <p:spPr bwMode="auto">
            <a:xfrm>
              <a:off x="10434463" y="2918708"/>
              <a:ext cx="117569" cy="68522"/>
            </a:xfrm>
            <a:custGeom>
              <a:avLst/>
              <a:gdLst>
                <a:gd name="T0" fmla="*/ 50 w 69"/>
                <a:gd name="T1" fmla="*/ 0 h 40"/>
                <a:gd name="T2" fmla="*/ 36 w 69"/>
                <a:gd name="T3" fmla="*/ 5 h 40"/>
                <a:gd name="T4" fmla="*/ 42 w 69"/>
                <a:gd name="T5" fmla="*/ 25 h 40"/>
                <a:gd name="T6" fmla="*/ 36 w 69"/>
                <a:gd name="T7" fmla="*/ 35 h 40"/>
                <a:gd name="T8" fmla="*/ 29 w 69"/>
                <a:gd name="T9" fmla="*/ 25 h 40"/>
                <a:gd name="T10" fmla="*/ 36 w 69"/>
                <a:gd name="T11" fmla="*/ 5 h 40"/>
                <a:gd name="T12" fmla="*/ 19 w 69"/>
                <a:gd name="T13" fmla="*/ 0 h 40"/>
                <a:gd name="T14" fmla="*/ 0 w 69"/>
                <a:gd name="T15" fmla="*/ 20 h 40"/>
                <a:gd name="T16" fmla="*/ 0 w 69"/>
                <a:gd name="T17" fmla="*/ 40 h 40"/>
                <a:gd name="T18" fmla="*/ 32 w 69"/>
                <a:gd name="T19" fmla="*/ 40 h 40"/>
                <a:gd name="T20" fmla="*/ 37 w 69"/>
                <a:gd name="T21" fmla="*/ 40 h 40"/>
                <a:gd name="T22" fmla="*/ 69 w 69"/>
                <a:gd name="T23" fmla="*/ 40 h 40"/>
                <a:gd name="T24" fmla="*/ 69 w 69"/>
                <a:gd name="T25" fmla="*/ 20 h 40"/>
                <a:gd name="T26" fmla="*/ 50 w 69"/>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40">
                  <a:moveTo>
                    <a:pt x="50" y="0"/>
                  </a:moveTo>
                  <a:cubicBezTo>
                    <a:pt x="36" y="5"/>
                    <a:pt x="36" y="5"/>
                    <a:pt x="36" y="5"/>
                  </a:cubicBezTo>
                  <a:cubicBezTo>
                    <a:pt x="42" y="25"/>
                    <a:pt x="42" y="25"/>
                    <a:pt x="42" y="25"/>
                  </a:cubicBezTo>
                  <a:cubicBezTo>
                    <a:pt x="36" y="35"/>
                    <a:pt x="36" y="35"/>
                    <a:pt x="36" y="35"/>
                  </a:cubicBezTo>
                  <a:cubicBezTo>
                    <a:pt x="29" y="25"/>
                    <a:pt x="29" y="25"/>
                    <a:pt x="29" y="25"/>
                  </a:cubicBezTo>
                  <a:cubicBezTo>
                    <a:pt x="36" y="5"/>
                    <a:pt x="36" y="5"/>
                    <a:pt x="36" y="5"/>
                  </a:cubicBezTo>
                  <a:cubicBezTo>
                    <a:pt x="19" y="0"/>
                    <a:pt x="19" y="0"/>
                    <a:pt x="19" y="0"/>
                  </a:cubicBezTo>
                  <a:cubicBezTo>
                    <a:pt x="10" y="3"/>
                    <a:pt x="0" y="8"/>
                    <a:pt x="0" y="20"/>
                  </a:cubicBezTo>
                  <a:cubicBezTo>
                    <a:pt x="0" y="40"/>
                    <a:pt x="0" y="40"/>
                    <a:pt x="0" y="40"/>
                  </a:cubicBezTo>
                  <a:cubicBezTo>
                    <a:pt x="32" y="40"/>
                    <a:pt x="32" y="40"/>
                    <a:pt x="32" y="40"/>
                  </a:cubicBezTo>
                  <a:cubicBezTo>
                    <a:pt x="37" y="40"/>
                    <a:pt x="37" y="40"/>
                    <a:pt x="37" y="40"/>
                  </a:cubicBezTo>
                  <a:cubicBezTo>
                    <a:pt x="69" y="40"/>
                    <a:pt x="69" y="40"/>
                    <a:pt x="69" y="40"/>
                  </a:cubicBezTo>
                  <a:cubicBezTo>
                    <a:pt x="69" y="40"/>
                    <a:pt x="69" y="40"/>
                    <a:pt x="69" y="20"/>
                  </a:cubicBezTo>
                  <a:cubicBezTo>
                    <a:pt x="69" y="8"/>
                    <a:pt x="59" y="3"/>
                    <a:pt x="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3" name="Freeform 448"/>
            <p:cNvSpPr/>
            <p:nvPr/>
          </p:nvSpPr>
          <p:spPr bwMode="auto">
            <a:xfrm>
              <a:off x="10280831" y="2814844"/>
              <a:ext cx="119732" cy="196188"/>
            </a:xfrm>
            <a:custGeom>
              <a:avLst/>
              <a:gdLst>
                <a:gd name="T0" fmla="*/ 66 w 70"/>
                <a:gd name="T1" fmla="*/ 0 h 115"/>
                <a:gd name="T2" fmla="*/ 61 w 70"/>
                <a:gd name="T3" fmla="*/ 4 h 115"/>
                <a:gd name="T4" fmla="*/ 61 w 70"/>
                <a:gd name="T5" fmla="*/ 56 h 115"/>
                <a:gd name="T6" fmla="*/ 3 w 70"/>
                <a:gd name="T7" fmla="*/ 56 h 115"/>
                <a:gd name="T8" fmla="*/ 1 w 70"/>
                <a:gd name="T9" fmla="*/ 57 h 115"/>
                <a:gd name="T10" fmla="*/ 0 w 70"/>
                <a:gd name="T11" fmla="*/ 61 h 115"/>
                <a:gd name="T12" fmla="*/ 3 w 70"/>
                <a:gd name="T13" fmla="*/ 65 h 115"/>
                <a:gd name="T14" fmla="*/ 29 w 70"/>
                <a:gd name="T15" fmla="*/ 65 h 115"/>
                <a:gd name="T16" fmla="*/ 61 w 70"/>
                <a:gd name="T17" fmla="*/ 65 h 115"/>
                <a:gd name="T18" fmla="*/ 61 w 70"/>
                <a:gd name="T19" fmla="*/ 111 h 115"/>
                <a:gd name="T20" fmla="*/ 63 w 70"/>
                <a:gd name="T21" fmla="*/ 114 h 115"/>
                <a:gd name="T22" fmla="*/ 66 w 70"/>
                <a:gd name="T23" fmla="*/ 115 h 115"/>
                <a:gd name="T24" fmla="*/ 70 w 70"/>
                <a:gd name="T25" fmla="*/ 111 h 115"/>
                <a:gd name="T26" fmla="*/ 70 w 70"/>
                <a:gd name="T27" fmla="*/ 61 h 115"/>
                <a:gd name="T28" fmla="*/ 70 w 70"/>
                <a:gd name="T29" fmla="*/ 4 h 115"/>
                <a:gd name="T30" fmla="*/ 69 w 70"/>
                <a:gd name="T31" fmla="*/ 1 h 115"/>
                <a:gd name="T32" fmla="*/ 66 w 70"/>
                <a:gd name="T3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15">
                  <a:moveTo>
                    <a:pt x="66" y="0"/>
                  </a:moveTo>
                  <a:cubicBezTo>
                    <a:pt x="63" y="0"/>
                    <a:pt x="61" y="2"/>
                    <a:pt x="61" y="4"/>
                  </a:cubicBezTo>
                  <a:cubicBezTo>
                    <a:pt x="61" y="56"/>
                    <a:pt x="61" y="56"/>
                    <a:pt x="61" y="56"/>
                  </a:cubicBezTo>
                  <a:cubicBezTo>
                    <a:pt x="3" y="56"/>
                    <a:pt x="3" y="56"/>
                    <a:pt x="3" y="56"/>
                  </a:cubicBezTo>
                  <a:cubicBezTo>
                    <a:pt x="2" y="56"/>
                    <a:pt x="1" y="57"/>
                    <a:pt x="1" y="57"/>
                  </a:cubicBezTo>
                  <a:cubicBezTo>
                    <a:pt x="0" y="58"/>
                    <a:pt x="0" y="59"/>
                    <a:pt x="0" y="61"/>
                  </a:cubicBezTo>
                  <a:cubicBezTo>
                    <a:pt x="0" y="63"/>
                    <a:pt x="1" y="65"/>
                    <a:pt x="3" y="65"/>
                  </a:cubicBezTo>
                  <a:cubicBezTo>
                    <a:pt x="29" y="65"/>
                    <a:pt x="29" y="65"/>
                    <a:pt x="29" y="65"/>
                  </a:cubicBezTo>
                  <a:cubicBezTo>
                    <a:pt x="61" y="65"/>
                    <a:pt x="61" y="65"/>
                    <a:pt x="61" y="65"/>
                  </a:cubicBezTo>
                  <a:cubicBezTo>
                    <a:pt x="61" y="111"/>
                    <a:pt x="61" y="111"/>
                    <a:pt x="61" y="111"/>
                  </a:cubicBezTo>
                  <a:cubicBezTo>
                    <a:pt x="61" y="112"/>
                    <a:pt x="62" y="113"/>
                    <a:pt x="63" y="114"/>
                  </a:cubicBezTo>
                  <a:cubicBezTo>
                    <a:pt x="63" y="115"/>
                    <a:pt x="65" y="115"/>
                    <a:pt x="66" y="115"/>
                  </a:cubicBezTo>
                  <a:cubicBezTo>
                    <a:pt x="68" y="115"/>
                    <a:pt x="70" y="113"/>
                    <a:pt x="70" y="111"/>
                  </a:cubicBezTo>
                  <a:cubicBezTo>
                    <a:pt x="70" y="61"/>
                    <a:pt x="70" y="61"/>
                    <a:pt x="70" y="61"/>
                  </a:cubicBezTo>
                  <a:cubicBezTo>
                    <a:pt x="70" y="4"/>
                    <a:pt x="70" y="4"/>
                    <a:pt x="70" y="4"/>
                  </a:cubicBezTo>
                  <a:cubicBezTo>
                    <a:pt x="70" y="3"/>
                    <a:pt x="70" y="2"/>
                    <a:pt x="69" y="1"/>
                  </a:cubicBezTo>
                  <a:cubicBezTo>
                    <a:pt x="68" y="0"/>
                    <a:pt x="67"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4" name="Freeform 449"/>
            <p:cNvSpPr/>
            <p:nvPr/>
          </p:nvSpPr>
          <p:spPr bwMode="auto">
            <a:xfrm>
              <a:off x="10298141" y="2974968"/>
              <a:ext cx="62752" cy="37507"/>
            </a:xfrm>
            <a:custGeom>
              <a:avLst/>
              <a:gdLst>
                <a:gd name="T0" fmla="*/ 27 w 37"/>
                <a:gd name="T1" fmla="*/ 0 h 22"/>
                <a:gd name="T2" fmla="*/ 19 w 37"/>
                <a:gd name="T3" fmla="*/ 3 h 22"/>
                <a:gd name="T4" fmla="*/ 23 w 37"/>
                <a:gd name="T5" fmla="*/ 14 h 22"/>
                <a:gd name="T6" fmla="*/ 19 w 37"/>
                <a:gd name="T7" fmla="*/ 19 h 22"/>
                <a:gd name="T8" fmla="*/ 15 w 37"/>
                <a:gd name="T9" fmla="*/ 14 h 22"/>
                <a:gd name="T10" fmla="*/ 19 w 37"/>
                <a:gd name="T11" fmla="*/ 3 h 22"/>
                <a:gd name="T12" fmla="*/ 15 w 37"/>
                <a:gd name="T13" fmla="*/ 2 h 22"/>
                <a:gd name="T14" fmla="*/ 10 w 37"/>
                <a:gd name="T15" fmla="*/ 0 h 22"/>
                <a:gd name="T16" fmla="*/ 0 w 37"/>
                <a:gd name="T17" fmla="*/ 11 h 22"/>
                <a:gd name="T18" fmla="*/ 0 w 37"/>
                <a:gd name="T19" fmla="*/ 22 h 22"/>
                <a:gd name="T20" fmla="*/ 17 w 37"/>
                <a:gd name="T21" fmla="*/ 22 h 22"/>
                <a:gd name="T22" fmla="*/ 19 w 37"/>
                <a:gd name="T23" fmla="*/ 22 h 22"/>
                <a:gd name="T24" fmla="*/ 20 w 37"/>
                <a:gd name="T25" fmla="*/ 22 h 22"/>
                <a:gd name="T26" fmla="*/ 37 w 37"/>
                <a:gd name="T27" fmla="*/ 22 h 22"/>
                <a:gd name="T28" fmla="*/ 37 w 37"/>
                <a:gd name="T29" fmla="*/ 11 h 22"/>
                <a:gd name="T30" fmla="*/ 27 w 37"/>
                <a:gd name="T3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 h="22">
                  <a:moveTo>
                    <a:pt x="27" y="0"/>
                  </a:moveTo>
                  <a:cubicBezTo>
                    <a:pt x="19" y="3"/>
                    <a:pt x="19" y="3"/>
                    <a:pt x="19" y="3"/>
                  </a:cubicBezTo>
                  <a:cubicBezTo>
                    <a:pt x="23" y="14"/>
                    <a:pt x="23" y="14"/>
                    <a:pt x="23" y="14"/>
                  </a:cubicBezTo>
                  <a:cubicBezTo>
                    <a:pt x="19" y="19"/>
                    <a:pt x="19" y="19"/>
                    <a:pt x="19" y="19"/>
                  </a:cubicBezTo>
                  <a:cubicBezTo>
                    <a:pt x="15" y="14"/>
                    <a:pt x="15" y="14"/>
                    <a:pt x="15" y="14"/>
                  </a:cubicBezTo>
                  <a:cubicBezTo>
                    <a:pt x="19" y="3"/>
                    <a:pt x="19" y="3"/>
                    <a:pt x="19" y="3"/>
                  </a:cubicBezTo>
                  <a:cubicBezTo>
                    <a:pt x="15" y="2"/>
                    <a:pt x="15" y="2"/>
                    <a:pt x="15" y="2"/>
                  </a:cubicBezTo>
                  <a:cubicBezTo>
                    <a:pt x="10" y="0"/>
                    <a:pt x="10" y="0"/>
                    <a:pt x="10" y="0"/>
                  </a:cubicBezTo>
                  <a:cubicBezTo>
                    <a:pt x="5" y="2"/>
                    <a:pt x="0" y="5"/>
                    <a:pt x="0" y="11"/>
                  </a:cubicBezTo>
                  <a:cubicBezTo>
                    <a:pt x="0" y="22"/>
                    <a:pt x="0" y="22"/>
                    <a:pt x="0" y="22"/>
                  </a:cubicBezTo>
                  <a:cubicBezTo>
                    <a:pt x="17" y="22"/>
                    <a:pt x="17" y="22"/>
                    <a:pt x="17" y="22"/>
                  </a:cubicBezTo>
                  <a:cubicBezTo>
                    <a:pt x="19" y="22"/>
                    <a:pt x="19" y="22"/>
                    <a:pt x="19" y="22"/>
                  </a:cubicBezTo>
                  <a:cubicBezTo>
                    <a:pt x="20" y="22"/>
                    <a:pt x="20" y="22"/>
                    <a:pt x="20" y="22"/>
                  </a:cubicBezTo>
                  <a:cubicBezTo>
                    <a:pt x="37" y="22"/>
                    <a:pt x="37" y="22"/>
                    <a:pt x="37" y="22"/>
                  </a:cubicBezTo>
                  <a:cubicBezTo>
                    <a:pt x="37" y="22"/>
                    <a:pt x="37" y="22"/>
                    <a:pt x="37" y="11"/>
                  </a:cubicBezTo>
                  <a:cubicBezTo>
                    <a:pt x="37" y="5"/>
                    <a:pt x="32" y="2"/>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5" name="Freeform 450"/>
            <p:cNvSpPr/>
            <p:nvPr/>
          </p:nvSpPr>
          <p:spPr bwMode="auto">
            <a:xfrm>
              <a:off x="10313288" y="2936019"/>
              <a:ext cx="32458" cy="35343"/>
            </a:xfrm>
            <a:custGeom>
              <a:avLst/>
              <a:gdLst>
                <a:gd name="T0" fmla="*/ 8 w 19"/>
                <a:gd name="T1" fmla="*/ 21 h 21"/>
                <a:gd name="T2" fmla="*/ 10 w 19"/>
                <a:gd name="T3" fmla="*/ 21 h 21"/>
                <a:gd name="T4" fmla="*/ 19 w 19"/>
                <a:gd name="T5" fmla="*/ 10 h 21"/>
                <a:gd name="T6" fmla="*/ 10 w 19"/>
                <a:gd name="T7" fmla="*/ 0 h 21"/>
                <a:gd name="T8" fmla="*/ 0 w 19"/>
                <a:gd name="T9" fmla="*/ 10 h 21"/>
                <a:gd name="T10" fmla="*/ 8 w 19"/>
                <a:gd name="T11" fmla="*/ 21 h 21"/>
              </a:gdLst>
              <a:ahLst/>
              <a:cxnLst>
                <a:cxn ang="0">
                  <a:pos x="T0" y="T1"/>
                </a:cxn>
                <a:cxn ang="0">
                  <a:pos x="T2" y="T3"/>
                </a:cxn>
                <a:cxn ang="0">
                  <a:pos x="T4" y="T5"/>
                </a:cxn>
                <a:cxn ang="0">
                  <a:pos x="T6" y="T7"/>
                </a:cxn>
                <a:cxn ang="0">
                  <a:pos x="T8" y="T9"/>
                </a:cxn>
                <a:cxn ang="0">
                  <a:pos x="T10" y="T11"/>
                </a:cxn>
              </a:cxnLst>
              <a:rect l="0" t="0" r="r" b="b"/>
              <a:pathLst>
                <a:path w="19" h="21">
                  <a:moveTo>
                    <a:pt x="8" y="21"/>
                  </a:moveTo>
                  <a:cubicBezTo>
                    <a:pt x="8" y="21"/>
                    <a:pt x="9" y="21"/>
                    <a:pt x="10" y="21"/>
                  </a:cubicBezTo>
                  <a:cubicBezTo>
                    <a:pt x="15" y="21"/>
                    <a:pt x="19" y="16"/>
                    <a:pt x="19" y="10"/>
                  </a:cubicBezTo>
                  <a:cubicBezTo>
                    <a:pt x="19" y="4"/>
                    <a:pt x="15" y="0"/>
                    <a:pt x="10" y="0"/>
                  </a:cubicBezTo>
                  <a:cubicBezTo>
                    <a:pt x="4" y="0"/>
                    <a:pt x="0" y="4"/>
                    <a:pt x="0" y="10"/>
                  </a:cubicBezTo>
                  <a:cubicBezTo>
                    <a:pt x="0" y="15"/>
                    <a:pt x="3" y="20"/>
                    <a:pt x="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6" name="Oval 451"/>
            <p:cNvSpPr>
              <a:spLocks noChangeArrowheads="1"/>
            </p:cNvSpPr>
            <p:nvPr/>
          </p:nvSpPr>
          <p:spPr bwMode="auto">
            <a:xfrm>
              <a:off x="10313288" y="2816286"/>
              <a:ext cx="31015" cy="37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7" name="Freeform 452"/>
            <p:cNvSpPr/>
            <p:nvPr/>
          </p:nvSpPr>
          <p:spPr bwMode="auto">
            <a:xfrm>
              <a:off x="10296699" y="2857399"/>
              <a:ext cx="64194" cy="36064"/>
            </a:xfrm>
            <a:custGeom>
              <a:avLst/>
              <a:gdLst>
                <a:gd name="T0" fmla="*/ 20 w 38"/>
                <a:gd name="T1" fmla="*/ 21 h 21"/>
                <a:gd name="T2" fmla="*/ 20 w 38"/>
                <a:gd name="T3" fmla="*/ 21 h 21"/>
                <a:gd name="T4" fmla="*/ 38 w 38"/>
                <a:gd name="T5" fmla="*/ 21 h 21"/>
                <a:gd name="T6" fmla="*/ 38 w 38"/>
                <a:gd name="T7" fmla="*/ 10 h 21"/>
                <a:gd name="T8" fmla="*/ 28 w 38"/>
                <a:gd name="T9" fmla="*/ 0 h 21"/>
                <a:gd name="T10" fmla="*/ 20 w 38"/>
                <a:gd name="T11" fmla="*/ 3 h 21"/>
                <a:gd name="T12" fmla="*/ 23 w 38"/>
                <a:gd name="T13" fmla="*/ 13 h 21"/>
                <a:gd name="T14" fmla="*/ 20 w 38"/>
                <a:gd name="T15" fmla="*/ 19 h 21"/>
                <a:gd name="T16" fmla="*/ 16 w 38"/>
                <a:gd name="T17" fmla="*/ 13 h 21"/>
                <a:gd name="T18" fmla="*/ 20 w 38"/>
                <a:gd name="T19" fmla="*/ 3 h 21"/>
                <a:gd name="T20" fmla="*/ 10 w 38"/>
                <a:gd name="T21" fmla="*/ 0 h 21"/>
                <a:gd name="T22" fmla="*/ 0 w 38"/>
                <a:gd name="T23" fmla="*/ 10 h 21"/>
                <a:gd name="T24" fmla="*/ 0 w 38"/>
                <a:gd name="T25" fmla="*/ 21 h 21"/>
                <a:gd name="T26" fmla="*/ 18 w 38"/>
                <a:gd name="T27" fmla="*/ 21 h 21"/>
                <a:gd name="T28" fmla="*/ 20 w 38"/>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21">
                  <a:moveTo>
                    <a:pt x="20" y="21"/>
                  </a:moveTo>
                  <a:cubicBezTo>
                    <a:pt x="20" y="21"/>
                    <a:pt x="20" y="21"/>
                    <a:pt x="20" y="21"/>
                  </a:cubicBezTo>
                  <a:cubicBezTo>
                    <a:pt x="38" y="21"/>
                    <a:pt x="38" y="21"/>
                    <a:pt x="38" y="21"/>
                  </a:cubicBezTo>
                  <a:cubicBezTo>
                    <a:pt x="38" y="21"/>
                    <a:pt x="38" y="21"/>
                    <a:pt x="38" y="10"/>
                  </a:cubicBezTo>
                  <a:cubicBezTo>
                    <a:pt x="38" y="4"/>
                    <a:pt x="32" y="1"/>
                    <a:pt x="28" y="0"/>
                  </a:cubicBezTo>
                  <a:cubicBezTo>
                    <a:pt x="20" y="3"/>
                    <a:pt x="20" y="3"/>
                    <a:pt x="20" y="3"/>
                  </a:cubicBezTo>
                  <a:cubicBezTo>
                    <a:pt x="23" y="13"/>
                    <a:pt x="23" y="13"/>
                    <a:pt x="23" y="13"/>
                  </a:cubicBezTo>
                  <a:cubicBezTo>
                    <a:pt x="20" y="19"/>
                    <a:pt x="20" y="19"/>
                    <a:pt x="20" y="19"/>
                  </a:cubicBezTo>
                  <a:cubicBezTo>
                    <a:pt x="16" y="13"/>
                    <a:pt x="16" y="13"/>
                    <a:pt x="16" y="13"/>
                  </a:cubicBezTo>
                  <a:cubicBezTo>
                    <a:pt x="20" y="3"/>
                    <a:pt x="20" y="3"/>
                    <a:pt x="20" y="3"/>
                  </a:cubicBezTo>
                  <a:cubicBezTo>
                    <a:pt x="10" y="0"/>
                    <a:pt x="10" y="0"/>
                    <a:pt x="10" y="0"/>
                  </a:cubicBezTo>
                  <a:cubicBezTo>
                    <a:pt x="6" y="1"/>
                    <a:pt x="0" y="4"/>
                    <a:pt x="0" y="10"/>
                  </a:cubicBezTo>
                  <a:cubicBezTo>
                    <a:pt x="0" y="21"/>
                    <a:pt x="0" y="21"/>
                    <a:pt x="0" y="21"/>
                  </a:cubicBezTo>
                  <a:cubicBezTo>
                    <a:pt x="18" y="21"/>
                    <a:pt x="18" y="21"/>
                    <a:pt x="18" y="21"/>
                  </a:cubicBezTo>
                  <a:lnTo>
                    <a:pt x="2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8" name="Freeform 453"/>
            <p:cNvSpPr>
              <a:spLocks noEditPoints="1"/>
            </p:cNvSpPr>
            <p:nvPr/>
          </p:nvSpPr>
          <p:spPr bwMode="auto">
            <a:xfrm>
              <a:off x="10238275" y="2785993"/>
              <a:ext cx="383721" cy="262546"/>
            </a:xfrm>
            <a:custGeom>
              <a:avLst/>
              <a:gdLst>
                <a:gd name="T0" fmla="*/ 225 w 225"/>
                <a:gd name="T1" fmla="*/ 137 h 154"/>
                <a:gd name="T2" fmla="*/ 225 w 225"/>
                <a:gd name="T3" fmla="*/ 80 h 154"/>
                <a:gd name="T4" fmla="*/ 225 w 225"/>
                <a:gd name="T5" fmla="*/ 66 h 154"/>
                <a:gd name="T6" fmla="*/ 225 w 225"/>
                <a:gd name="T7" fmla="*/ 56 h 154"/>
                <a:gd name="T8" fmla="*/ 225 w 225"/>
                <a:gd name="T9" fmla="*/ 42 h 154"/>
                <a:gd name="T10" fmla="*/ 225 w 225"/>
                <a:gd name="T11" fmla="*/ 35 h 154"/>
                <a:gd name="T12" fmla="*/ 225 w 225"/>
                <a:gd name="T13" fmla="*/ 21 h 154"/>
                <a:gd name="T14" fmla="*/ 225 w 225"/>
                <a:gd name="T15" fmla="*/ 18 h 154"/>
                <a:gd name="T16" fmla="*/ 223 w 225"/>
                <a:gd name="T17" fmla="*/ 11 h 154"/>
                <a:gd name="T18" fmla="*/ 216 w 225"/>
                <a:gd name="T19" fmla="*/ 3 h 154"/>
                <a:gd name="T20" fmla="*/ 209 w 225"/>
                <a:gd name="T21" fmla="*/ 0 h 154"/>
                <a:gd name="T22" fmla="*/ 207 w 225"/>
                <a:gd name="T23" fmla="*/ 0 h 154"/>
                <a:gd name="T24" fmla="*/ 193 w 225"/>
                <a:gd name="T25" fmla="*/ 0 h 154"/>
                <a:gd name="T26" fmla="*/ 185 w 225"/>
                <a:gd name="T27" fmla="*/ 0 h 154"/>
                <a:gd name="T28" fmla="*/ 172 w 225"/>
                <a:gd name="T29" fmla="*/ 0 h 154"/>
                <a:gd name="T30" fmla="*/ 161 w 225"/>
                <a:gd name="T31" fmla="*/ 0 h 154"/>
                <a:gd name="T32" fmla="*/ 147 w 225"/>
                <a:gd name="T33" fmla="*/ 0 h 154"/>
                <a:gd name="T34" fmla="*/ 18 w 225"/>
                <a:gd name="T35" fmla="*/ 0 h 154"/>
                <a:gd name="T36" fmla="*/ 0 w 225"/>
                <a:gd name="T37" fmla="*/ 18 h 154"/>
                <a:gd name="T38" fmla="*/ 0 w 225"/>
                <a:gd name="T39" fmla="*/ 137 h 154"/>
                <a:gd name="T40" fmla="*/ 18 w 225"/>
                <a:gd name="T41" fmla="*/ 154 h 154"/>
                <a:gd name="T42" fmla="*/ 207 w 225"/>
                <a:gd name="T43" fmla="*/ 154 h 154"/>
                <a:gd name="T44" fmla="*/ 225 w 225"/>
                <a:gd name="T45" fmla="*/ 137 h 154"/>
                <a:gd name="T46" fmla="*/ 211 w 225"/>
                <a:gd name="T47" fmla="*/ 126 h 154"/>
                <a:gd name="T48" fmla="*/ 196 w 225"/>
                <a:gd name="T49" fmla="*/ 141 h 154"/>
                <a:gd name="T50" fmla="*/ 55 w 225"/>
                <a:gd name="T51" fmla="*/ 141 h 154"/>
                <a:gd name="T52" fmla="*/ 29 w 225"/>
                <a:gd name="T53" fmla="*/ 141 h 154"/>
                <a:gd name="T54" fmla="*/ 13 w 225"/>
                <a:gd name="T55" fmla="*/ 126 h 154"/>
                <a:gd name="T56" fmla="*/ 13 w 225"/>
                <a:gd name="T57" fmla="*/ 26 h 154"/>
                <a:gd name="T58" fmla="*/ 29 w 225"/>
                <a:gd name="T59" fmla="*/ 11 h 154"/>
                <a:gd name="T60" fmla="*/ 91 w 225"/>
                <a:gd name="T61" fmla="*/ 11 h 154"/>
                <a:gd name="T62" fmla="*/ 146 w 225"/>
                <a:gd name="T63" fmla="*/ 11 h 154"/>
                <a:gd name="T64" fmla="*/ 160 w 225"/>
                <a:gd name="T65" fmla="*/ 11 h 154"/>
                <a:gd name="T66" fmla="*/ 170 w 225"/>
                <a:gd name="T67" fmla="*/ 11 h 154"/>
                <a:gd name="T68" fmla="*/ 183 w 225"/>
                <a:gd name="T69" fmla="*/ 11 h 154"/>
                <a:gd name="T70" fmla="*/ 191 w 225"/>
                <a:gd name="T71" fmla="*/ 11 h 154"/>
                <a:gd name="T72" fmla="*/ 196 w 225"/>
                <a:gd name="T73" fmla="*/ 11 h 154"/>
                <a:gd name="T74" fmla="*/ 203 w 225"/>
                <a:gd name="T75" fmla="*/ 13 h 154"/>
                <a:gd name="T76" fmla="*/ 211 w 225"/>
                <a:gd name="T77" fmla="*/ 23 h 154"/>
                <a:gd name="T78" fmla="*/ 211 w 225"/>
                <a:gd name="T79" fmla="*/ 26 h 154"/>
                <a:gd name="T80" fmla="*/ 211 w 225"/>
                <a:gd name="T81" fmla="*/ 36 h 154"/>
                <a:gd name="T82" fmla="*/ 211 w 225"/>
                <a:gd name="T83" fmla="*/ 43 h 154"/>
                <a:gd name="T84" fmla="*/ 211 w 225"/>
                <a:gd name="T85" fmla="*/ 57 h 154"/>
                <a:gd name="T86" fmla="*/ 211 w 225"/>
                <a:gd name="T87" fmla="*/ 66 h 154"/>
                <a:gd name="T88" fmla="*/ 211 w 225"/>
                <a:gd name="T89" fmla="*/ 81 h 154"/>
                <a:gd name="T90" fmla="*/ 211 w 225"/>
                <a:gd name="T91" fmla="*/ 12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5" h="154">
                  <a:moveTo>
                    <a:pt x="225" y="137"/>
                  </a:moveTo>
                  <a:cubicBezTo>
                    <a:pt x="225" y="80"/>
                    <a:pt x="225" y="80"/>
                    <a:pt x="225" y="80"/>
                  </a:cubicBezTo>
                  <a:cubicBezTo>
                    <a:pt x="225" y="66"/>
                    <a:pt x="225" y="66"/>
                    <a:pt x="225" y="66"/>
                  </a:cubicBezTo>
                  <a:cubicBezTo>
                    <a:pt x="225" y="56"/>
                    <a:pt x="225" y="56"/>
                    <a:pt x="225" y="56"/>
                  </a:cubicBezTo>
                  <a:cubicBezTo>
                    <a:pt x="225" y="42"/>
                    <a:pt x="225" y="42"/>
                    <a:pt x="225" y="42"/>
                  </a:cubicBezTo>
                  <a:cubicBezTo>
                    <a:pt x="225" y="35"/>
                    <a:pt x="225" y="35"/>
                    <a:pt x="225" y="35"/>
                  </a:cubicBezTo>
                  <a:cubicBezTo>
                    <a:pt x="225" y="21"/>
                    <a:pt x="225" y="21"/>
                    <a:pt x="225" y="21"/>
                  </a:cubicBezTo>
                  <a:cubicBezTo>
                    <a:pt x="225" y="18"/>
                    <a:pt x="225" y="18"/>
                    <a:pt x="225" y="18"/>
                  </a:cubicBezTo>
                  <a:cubicBezTo>
                    <a:pt x="225" y="15"/>
                    <a:pt x="224" y="13"/>
                    <a:pt x="223" y="11"/>
                  </a:cubicBezTo>
                  <a:cubicBezTo>
                    <a:pt x="222" y="7"/>
                    <a:pt x="219" y="5"/>
                    <a:pt x="216" y="3"/>
                  </a:cubicBezTo>
                  <a:cubicBezTo>
                    <a:pt x="214" y="1"/>
                    <a:pt x="212" y="1"/>
                    <a:pt x="209" y="0"/>
                  </a:cubicBezTo>
                  <a:cubicBezTo>
                    <a:pt x="208" y="0"/>
                    <a:pt x="208" y="0"/>
                    <a:pt x="207" y="0"/>
                  </a:cubicBezTo>
                  <a:cubicBezTo>
                    <a:pt x="193" y="0"/>
                    <a:pt x="193" y="0"/>
                    <a:pt x="193" y="0"/>
                  </a:cubicBezTo>
                  <a:cubicBezTo>
                    <a:pt x="185" y="0"/>
                    <a:pt x="185" y="0"/>
                    <a:pt x="185" y="0"/>
                  </a:cubicBezTo>
                  <a:cubicBezTo>
                    <a:pt x="172" y="0"/>
                    <a:pt x="172" y="0"/>
                    <a:pt x="172" y="0"/>
                  </a:cubicBezTo>
                  <a:cubicBezTo>
                    <a:pt x="161" y="0"/>
                    <a:pt x="161" y="0"/>
                    <a:pt x="161" y="0"/>
                  </a:cubicBezTo>
                  <a:cubicBezTo>
                    <a:pt x="147" y="0"/>
                    <a:pt x="147" y="0"/>
                    <a:pt x="147" y="0"/>
                  </a:cubicBezTo>
                  <a:cubicBezTo>
                    <a:pt x="18" y="0"/>
                    <a:pt x="18" y="0"/>
                    <a:pt x="18" y="0"/>
                  </a:cubicBezTo>
                  <a:cubicBezTo>
                    <a:pt x="8" y="0"/>
                    <a:pt x="0" y="8"/>
                    <a:pt x="0" y="18"/>
                  </a:cubicBezTo>
                  <a:cubicBezTo>
                    <a:pt x="0" y="137"/>
                    <a:pt x="0" y="137"/>
                    <a:pt x="0" y="137"/>
                  </a:cubicBezTo>
                  <a:cubicBezTo>
                    <a:pt x="0" y="146"/>
                    <a:pt x="8" y="154"/>
                    <a:pt x="18" y="154"/>
                  </a:cubicBezTo>
                  <a:cubicBezTo>
                    <a:pt x="207" y="154"/>
                    <a:pt x="207" y="154"/>
                    <a:pt x="207" y="154"/>
                  </a:cubicBezTo>
                  <a:cubicBezTo>
                    <a:pt x="217" y="154"/>
                    <a:pt x="225" y="146"/>
                    <a:pt x="225" y="137"/>
                  </a:cubicBezTo>
                  <a:close/>
                  <a:moveTo>
                    <a:pt x="211" y="126"/>
                  </a:moveTo>
                  <a:cubicBezTo>
                    <a:pt x="211" y="135"/>
                    <a:pt x="204" y="141"/>
                    <a:pt x="196" y="141"/>
                  </a:cubicBezTo>
                  <a:cubicBezTo>
                    <a:pt x="55" y="141"/>
                    <a:pt x="55" y="141"/>
                    <a:pt x="55" y="141"/>
                  </a:cubicBezTo>
                  <a:cubicBezTo>
                    <a:pt x="29" y="141"/>
                    <a:pt x="29" y="141"/>
                    <a:pt x="29" y="141"/>
                  </a:cubicBezTo>
                  <a:cubicBezTo>
                    <a:pt x="20" y="141"/>
                    <a:pt x="13" y="135"/>
                    <a:pt x="13" y="126"/>
                  </a:cubicBezTo>
                  <a:cubicBezTo>
                    <a:pt x="13" y="26"/>
                    <a:pt x="13" y="26"/>
                    <a:pt x="13" y="26"/>
                  </a:cubicBezTo>
                  <a:cubicBezTo>
                    <a:pt x="13" y="18"/>
                    <a:pt x="20" y="11"/>
                    <a:pt x="29" y="11"/>
                  </a:cubicBezTo>
                  <a:cubicBezTo>
                    <a:pt x="91" y="11"/>
                    <a:pt x="91" y="11"/>
                    <a:pt x="91" y="11"/>
                  </a:cubicBezTo>
                  <a:cubicBezTo>
                    <a:pt x="146" y="11"/>
                    <a:pt x="146" y="11"/>
                    <a:pt x="146" y="11"/>
                  </a:cubicBezTo>
                  <a:cubicBezTo>
                    <a:pt x="160" y="11"/>
                    <a:pt x="160" y="11"/>
                    <a:pt x="160" y="11"/>
                  </a:cubicBezTo>
                  <a:cubicBezTo>
                    <a:pt x="170" y="11"/>
                    <a:pt x="170" y="11"/>
                    <a:pt x="170" y="11"/>
                  </a:cubicBezTo>
                  <a:cubicBezTo>
                    <a:pt x="183" y="11"/>
                    <a:pt x="183" y="11"/>
                    <a:pt x="183" y="11"/>
                  </a:cubicBezTo>
                  <a:cubicBezTo>
                    <a:pt x="191" y="11"/>
                    <a:pt x="191" y="11"/>
                    <a:pt x="191" y="11"/>
                  </a:cubicBezTo>
                  <a:cubicBezTo>
                    <a:pt x="196" y="11"/>
                    <a:pt x="196" y="11"/>
                    <a:pt x="196" y="11"/>
                  </a:cubicBezTo>
                  <a:cubicBezTo>
                    <a:pt x="198" y="11"/>
                    <a:pt x="201" y="12"/>
                    <a:pt x="203" y="13"/>
                  </a:cubicBezTo>
                  <a:cubicBezTo>
                    <a:pt x="207" y="15"/>
                    <a:pt x="210" y="19"/>
                    <a:pt x="211" y="23"/>
                  </a:cubicBezTo>
                  <a:cubicBezTo>
                    <a:pt x="211" y="24"/>
                    <a:pt x="211" y="25"/>
                    <a:pt x="211" y="26"/>
                  </a:cubicBezTo>
                  <a:cubicBezTo>
                    <a:pt x="211" y="36"/>
                    <a:pt x="211" y="36"/>
                    <a:pt x="211" y="36"/>
                  </a:cubicBezTo>
                  <a:cubicBezTo>
                    <a:pt x="211" y="43"/>
                    <a:pt x="211" y="43"/>
                    <a:pt x="211" y="43"/>
                  </a:cubicBezTo>
                  <a:cubicBezTo>
                    <a:pt x="211" y="57"/>
                    <a:pt x="211" y="57"/>
                    <a:pt x="211" y="57"/>
                  </a:cubicBezTo>
                  <a:cubicBezTo>
                    <a:pt x="211" y="66"/>
                    <a:pt x="211" y="66"/>
                    <a:pt x="211" y="66"/>
                  </a:cubicBezTo>
                  <a:cubicBezTo>
                    <a:pt x="211" y="81"/>
                    <a:pt x="211" y="81"/>
                    <a:pt x="211" y="81"/>
                  </a:cubicBezTo>
                  <a:lnTo>
                    <a:pt x="211"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9" name="Freeform 454"/>
            <p:cNvSpPr/>
            <p:nvPr/>
          </p:nvSpPr>
          <p:spPr bwMode="auto">
            <a:xfrm>
              <a:off x="10054349" y="3114896"/>
              <a:ext cx="168779" cy="228646"/>
            </a:xfrm>
            <a:custGeom>
              <a:avLst/>
              <a:gdLst>
                <a:gd name="T0" fmla="*/ 50 w 99"/>
                <a:gd name="T1" fmla="*/ 2 h 134"/>
                <a:gd name="T2" fmla="*/ 89 w 99"/>
                <a:gd name="T3" fmla="*/ 59 h 134"/>
                <a:gd name="T4" fmla="*/ 89 w 99"/>
                <a:gd name="T5" fmla="*/ 86 h 134"/>
                <a:gd name="T6" fmla="*/ 59 w 99"/>
                <a:gd name="T7" fmla="*/ 68 h 134"/>
                <a:gd name="T8" fmla="*/ 50 w 99"/>
                <a:gd name="T9" fmla="*/ 2 h 134"/>
                <a:gd name="T10" fmla="*/ 0 w 99"/>
                <a:gd name="T11" fmla="*/ 34 h 134"/>
                <a:gd name="T12" fmla="*/ 0 w 99"/>
                <a:gd name="T13" fmla="*/ 114 h 134"/>
                <a:gd name="T14" fmla="*/ 50 w 99"/>
                <a:gd name="T15" fmla="*/ 134 h 134"/>
                <a:gd name="T16" fmla="*/ 99 w 99"/>
                <a:gd name="T17" fmla="*/ 105 h 134"/>
                <a:gd name="T18" fmla="*/ 99 w 99"/>
                <a:gd name="T19" fmla="*/ 68 h 134"/>
                <a:gd name="T20" fmla="*/ 50 w 99"/>
                <a:gd name="T21" fmla="*/ 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34">
                  <a:moveTo>
                    <a:pt x="50" y="2"/>
                  </a:moveTo>
                  <a:cubicBezTo>
                    <a:pt x="89" y="59"/>
                    <a:pt x="89" y="59"/>
                    <a:pt x="89" y="59"/>
                  </a:cubicBezTo>
                  <a:cubicBezTo>
                    <a:pt x="89" y="86"/>
                    <a:pt x="89" y="86"/>
                    <a:pt x="89" y="86"/>
                  </a:cubicBezTo>
                  <a:cubicBezTo>
                    <a:pt x="59" y="68"/>
                    <a:pt x="59" y="68"/>
                    <a:pt x="59" y="68"/>
                  </a:cubicBezTo>
                  <a:cubicBezTo>
                    <a:pt x="50" y="2"/>
                    <a:pt x="50" y="2"/>
                    <a:pt x="50" y="2"/>
                  </a:cubicBezTo>
                  <a:cubicBezTo>
                    <a:pt x="50" y="2"/>
                    <a:pt x="0" y="0"/>
                    <a:pt x="0" y="34"/>
                  </a:cubicBezTo>
                  <a:cubicBezTo>
                    <a:pt x="0" y="68"/>
                    <a:pt x="0" y="114"/>
                    <a:pt x="0" y="114"/>
                  </a:cubicBezTo>
                  <a:cubicBezTo>
                    <a:pt x="0" y="114"/>
                    <a:pt x="5" y="134"/>
                    <a:pt x="50" y="134"/>
                  </a:cubicBezTo>
                  <a:cubicBezTo>
                    <a:pt x="94" y="134"/>
                    <a:pt x="99" y="121"/>
                    <a:pt x="99" y="105"/>
                  </a:cubicBezTo>
                  <a:cubicBezTo>
                    <a:pt x="99" y="89"/>
                    <a:pt x="99" y="68"/>
                    <a:pt x="99" y="68"/>
                  </a:cubicBezTo>
                  <a:cubicBezTo>
                    <a:pt x="99" y="68"/>
                    <a:pt x="88" y="2"/>
                    <a:pt x="5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0" name="Oval 455"/>
            <p:cNvSpPr>
              <a:spLocks noChangeArrowheads="1"/>
            </p:cNvSpPr>
            <p:nvPr/>
          </p:nvSpPr>
          <p:spPr bwMode="auto">
            <a:xfrm>
              <a:off x="10063004" y="2954772"/>
              <a:ext cx="132715" cy="155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grpSp>
      <p:grpSp>
        <p:nvGrpSpPr>
          <p:cNvPr id="51" name="组合 50"/>
          <p:cNvGrpSpPr/>
          <p:nvPr/>
        </p:nvGrpSpPr>
        <p:grpSpPr>
          <a:xfrm>
            <a:off x="4153409" y="1802632"/>
            <a:ext cx="606545" cy="605513"/>
            <a:chOff x="1027865" y="1177546"/>
            <a:chExt cx="670069" cy="756622"/>
          </a:xfrm>
          <a:solidFill>
            <a:schemeClr val="bg1">
              <a:lumMod val="75000"/>
            </a:schemeClr>
          </a:solidFill>
          <a:effectLst>
            <a:reflection blurRad="6350" stA="52000" endA="300" endPos="27000" dir="5400000" sy="-100000" algn="bl" rotWithShape="0"/>
          </a:effectLst>
        </p:grpSpPr>
        <p:sp>
          <p:nvSpPr>
            <p:cNvPr id="52" name="Oval 648"/>
            <p:cNvSpPr>
              <a:spLocks noChangeArrowheads="1"/>
            </p:cNvSpPr>
            <p:nvPr/>
          </p:nvSpPr>
          <p:spPr bwMode="auto">
            <a:xfrm>
              <a:off x="1494533" y="1264821"/>
              <a:ext cx="189697" cy="21926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3" name="Freeform 649"/>
            <p:cNvSpPr>
              <a:spLocks noEditPoints="1"/>
            </p:cNvSpPr>
            <p:nvPr/>
          </p:nvSpPr>
          <p:spPr bwMode="auto">
            <a:xfrm>
              <a:off x="1301951" y="1177546"/>
              <a:ext cx="199795" cy="173829"/>
            </a:xfrm>
            <a:custGeom>
              <a:avLst/>
              <a:gdLst>
                <a:gd name="T0" fmla="*/ 106 w 117"/>
                <a:gd name="T1" fmla="*/ 67 h 102"/>
                <a:gd name="T2" fmla="*/ 117 w 117"/>
                <a:gd name="T3" fmla="*/ 45 h 102"/>
                <a:gd name="T4" fmla="*/ 117 w 117"/>
                <a:gd name="T5" fmla="*/ 24 h 102"/>
                <a:gd name="T6" fmla="*/ 94 w 117"/>
                <a:gd name="T7" fmla="*/ 0 h 102"/>
                <a:gd name="T8" fmla="*/ 23 w 117"/>
                <a:gd name="T9" fmla="*/ 0 h 102"/>
                <a:gd name="T10" fmla="*/ 0 w 117"/>
                <a:gd name="T11" fmla="*/ 24 h 102"/>
                <a:gd name="T12" fmla="*/ 0 w 117"/>
                <a:gd name="T13" fmla="*/ 45 h 102"/>
                <a:gd name="T14" fmla="*/ 23 w 117"/>
                <a:gd name="T15" fmla="*/ 70 h 102"/>
                <a:gd name="T16" fmla="*/ 73 w 117"/>
                <a:gd name="T17" fmla="*/ 70 h 102"/>
                <a:gd name="T18" fmla="*/ 110 w 117"/>
                <a:gd name="T19" fmla="*/ 102 h 102"/>
                <a:gd name="T20" fmla="*/ 106 w 117"/>
                <a:gd name="T21" fmla="*/ 67 h 102"/>
                <a:gd name="T22" fmla="*/ 88 w 117"/>
                <a:gd name="T23" fmla="*/ 60 h 102"/>
                <a:gd name="T24" fmla="*/ 31 w 117"/>
                <a:gd name="T25" fmla="*/ 60 h 102"/>
                <a:gd name="T26" fmla="*/ 13 w 117"/>
                <a:gd name="T27" fmla="*/ 43 h 102"/>
                <a:gd name="T28" fmla="*/ 13 w 117"/>
                <a:gd name="T29" fmla="*/ 27 h 102"/>
                <a:gd name="T30" fmla="*/ 31 w 117"/>
                <a:gd name="T31" fmla="*/ 9 h 102"/>
                <a:gd name="T32" fmla="*/ 88 w 117"/>
                <a:gd name="T33" fmla="*/ 9 h 102"/>
                <a:gd name="T34" fmla="*/ 106 w 117"/>
                <a:gd name="T35" fmla="*/ 27 h 102"/>
                <a:gd name="T36" fmla="*/ 106 w 117"/>
                <a:gd name="T37" fmla="*/ 43 h 102"/>
                <a:gd name="T38" fmla="*/ 88 w 117"/>
                <a:gd name="T3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02">
                  <a:moveTo>
                    <a:pt x="106" y="67"/>
                  </a:moveTo>
                  <a:cubicBezTo>
                    <a:pt x="112" y="62"/>
                    <a:pt x="117" y="55"/>
                    <a:pt x="117" y="45"/>
                  </a:cubicBezTo>
                  <a:cubicBezTo>
                    <a:pt x="117" y="24"/>
                    <a:pt x="117" y="24"/>
                    <a:pt x="117" y="24"/>
                  </a:cubicBezTo>
                  <a:cubicBezTo>
                    <a:pt x="117" y="11"/>
                    <a:pt x="107" y="0"/>
                    <a:pt x="94" y="0"/>
                  </a:cubicBezTo>
                  <a:cubicBezTo>
                    <a:pt x="23" y="0"/>
                    <a:pt x="23" y="0"/>
                    <a:pt x="23" y="0"/>
                  </a:cubicBezTo>
                  <a:cubicBezTo>
                    <a:pt x="10" y="0"/>
                    <a:pt x="0" y="11"/>
                    <a:pt x="0" y="24"/>
                  </a:cubicBezTo>
                  <a:cubicBezTo>
                    <a:pt x="0" y="45"/>
                    <a:pt x="0" y="45"/>
                    <a:pt x="0" y="45"/>
                  </a:cubicBezTo>
                  <a:cubicBezTo>
                    <a:pt x="0" y="59"/>
                    <a:pt x="10" y="70"/>
                    <a:pt x="23" y="70"/>
                  </a:cubicBezTo>
                  <a:cubicBezTo>
                    <a:pt x="73" y="70"/>
                    <a:pt x="73" y="70"/>
                    <a:pt x="73" y="70"/>
                  </a:cubicBezTo>
                  <a:cubicBezTo>
                    <a:pt x="110" y="102"/>
                    <a:pt x="110" y="102"/>
                    <a:pt x="110" y="102"/>
                  </a:cubicBezTo>
                  <a:lnTo>
                    <a:pt x="106" y="67"/>
                  </a:lnTo>
                  <a:close/>
                  <a:moveTo>
                    <a:pt x="88" y="60"/>
                  </a:moveTo>
                  <a:cubicBezTo>
                    <a:pt x="31" y="60"/>
                    <a:pt x="31" y="60"/>
                    <a:pt x="31" y="60"/>
                  </a:cubicBezTo>
                  <a:cubicBezTo>
                    <a:pt x="21" y="60"/>
                    <a:pt x="13" y="52"/>
                    <a:pt x="13" y="43"/>
                  </a:cubicBezTo>
                  <a:cubicBezTo>
                    <a:pt x="13" y="27"/>
                    <a:pt x="13" y="27"/>
                    <a:pt x="13" y="27"/>
                  </a:cubicBezTo>
                  <a:cubicBezTo>
                    <a:pt x="13" y="17"/>
                    <a:pt x="21" y="9"/>
                    <a:pt x="31" y="9"/>
                  </a:cubicBezTo>
                  <a:cubicBezTo>
                    <a:pt x="88" y="9"/>
                    <a:pt x="88" y="9"/>
                    <a:pt x="88" y="9"/>
                  </a:cubicBezTo>
                  <a:cubicBezTo>
                    <a:pt x="98" y="9"/>
                    <a:pt x="106" y="17"/>
                    <a:pt x="106" y="27"/>
                  </a:cubicBezTo>
                  <a:cubicBezTo>
                    <a:pt x="106" y="43"/>
                    <a:pt x="106" y="43"/>
                    <a:pt x="106" y="43"/>
                  </a:cubicBezTo>
                  <a:cubicBezTo>
                    <a:pt x="106" y="52"/>
                    <a:pt x="98" y="60"/>
                    <a:pt x="88"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4" name="Freeform 650"/>
            <p:cNvSpPr/>
            <p:nvPr/>
          </p:nvSpPr>
          <p:spPr bwMode="auto">
            <a:xfrm>
              <a:off x="1455584" y="1491302"/>
              <a:ext cx="242350" cy="325297"/>
            </a:xfrm>
            <a:custGeom>
              <a:avLst/>
              <a:gdLst>
                <a:gd name="T0" fmla="*/ 71 w 142"/>
                <a:gd name="T1" fmla="*/ 3 h 191"/>
                <a:gd name="T2" fmla="*/ 57 w 142"/>
                <a:gd name="T3" fmla="*/ 97 h 191"/>
                <a:gd name="T4" fmla="*/ 15 w 142"/>
                <a:gd name="T5" fmla="*/ 123 h 191"/>
                <a:gd name="T6" fmla="*/ 15 w 142"/>
                <a:gd name="T7" fmla="*/ 85 h 191"/>
                <a:gd name="T8" fmla="*/ 71 w 142"/>
                <a:gd name="T9" fmla="*/ 3 h 191"/>
                <a:gd name="T10" fmla="*/ 0 w 142"/>
                <a:gd name="T11" fmla="*/ 97 h 191"/>
                <a:gd name="T12" fmla="*/ 0 w 142"/>
                <a:gd name="T13" fmla="*/ 150 h 191"/>
                <a:gd name="T14" fmla="*/ 71 w 142"/>
                <a:gd name="T15" fmla="*/ 191 h 191"/>
                <a:gd name="T16" fmla="*/ 142 w 142"/>
                <a:gd name="T17" fmla="*/ 163 h 191"/>
                <a:gd name="T18" fmla="*/ 142 w 142"/>
                <a:gd name="T19" fmla="*/ 49 h 191"/>
                <a:gd name="T20" fmla="*/ 71 w 142"/>
                <a:gd name="T21" fmla="*/ 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 h="191">
                  <a:moveTo>
                    <a:pt x="71" y="3"/>
                  </a:moveTo>
                  <a:cubicBezTo>
                    <a:pt x="57" y="97"/>
                    <a:pt x="57" y="97"/>
                    <a:pt x="57" y="97"/>
                  </a:cubicBezTo>
                  <a:cubicBezTo>
                    <a:pt x="15" y="123"/>
                    <a:pt x="15" y="123"/>
                    <a:pt x="15" y="123"/>
                  </a:cubicBezTo>
                  <a:cubicBezTo>
                    <a:pt x="15" y="85"/>
                    <a:pt x="15" y="85"/>
                    <a:pt x="15" y="85"/>
                  </a:cubicBezTo>
                  <a:cubicBezTo>
                    <a:pt x="71" y="3"/>
                    <a:pt x="71" y="3"/>
                    <a:pt x="71" y="3"/>
                  </a:cubicBezTo>
                  <a:cubicBezTo>
                    <a:pt x="16" y="3"/>
                    <a:pt x="0" y="97"/>
                    <a:pt x="0" y="97"/>
                  </a:cubicBezTo>
                  <a:cubicBezTo>
                    <a:pt x="0" y="97"/>
                    <a:pt x="0" y="128"/>
                    <a:pt x="0" y="150"/>
                  </a:cubicBezTo>
                  <a:cubicBezTo>
                    <a:pt x="0" y="173"/>
                    <a:pt x="8" y="191"/>
                    <a:pt x="71" y="191"/>
                  </a:cubicBezTo>
                  <a:cubicBezTo>
                    <a:pt x="134" y="191"/>
                    <a:pt x="142" y="163"/>
                    <a:pt x="142" y="163"/>
                  </a:cubicBezTo>
                  <a:cubicBezTo>
                    <a:pt x="142" y="163"/>
                    <a:pt x="142" y="98"/>
                    <a:pt x="142" y="49"/>
                  </a:cubicBezTo>
                  <a:cubicBezTo>
                    <a:pt x="142" y="0"/>
                    <a:pt x="71" y="3"/>
                    <a:pt x="7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5" name="Oval 651"/>
            <p:cNvSpPr>
              <a:spLocks noChangeArrowheads="1"/>
            </p:cNvSpPr>
            <p:nvPr/>
          </p:nvSpPr>
          <p:spPr bwMode="auto">
            <a:xfrm>
              <a:off x="1421683" y="1225150"/>
              <a:ext cx="21638" cy="238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6" name="Oval 652"/>
            <p:cNvSpPr>
              <a:spLocks noChangeArrowheads="1"/>
            </p:cNvSpPr>
            <p:nvPr/>
          </p:nvSpPr>
          <p:spPr bwMode="auto">
            <a:xfrm>
              <a:off x="1387062" y="1225150"/>
              <a:ext cx="23802" cy="238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7" name="Oval 653"/>
            <p:cNvSpPr>
              <a:spLocks noChangeArrowheads="1"/>
            </p:cNvSpPr>
            <p:nvPr/>
          </p:nvSpPr>
          <p:spPr bwMode="auto">
            <a:xfrm>
              <a:off x="1351719" y="1223708"/>
              <a:ext cx="23802" cy="238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8" name="Oval 654"/>
            <p:cNvSpPr>
              <a:spLocks noChangeArrowheads="1"/>
            </p:cNvSpPr>
            <p:nvPr/>
          </p:nvSpPr>
          <p:spPr bwMode="auto">
            <a:xfrm>
              <a:off x="1353162" y="1396094"/>
              <a:ext cx="22360" cy="216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9" name="Oval 655"/>
            <p:cNvSpPr>
              <a:spLocks noChangeArrowheads="1"/>
            </p:cNvSpPr>
            <p:nvPr/>
          </p:nvSpPr>
          <p:spPr bwMode="auto">
            <a:xfrm>
              <a:off x="1317098" y="1397536"/>
              <a:ext cx="22360" cy="2236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60" name="Oval 656"/>
            <p:cNvSpPr>
              <a:spLocks noChangeArrowheads="1"/>
            </p:cNvSpPr>
            <p:nvPr/>
          </p:nvSpPr>
          <p:spPr bwMode="auto">
            <a:xfrm>
              <a:off x="1283198" y="1397536"/>
              <a:ext cx="23802" cy="2236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61" name="Freeform 657"/>
            <p:cNvSpPr/>
            <p:nvPr/>
          </p:nvSpPr>
          <p:spPr bwMode="auto">
            <a:xfrm>
              <a:off x="1027865" y="1608871"/>
              <a:ext cx="240186" cy="325297"/>
            </a:xfrm>
            <a:custGeom>
              <a:avLst/>
              <a:gdLst>
                <a:gd name="T0" fmla="*/ 71 w 141"/>
                <a:gd name="T1" fmla="*/ 3 h 191"/>
                <a:gd name="T2" fmla="*/ 127 w 141"/>
                <a:gd name="T3" fmla="*/ 84 h 191"/>
                <a:gd name="T4" fmla="*/ 127 w 141"/>
                <a:gd name="T5" fmla="*/ 122 h 191"/>
                <a:gd name="T6" fmla="*/ 85 w 141"/>
                <a:gd name="T7" fmla="*/ 97 h 191"/>
                <a:gd name="T8" fmla="*/ 71 w 141"/>
                <a:gd name="T9" fmla="*/ 3 h 191"/>
                <a:gd name="T10" fmla="*/ 0 w 141"/>
                <a:gd name="T11" fmla="*/ 48 h 191"/>
                <a:gd name="T12" fmla="*/ 0 w 141"/>
                <a:gd name="T13" fmla="*/ 163 h 191"/>
                <a:gd name="T14" fmla="*/ 71 w 141"/>
                <a:gd name="T15" fmla="*/ 191 h 191"/>
                <a:gd name="T16" fmla="*/ 141 w 141"/>
                <a:gd name="T17" fmla="*/ 150 h 191"/>
                <a:gd name="T18" fmla="*/ 141 w 141"/>
                <a:gd name="T19" fmla="*/ 97 h 191"/>
                <a:gd name="T20" fmla="*/ 71 w 141"/>
                <a:gd name="T21" fmla="*/ 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 h="191">
                  <a:moveTo>
                    <a:pt x="71" y="3"/>
                  </a:moveTo>
                  <a:cubicBezTo>
                    <a:pt x="127" y="84"/>
                    <a:pt x="127" y="84"/>
                    <a:pt x="127" y="84"/>
                  </a:cubicBezTo>
                  <a:cubicBezTo>
                    <a:pt x="127" y="122"/>
                    <a:pt x="127" y="122"/>
                    <a:pt x="127" y="122"/>
                  </a:cubicBezTo>
                  <a:cubicBezTo>
                    <a:pt x="85" y="97"/>
                    <a:pt x="85" y="97"/>
                    <a:pt x="85" y="97"/>
                  </a:cubicBezTo>
                  <a:cubicBezTo>
                    <a:pt x="71" y="3"/>
                    <a:pt x="71" y="3"/>
                    <a:pt x="71" y="3"/>
                  </a:cubicBezTo>
                  <a:cubicBezTo>
                    <a:pt x="71" y="3"/>
                    <a:pt x="0" y="0"/>
                    <a:pt x="0" y="48"/>
                  </a:cubicBezTo>
                  <a:cubicBezTo>
                    <a:pt x="0" y="98"/>
                    <a:pt x="0" y="163"/>
                    <a:pt x="0" y="163"/>
                  </a:cubicBezTo>
                  <a:cubicBezTo>
                    <a:pt x="0" y="163"/>
                    <a:pt x="8" y="191"/>
                    <a:pt x="71" y="191"/>
                  </a:cubicBezTo>
                  <a:cubicBezTo>
                    <a:pt x="134" y="191"/>
                    <a:pt x="141" y="173"/>
                    <a:pt x="141" y="150"/>
                  </a:cubicBezTo>
                  <a:cubicBezTo>
                    <a:pt x="141" y="127"/>
                    <a:pt x="141" y="97"/>
                    <a:pt x="141" y="97"/>
                  </a:cubicBezTo>
                  <a:cubicBezTo>
                    <a:pt x="141" y="97"/>
                    <a:pt x="126" y="3"/>
                    <a:pt x="7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62" name="Freeform 658"/>
            <p:cNvSpPr>
              <a:spLocks noEditPoints="1"/>
            </p:cNvSpPr>
            <p:nvPr/>
          </p:nvSpPr>
          <p:spPr bwMode="auto">
            <a:xfrm>
              <a:off x="1226938" y="1347768"/>
              <a:ext cx="197631" cy="175992"/>
            </a:xfrm>
            <a:custGeom>
              <a:avLst/>
              <a:gdLst>
                <a:gd name="T0" fmla="*/ 94 w 116"/>
                <a:gd name="T1" fmla="*/ 0 h 103"/>
                <a:gd name="T2" fmla="*/ 22 w 116"/>
                <a:gd name="T3" fmla="*/ 0 h 103"/>
                <a:gd name="T4" fmla="*/ 0 w 116"/>
                <a:gd name="T5" fmla="*/ 25 h 103"/>
                <a:gd name="T6" fmla="*/ 0 w 116"/>
                <a:gd name="T7" fmla="*/ 46 h 103"/>
                <a:gd name="T8" fmla="*/ 11 w 116"/>
                <a:gd name="T9" fmla="*/ 67 h 103"/>
                <a:gd name="T10" fmla="*/ 6 w 116"/>
                <a:gd name="T11" fmla="*/ 103 h 103"/>
                <a:gd name="T12" fmla="*/ 43 w 116"/>
                <a:gd name="T13" fmla="*/ 71 h 103"/>
                <a:gd name="T14" fmla="*/ 94 w 116"/>
                <a:gd name="T15" fmla="*/ 71 h 103"/>
                <a:gd name="T16" fmla="*/ 116 w 116"/>
                <a:gd name="T17" fmla="*/ 46 h 103"/>
                <a:gd name="T18" fmla="*/ 116 w 116"/>
                <a:gd name="T19" fmla="*/ 25 h 103"/>
                <a:gd name="T20" fmla="*/ 94 w 116"/>
                <a:gd name="T21" fmla="*/ 0 h 103"/>
                <a:gd name="T22" fmla="*/ 104 w 116"/>
                <a:gd name="T23" fmla="*/ 43 h 103"/>
                <a:gd name="T24" fmla="*/ 86 w 116"/>
                <a:gd name="T25" fmla="*/ 61 h 103"/>
                <a:gd name="T26" fmla="*/ 29 w 116"/>
                <a:gd name="T27" fmla="*/ 61 h 103"/>
                <a:gd name="T28" fmla="*/ 11 w 116"/>
                <a:gd name="T29" fmla="*/ 43 h 103"/>
                <a:gd name="T30" fmla="*/ 11 w 116"/>
                <a:gd name="T31" fmla="*/ 28 h 103"/>
                <a:gd name="T32" fmla="*/ 29 w 116"/>
                <a:gd name="T33" fmla="*/ 10 h 103"/>
                <a:gd name="T34" fmla="*/ 86 w 116"/>
                <a:gd name="T35" fmla="*/ 10 h 103"/>
                <a:gd name="T36" fmla="*/ 104 w 116"/>
                <a:gd name="T37" fmla="*/ 28 h 103"/>
                <a:gd name="T38" fmla="*/ 104 w 116"/>
                <a:gd name="T39" fmla="*/ 4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 h="103">
                  <a:moveTo>
                    <a:pt x="94" y="0"/>
                  </a:moveTo>
                  <a:cubicBezTo>
                    <a:pt x="22" y="0"/>
                    <a:pt x="22" y="0"/>
                    <a:pt x="22" y="0"/>
                  </a:cubicBezTo>
                  <a:cubicBezTo>
                    <a:pt x="10" y="0"/>
                    <a:pt x="0" y="11"/>
                    <a:pt x="0" y="25"/>
                  </a:cubicBezTo>
                  <a:cubicBezTo>
                    <a:pt x="0" y="46"/>
                    <a:pt x="0" y="46"/>
                    <a:pt x="0" y="46"/>
                  </a:cubicBezTo>
                  <a:cubicBezTo>
                    <a:pt x="0" y="55"/>
                    <a:pt x="4" y="63"/>
                    <a:pt x="11" y="67"/>
                  </a:cubicBezTo>
                  <a:cubicBezTo>
                    <a:pt x="6" y="103"/>
                    <a:pt x="6" y="103"/>
                    <a:pt x="6" y="103"/>
                  </a:cubicBezTo>
                  <a:cubicBezTo>
                    <a:pt x="43" y="71"/>
                    <a:pt x="43" y="71"/>
                    <a:pt x="43" y="71"/>
                  </a:cubicBezTo>
                  <a:cubicBezTo>
                    <a:pt x="94" y="71"/>
                    <a:pt x="94" y="71"/>
                    <a:pt x="94" y="71"/>
                  </a:cubicBezTo>
                  <a:cubicBezTo>
                    <a:pt x="106" y="71"/>
                    <a:pt x="116" y="60"/>
                    <a:pt x="116" y="46"/>
                  </a:cubicBezTo>
                  <a:cubicBezTo>
                    <a:pt x="116" y="25"/>
                    <a:pt x="116" y="25"/>
                    <a:pt x="116" y="25"/>
                  </a:cubicBezTo>
                  <a:cubicBezTo>
                    <a:pt x="116" y="11"/>
                    <a:pt x="106" y="0"/>
                    <a:pt x="94" y="0"/>
                  </a:cubicBezTo>
                  <a:close/>
                  <a:moveTo>
                    <a:pt x="104" y="43"/>
                  </a:moveTo>
                  <a:cubicBezTo>
                    <a:pt x="104" y="53"/>
                    <a:pt x="96" y="61"/>
                    <a:pt x="86" y="61"/>
                  </a:cubicBezTo>
                  <a:cubicBezTo>
                    <a:pt x="29" y="61"/>
                    <a:pt x="29" y="61"/>
                    <a:pt x="29" y="61"/>
                  </a:cubicBezTo>
                  <a:cubicBezTo>
                    <a:pt x="19" y="61"/>
                    <a:pt x="11" y="53"/>
                    <a:pt x="11" y="43"/>
                  </a:cubicBezTo>
                  <a:cubicBezTo>
                    <a:pt x="11" y="28"/>
                    <a:pt x="11" y="28"/>
                    <a:pt x="11" y="28"/>
                  </a:cubicBezTo>
                  <a:cubicBezTo>
                    <a:pt x="11" y="18"/>
                    <a:pt x="19" y="10"/>
                    <a:pt x="29" y="10"/>
                  </a:cubicBezTo>
                  <a:cubicBezTo>
                    <a:pt x="86" y="10"/>
                    <a:pt x="86" y="10"/>
                    <a:pt x="86" y="10"/>
                  </a:cubicBezTo>
                  <a:cubicBezTo>
                    <a:pt x="96" y="10"/>
                    <a:pt x="104" y="18"/>
                    <a:pt x="104" y="28"/>
                  </a:cubicBezTo>
                  <a:lnTo>
                    <a:pt x="104"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63" name="Oval 659"/>
            <p:cNvSpPr>
              <a:spLocks noChangeArrowheads="1"/>
            </p:cNvSpPr>
            <p:nvPr/>
          </p:nvSpPr>
          <p:spPr bwMode="auto">
            <a:xfrm>
              <a:off x="1041569" y="1380225"/>
              <a:ext cx="188975" cy="22215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grpSp>
      <p:sp>
        <p:nvSpPr>
          <p:cNvPr id="64" name="任意多边形 135"/>
          <p:cNvSpPr/>
          <p:nvPr/>
        </p:nvSpPr>
        <p:spPr>
          <a:xfrm rot="5400000">
            <a:off x="2594744" y="5184369"/>
            <a:ext cx="164883" cy="129218"/>
          </a:xfrm>
          <a:custGeom>
            <a:avLst/>
            <a:gdLst>
              <a:gd name="connsiteX0" fmla="*/ 146050 w 292100"/>
              <a:gd name="connsiteY0" fmla="*/ 0 h 251810"/>
              <a:gd name="connsiteX1" fmla="*/ 292100 w 292100"/>
              <a:gd name="connsiteY1" fmla="*/ 251810 h 251810"/>
              <a:gd name="connsiteX2" fmla="*/ 213780 w 292100"/>
              <a:gd name="connsiteY2" fmla="*/ 251810 h 251810"/>
              <a:gd name="connsiteX3" fmla="*/ 146050 w 292100"/>
              <a:gd name="connsiteY3" fmla="*/ 135034 h 251810"/>
              <a:gd name="connsiteX4" fmla="*/ 78320 w 292100"/>
              <a:gd name="connsiteY4" fmla="*/ 251810 h 251810"/>
              <a:gd name="connsiteX5" fmla="*/ 0 w 292100"/>
              <a:gd name="connsiteY5" fmla="*/ 251810 h 25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0" h="251810">
                <a:moveTo>
                  <a:pt x="146050" y="0"/>
                </a:moveTo>
                <a:lnTo>
                  <a:pt x="292100" y="251810"/>
                </a:lnTo>
                <a:lnTo>
                  <a:pt x="213780" y="251810"/>
                </a:lnTo>
                <a:lnTo>
                  <a:pt x="146050" y="135034"/>
                </a:lnTo>
                <a:lnTo>
                  <a:pt x="78320" y="251810"/>
                </a:lnTo>
                <a:lnTo>
                  <a:pt x="0" y="251810"/>
                </a:lnTo>
                <a:close/>
              </a:path>
            </a:pathLst>
          </a:custGeom>
          <a:solidFill>
            <a:srgbClr val="4A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65" name="任意多边形 156"/>
          <p:cNvSpPr/>
          <p:nvPr/>
        </p:nvSpPr>
        <p:spPr>
          <a:xfrm rot="5400000">
            <a:off x="4429657" y="4547866"/>
            <a:ext cx="164883" cy="129218"/>
          </a:xfrm>
          <a:custGeom>
            <a:avLst/>
            <a:gdLst>
              <a:gd name="connsiteX0" fmla="*/ 146050 w 292100"/>
              <a:gd name="connsiteY0" fmla="*/ 0 h 251810"/>
              <a:gd name="connsiteX1" fmla="*/ 292100 w 292100"/>
              <a:gd name="connsiteY1" fmla="*/ 251810 h 251810"/>
              <a:gd name="connsiteX2" fmla="*/ 213780 w 292100"/>
              <a:gd name="connsiteY2" fmla="*/ 251810 h 251810"/>
              <a:gd name="connsiteX3" fmla="*/ 146050 w 292100"/>
              <a:gd name="connsiteY3" fmla="*/ 135034 h 251810"/>
              <a:gd name="connsiteX4" fmla="*/ 78320 w 292100"/>
              <a:gd name="connsiteY4" fmla="*/ 251810 h 251810"/>
              <a:gd name="connsiteX5" fmla="*/ 0 w 292100"/>
              <a:gd name="connsiteY5" fmla="*/ 251810 h 25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0" h="251810">
                <a:moveTo>
                  <a:pt x="146050" y="0"/>
                </a:moveTo>
                <a:lnTo>
                  <a:pt x="292100" y="251810"/>
                </a:lnTo>
                <a:lnTo>
                  <a:pt x="213780" y="251810"/>
                </a:lnTo>
                <a:lnTo>
                  <a:pt x="146050" y="135034"/>
                </a:lnTo>
                <a:lnTo>
                  <a:pt x="78320" y="251810"/>
                </a:lnTo>
                <a:lnTo>
                  <a:pt x="0" y="251810"/>
                </a:lnTo>
                <a:close/>
              </a:path>
            </a:pathLst>
          </a:custGeom>
          <a:solidFill>
            <a:srgbClr val="4A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66" name="任意多边形 165"/>
          <p:cNvSpPr/>
          <p:nvPr/>
        </p:nvSpPr>
        <p:spPr>
          <a:xfrm rot="5400000">
            <a:off x="6252877" y="3921061"/>
            <a:ext cx="164883" cy="129218"/>
          </a:xfrm>
          <a:custGeom>
            <a:avLst/>
            <a:gdLst>
              <a:gd name="connsiteX0" fmla="*/ 146050 w 292100"/>
              <a:gd name="connsiteY0" fmla="*/ 0 h 251810"/>
              <a:gd name="connsiteX1" fmla="*/ 292100 w 292100"/>
              <a:gd name="connsiteY1" fmla="*/ 251810 h 251810"/>
              <a:gd name="connsiteX2" fmla="*/ 213780 w 292100"/>
              <a:gd name="connsiteY2" fmla="*/ 251810 h 251810"/>
              <a:gd name="connsiteX3" fmla="*/ 146050 w 292100"/>
              <a:gd name="connsiteY3" fmla="*/ 135034 h 251810"/>
              <a:gd name="connsiteX4" fmla="*/ 78320 w 292100"/>
              <a:gd name="connsiteY4" fmla="*/ 251810 h 251810"/>
              <a:gd name="connsiteX5" fmla="*/ 0 w 292100"/>
              <a:gd name="connsiteY5" fmla="*/ 251810 h 25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0" h="251810">
                <a:moveTo>
                  <a:pt x="146050" y="0"/>
                </a:moveTo>
                <a:lnTo>
                  <a:pt x="292100" y="251810"/>
                </a:lnTo>
                <a:lnTo>
                  <a:pt x="213780" y="251810"/>
                </a:lnTo>
                <a:lnTo>
                  <a:pt x="146050" y="135034"/>
                </a:lnTo>
                <a:lnTo>
                  <a:pt x="78320" y="251810"/>
                </a:lnTo>
                <a:lnTo>
                  <a:pt x="0" y="251810"/>
                </a:lnTo>
                <a:close/>
              </a:path>
            </a:pathLst>
          </a:custGeom>
          <a:solidFill>
            <a:srgbClr val="4A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67" name="任意多边形 174"/>
          <p:cNvSpPr/>
          <p:nvPr/>
        </p:nvSpPr>
        <p:spPr>
          <a:xfrm rot="5400000">
            <a:off x="8114371" y="3278356"/>
            <a:ext cx="164883" cy="129218"/>
          </a:xfrm>
          <a:custGeom>
            <a:avLst/>
            <a:gdLst>
              <a:gd name="connsiteX0" fmla="*/ 146050 w 292100"/>
              <a:gd name="connsiteY0" fmla="*/ 0 h 251810"/>
              <a:gd name="connsiteX1" fmla="*/ 292100 w 292100"/>
              <a:gd name="connsiteY1" fmla="*/ 251810 h 251810"/>
              <a:gd name="connsiteX2" fmla="*/ 213780 w 292100"/>
              <a:gd name="connsiteY2" fmla="*/ 251810 h 251810"/>
              <a:gd name="connsiteX3" fmla="*/ 146050 w 292100"/>
              <a:gd name="connsiteY3" fmla="*/ 135034 h 251810"/>
              <a:gd name="connsiteX4" fmla="*/ 78320 w 292100"/>
              <a:gd name="connsiteY4" fmla="*/ 251810 h 251810"/>
              <a:gd name="connsiteX5" fmla="*/ 0 w 292100"/>
              <a:gd name="connsiteY5" fmla="*/ 251810 h 25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0" h="251810">
                <a:moveTo>
                  <a:pt x="146050" y="0"/>
                </a:moveTo>
                <a:lnTo>
                  <a:pt x="292100" y="251810"/>
                </a:lnTo>
                <a:lnTo>
                  <a:pt x="213780" y="251810"/>
                </a:lnTo>
                <a:lnTo>
                  <a:pt x="146050" y="135034"/>
                </a:lnTo>
                <a:lnTo>
                  <a:pt x="78320" y="251810"/>
                </a:lnTo>
                <a:lnTo>
                  <a:pt x="0" y="251810"/>
                </a:lnTo>
                <a:close/>
              </a:path>
            </a:pathLst>
          </a:custGeom>
          <a:solidFill>
            <a:srgbClr val="4A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68" name="Text Placeholder 32"/>
          <p:cNvSpPr txBox="1"/>
          <p:nvPr/>
        </p:nvSpPr>
        <p:spPr>
          <a:xfrm>
            <a:off x="3013379" y="5399923"/>
            <a:ext cx="2989435" cy="43447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00" dirty="0">
              <a:solidFill>
                <a:schemeClr val="bg1">
                  <a:lumMod val="50000"/>
                </a:schemeClr>
              </a:solidFill>
              <a:latin typeface="+mn-lt"/>
              <a:cs typeface="+mn-ea"/>
              <a:sym typeface="+mn-lt"/>
            </a:endParaRPr>
          </a:p>
        </p:txBody>
      </p:sp>
      <p:sp>
        <p:nvSpPr>
          <p:cNvPr id="69" name="Text Placeholder 33"/>
          <p:cNvSpPr txBox="1"/>
          <p:nvPr/>
        </p:nvSpPr>
        <p:spPr>
          <a:xfrm>
            <a:off x="3013379" y="5144434"/>
            <a:ext cx="1746575"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70" name="Text Placeholder 32"/>
          <p:cNvSpPr txBox="1"/>
          <p:nvPr/>
        </p:nvSpPr>
        <p:spPr>
          <a:xfrm>
            <a:off x="4863165" y="4747269"/>
            <a:ext cx="2989435" cy="43447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00" dirty="0">
              <a:solidFill>
                <a:schemeClr val="bg1">
                  <a:lumMod val="50000"/>
                </a:schemeClr>
              </a:solidFill>
              <a:latin typeface="+mn-lt"/>
              <a:cs typeface="+mn-ea"/>
              <a:sym typeface="+mn-lt"/>
            </a:endParaRPr>
          </a:p>
        </p:txBody>
      </p:sp>
      <p:sp>
        <p:nvSpPr>
          <p:cNvPr id="71" name="Text Placeholder 33"/>
          <p:cNvSpPr txBox="1"/>
          <p:nvPr/>
        </p:nvSpPr>
        <p:spPr>
          <a:xfrm>
            <a:off x="4863165" y="4491780"/>
            <a:ext cx="1746575"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72" name="Text Placeholder 32"/>
          <p:cNvSpPr txBox="1"/>
          <p:nvPr/>
        </p:nvSpPr>
        <p:spPr>
          <a:xfrm>
            <a:off x="6698075" y="4145854"/>
            <a:ext cx="2989435" cy="43447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00" dirty="0">
              <a:solidFill>
                <a:schemeClr val="bg1">
                  <a:lumMod val="50000"/>
                </a:schemeClr>
              </a:solidFill>
              <a:latin typeface="+mn-lt"/>
              <a:cs typeface="+mn-ea"/>
              <a:sym typeface="+mn-lt"/>
            </a:endParaRPr>
          </a:p>
        </p:txBody>
      </p:sp>
      <p:sp>
        <p:nvSpPr>
          <p:cNvPr id="73" name="Text Placeholder 33"/>
          <p:cNvSpPr txBox="1"/>
          <p:nvPr/>
        </p:nvSpPr>
        <p:spPr>
          <a:xfrm>
            <a:off x="6698075" y="3890365"/>
            <a:ext cx="1746575"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74" name="Text Placeholder 32"/>
          <p:cNvSpPr txBox="1"/>
          <p:nvPr/>
        </p:nvSpPr>
        <p:spPr>
          <a:xfrm>
            <a:off x="8605400" y="3498904"/>
            <a:ext cx="2989435" cy="43447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00" dirty="0">
              <a:solidFill>
                <a:schemeClr val="bg1">
                  <a:lumMod val="50000"/>
                </a:schemeClr>
              </a:solidFill>
              <a:latin typeface="+mn-lt"/>
              <a:cs typeface="+mn-ea"/>
              <a:sym typeface="+mn-lt"/>
            </a:endParaRPr>
          </a:p>
        </p:txBody>
      </p:sp>
      <p:sp>
        <p:nvSpPr>
          <p:cNvPr id="75" name="Text Placeholder 33"/>
          <p:cNvSpPr txBox="1"/>
          <p:nvPr/>
        </p:nvSpPr>
        <p:spPr>
          <a:xfrm>
            <a:off x="8605400" y="3243415"/>
            <a:ext cx="1746575"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76" name="文本框 75"/>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fltVal val="0"/>
                                          </p:val>
                                        </p:tav>
                                        <p:tav tm="100000">
                                          <p:val>
                                            <p:strVal val="#ppt_w"/>
                                          </p:val>
                                        </p:tav>
                                      </p:tavLst>
                                    </p:anim>
                                    <p:anim calcmode="lin" valueType="num">
                                      <p:cBhvr>
                                        <p:cTn id="12" dur="500" fill="hold"/>
                                        <p:tgtEl>
                                          <p:spTgt spid="26"/>
                                        </p:tgtEl>
                                        <p:attrNameLst>
                                          <p:attrName>ppt_h</p:attrName>
                                        </p:attrNameLst>
                                      </p:cBhvr>
                                      <p:tavLst>
                                        <p:tav tm="0">
                                          <p:val>
                                            <p:fltVal val="0"/>
                                          </p:val>
                                        </p:tav>
                                        <p:tav tm="100000">
                                          <p:val>
                                            <p:strVal val="#ppt_h"/>
                                          </p:val>
                                        </p:tav>
                                      </p:tavLst>
                                    </p:anim>
                                    <p:animEffect transition="in" filter="fade">
                                      <p:cBhvr>
                                        <p:cTn id="13" dur="500"/>
                                        <p:tgtEl>
                                          <p:spTgt spid="2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Effect transition="in" filter="fade">
                                      <p:cBhvr>
                                        <p:cTn id="25" dur="500"/>
                                        <p:tgtEl>
                                          <p:spTgt spid="51"/>
                                        </p:tgtEl>
                                      </p:cBhvr>
                                    </p:animEffect>
                                  </p:childTnLst>
                                </p:cTn>
                              </p:par>
                            </p:childTnLst>
                          </p:cTn>
                        </p:par>
                        <p:par>
                          <p:cTn id="26" fill="hold">
                            <p:stCondLst>
                              <p:cond delay="2000"/>
                            </p:stCondLst>
                            <p:childTnLst>
                              <p:par>
                                <p:cTn id="27" presetID="2" presetClass="entr" presetSubtype="8" decel="100000" fill="hold" grpId="0" nodeType="afterEffect">
                                  <p:stCondLst>
                                    <p:cond delay="0"/>
                                  </p:stCondLst>
                                  <p:childTnLst>
                                    <p:set>
                                      <p:cBhvr>
                                        <p:cTn id="28" dur="1" fill="hold">
                                          <p:stCondLst>
                                            <p:cond delay="0"/>
                                          </p:stCondLst>
                                        </p:cTn>
                                        <p:tgtEl>
                                          <p:spTgt spid="67"/>
                                        </p:tgtEl>
                                        <p:attrNameLst>
                                          <p:attrName>style.visibility</p:attrName>
                                        </p:attrNameLst>
                                      </p:cBhvr>
                                      <p:to>
                                        <p:strVal val="visible"/>
                                      </p:to>
                                    </p:set>
                                    <p:anim calcmode="lin" valueType="num">
                                      <p:cBhvr additive="base">
                                        <p:cTn id="29" dur="1500" fill="hold"/>
                                        <p:tgtEl>
                                          <p:spTgt spid="67"/>
                                        </p:tgtEl>
                                        <p:attrNameLst>
                                          <p:attrName>ppt_x</p:attrName>
                                        </p:attrNameLst>
                                      </p:cBhvr>
                                      <p:tavLst>
                                        <p:tav tm="0">
                                          <p:val>
                                            <p:strVal val="0-#ppt_w/2"/>
                                          </p:val>
                                        </p:tav>
                                        <p:tav tm="100000">
                                          <p:val>
                                            <p:strVal val="#ppt_x"/>
                                          </p:val>
                                        </p:tav>
                                      </p:tavLst>
                                    </p:anim>
                                    <p:anim calcmode="lin" valueType="num">
                                      <p:cBhvr additive="base">
                                        <p:cTn id="30" dur="1500" fill="hold"/>
                                        <p:tgtEl>
                                          <p:spTgt spid="67"/>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anim calcmode="lin" valueType="num">
                                      <p:cBhvr additive="base">
                                        <p:cTn id="33" dur="1500" fill="hold"/>
                                        <p:tgtEl>
                                          <p:spTgt spid="66"/>
                                        </p:tgtEl>
                                        <p:attrNameLst>
                                          <p:attrName>ppt_x</p:attrName>
                                        </p:attrNameLst>
                                      </p:cBhvr>
                                      <p:tavLst>
                                        <p:tav tm="0">
                                          <p:val>
                                            <p:strVal val="0-#ppt_w/2"/>
                                          </p:val>
                                        </p:tav>
                                        <p:tav tm="100000">
                                          <p:val>
                                            <p:strVal val="#ppt_x"/>
                                          </p:val>
                                        </p:tav>
                                      </p:tavLst>
                                    </p:anim>
                                    <p:anim calcmode="lin" valueType="num">
                                      <p:cBhvr additive="base">
                                        <p:cTn id="34" dur="1500" fill="hold"/>
                                        <p:tgtEl>
                                          <p:spTgt spid="66"/>
                                        </p:tgtEl>
                                        <p:attrNameLst>
                                          <p:attrName>ppt_y</p:attrName>
                                        </p:attrNameLst>
                                      </p:cBhvr>
                                      <p:tavLst>
                                        <p:tav tm="0">
                                          <p:val>
                                            <p:strVal val="#ppt_y"/>
                                          </p:val>
                                        </p:tav>
                                        <p:tav tm="100000">
                                          <p:val>
                                            <p:strVal val="#ppt_y"/>
                                          </p:val>
                                        </p:tav>
                                      </p:tavLst>
                                    </p:anim>
                                  </p:childTnLst>
                                </p:cTn>
                              </p:par>
                              <p:par>
                                <p:cTn id="35" presetID="2" presetClass="entr" presetSubtype="8" decel="10000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1500" fill="hold"/>
                                        <p:tgtEl>
                                          <p:spTgt spid="65"/>
                                        </p:tgtEl>
                                        <p:attrNameLst>
                                          <p:attrName>ppt_x</p:attrName>
                                        </p:attrNameLst>
                                      </p:cBhvr>
                                      <p:tavLst>
                                        <p:tav tm="0">
                                          <p:val>
                                            <p:strVal val="0-#ppt_w/2"/>
                                          </p:val>
                                        </p:tav>
                                        <p:tav tm="100000">
                                          <p:val>
                                            <p:strVal val="#ppt_x"/>
                                          </p:val>
                                        </p:tav>
                                      </p:tavLst>
                                    </p:anim>
                                    <p:anim calcmode="lin" valueType="num">
                                      <p:cBhvr additive="base">
                                        <p:cTn id="38" dur="1500" fill="hold"/>
                                        <p:tgtEl>
                                          <p:spTgt spid="65"/>
                                        </p:tgtEl>
                                        <p:attrNameLst>
                                          <p:attrName>ppt_y</p:attrName>
                                        </p:attrNameLst>
                                      </p:cBhvr>
                                      <p:tavLst>
                                        <p:tav tm="0">
                                          <p:val>
                                            <p:strVal val="#ppt_y"/>
                                          </p:val>
                                        </p:tav>
                                        <p:tav tm="100000">
                                          <p:val>
                                            <p:strVal val="#ppt_y"/>
                                          </p:val>
                                        </p:tav>
                                      </p:tavLst>
                                    </p:anim>
                                  </p:childTnLst>
                                </p:cTn>
                              </p:par>
                              <p:par>
                                <p:cTn id="39" presetID="2" presetClass="entr" presetSubtype="8" decel="10000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additive="base">
                                        <p:cTn id="41" dur="1500" fill="hold"/>
                                        <p:tgtEl>
                                          <p:spTgt spid="64"/>
                                        </p:tgtEl>
                                        <p:attrNameLst>
                                          <p:attrName>ppt_x</p:attrName>
                                        </p:attrNameLst>
                                      </p:cBhvr>
                                      <p:tavLst>
                                        <p:tav tm="0">
                                          <p:val>
                                            <p:strVal val="0-#ppt_w/2"/>
                                          </p:val>
                                        </p:tav>
                                        <p:tav tm="100000">
                                          <p:val>
                                            <p:strVal val="#ppt_x"/>
                                          </p:val>
                                        </p:tav>
                                      </p:tavLst>
                                    </p:anim>
                                    <p:anim calcmode="lin" valueType="num">
                                      <p:cBhvr additive="base">
                                        <p:cTn id="42" dur="1500" fill="hold"/>
                                        <p:tgtEl>
                                          <p:spTgt spid="64"/>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22" presetClass="entr" presetSubtype="4" fill="hold" grpId="0" nodeType="after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wipe(down)">
                                      <p:cBhvr>
                                        <p:cTn id="46" dur="500"/>
                                        <p:tgtEl>
                                          <p:spTgt spid="6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wipe(down)">
                                      <p:cBhvr>
                                        <p:cTn id="49" dur="500"/>
                                        <p:tgtEl>
                                          <p:spTgt spid="69"/>
                                        </p:tgtEl>
                                      </p:cBhvr>
                                    </p:animEffect>
                                  </p:childTnLst>
                                </p:cTn>
                              </p:par>
                            </p:childTnLst>
                          </p:cTn>
                        </p:par>
                        <p:par>
                          <p:cTn id="50" fill="hold">
                            <p:stCondLst>
                              <p:cond delay="4000"/>
                            </p:stCondLst>
                            <p:childTnLst>
                              <p:par>
                                <p:cTn id="51" presetID="22" presetClass="entr" presetSubtype="4" fill="hold" grpId="0" nodeType="after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wipe(down)">
                                      <p:cBhvr>
                                        <p:cTn id="53" dur="500"/>
                                        <p:tgtEl>
                                          <p:spTgt spid="7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wipe(down)">
                                      <p:cBhvr>
                                        <p:cTn id="56" dur="500"/>
                                        <p:tgtEl>
                                          <p:spTgt spid="71"/>
                                        </p:tgtEl>
                                      </p:cBhvr>
                                    </p:animEffect>
                                  </p:childTnLst>
                                </p:cTn>
                              </p:par>
                            </p:childTnLst>
                          </p:cTn>
                        </p:par>
                        <p:par>
                          <p:cTn id="57" fill="hold">
                            <p:stCondLst>
                              <p:cond delay="4500"/>
                            </p:stCondLst>
                            <p:childTnLst>
                              <p:par>
                                <p:cTn id="58" presetID="22" presetClass="entr" presetSubtype="4" fill="hold" grpId="0" nodeType="after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wipe(down)">
                                      <p:cBhvr>
                                        <p:cTn id="60" dur="500"/>
                                        <p:tgtEl>
                                          <p:spTgt spid="72"/>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wipe(down)">
                                      <p:cBhvr>
                                        <p:cTn id="63" dur="500"/>
                                        <p:tgtEl>
                                          <p:spTgt spid="73"/>
                                        </p:tgtEl>
                                      </p:cBhvr>
                                    </p:animEffect>
                                  </p:childTnLst>
                                </p:cTn>
                              </p:par>
                            </p:childTnLst>
                          </p:cTn>
                        </p:par>
                        <p:par>
                          <p:cTn id="64" fill="hold">
                            <p:stCondLst>
                              <p:cond delay="5000"/>
                            </p:stCondLst>
                            <p:childTnLst>
                              <p:par>
                                <p:cTn id="65" presetID="22" presetClass="entr" presetSubtype="4" fill="hold" grpId="0" nodeType="after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wipe(down)">
                                      <p:cBhvr>
                                        <p:cTn id="67" dur="500"/>
                                        <p:tgtEl>
                                          <p:spTgt spid="74"/>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wipe(down)">
                                      <p:cBhvr>
                                        <p:cTn id="7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p:bldP spid="69" grpId="0"/>
      <p:bldP spid="70" grpId="0"/>
      <p:bldP spid="71" grpId="0"/>
      <p:bldP spid="72" grpId="0"/>
      <p:bldP spid="73" grpId="0"/>
      <p:bldP spid="74" grpId="0"/>
      <p:bldP spid="7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2119181" y="1222154"/>
            <a:ext cx="1145243" cy="790786"/>
            <a:chOff x="1668087" y="1131991"/>
            <a:chExt cx="1145243" cy="790786"/>
          </a:xfrm>
        </p:grpSpPr>
        <p:sp>
          <p:nvSpPr>
            <p:cNvPr id="5" name="Freeform 27"/>
            <p:cNvSpPr/>
            <p:nvPr/>
          </p:nvSpPr>
          <p:spPr bwMode="auto">
            <a:xfrm rot="16200000">
              <a:off x="1845316" y="954762"/>
              <a:ext cx="790786" cy="1145243"/>
            </a:xfrm>
            <a:custGeom>
              <a:avLst/>
              <a:gdLst>
                <a:gd name="T0" fmla="*/ 0 w 482"/>
                <a:gd name="T1" fmla="*/ 0 h 696"/>
                <a:gd name="T2" fmla="*/ 0 w 482"/>
                <a:gd name="T3" fmla="*/ 223 h 696"/>
                <a:gd name="T4" fmla="*/ 0 w 482"/>
                <a:gd name="T5" fmla="*/ 223 h 696"/>
                <a:gd name="T6" fmla="*/ 125 w 482"/>
                <a:gd name="T7" fmla="*/ 348 h 696"/>
                <a:gd name="T8" fmla="*/ 0 w 482"/>
                <a:gd name="T9" fmla="*/ 473 h 696"/>
                <a:gd name="T10" fmla="*/ 0 w 482"/>
                <a:gd name="T11" fmla="*/ 473 h 696"/>
                <a:gd name="T12" fmla="*/ 0 w 482"/>
                <a:gd name="T13" fmla="*/ 696 h 696"/>
                <a:gd name="T14" fmla="*/ 388 w 482"/>
                <a:gd name="T15" fmla="*/ 441 h 696"/>
                <a:gd name="T16" fmla="*/ 482 w 482"/>
                <a:gd name="T17" fmla="*/ 348 h 696"/>
                <a:gd name="T18" fmla="*/ 388 w 482"/>
                <a:gd name="T19" fmla="*/ 255 h 696"/>
                <a:gd name="T20" fmla="*/ 0 w 482"/>
                <a:gd name="T21"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2"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0" y="696"/>
                    <a:pt x="380" y="441"/>
                    <a:pt x="388" y="441"/>
                  </a:cubicBezTo>
                  <a:cubicBezTo>
                    <a:pt x="440" y="441"/>
                    <a:pt x="482" y="400"/>
                    <a:pt x="482" y="348"/>
                  </a:cubicBezTo>
                  <a:cubicBezTo>
                    <a:pt x="482" y="296"/>
                    <a:pt x="440" y="255"/>
                    <a:pt x="388" y="255"/>
                  </a:cubicBezTo>
                  <a:cubicBezTo>
                    <a:pt x="380" y="255"/>
                    <a:pt x="0" y="0"/>
                    <a:pt x="0"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b="1" dirty="0">
                <a:solidFill>
                  <a:schemeClr val="bg1"/>
                </a:solidFill>
                <a:cs typeface="+mn-ea"/>
                <a:sym typeface="+mn-lt"/>
              </a:endParaRPr>
            </a:p>
          </p:txBody>
        </p:sp>
        <p:sp>
          <p:nvSpPr>
            <p:cNvPr id="6" name="Freeform 28"/>
            <p:cNvSpPr/>
            <p:nvPr/>
          </p:nvSpPr>
          <p:spPr bwMode="auto">
            <a:xfrm rot="16200000">
              <a:off x="2135239" y="1083831"/>
              <a:ext cx="209977" cy="306297"/>
            </a:xfrm>
            <a:custGeom>
              <a:avLst/>
              <a:gdLst>
                <a:gd name="T0" fmla="*/ 34 w 128"/>
                <a:gd name="T1" fmla="*/ 186 h 186"/>
                <a:gd name="T2" fmla="*/ 128 w 128"/>
                <a:gd name="T3" fmla="*/ 93 h 186"/>
                <a:gd name="T4" fmla="*/ 34 w 128"/>
                <a:gd name="T5" fmla="*/ 0 h 186"/>
                <a:gd name="T6" fmla="*/ 0 w 128"/>
                <a:gd name="T7" fmla="*/ 93 h 186"/>
                <a:gd name="T8" fmla="*/ 34 w 128"/>
                <a:gd name="T9" fmla="*/ 186 h 186"/>
              </a:gdLst>
              <a:ahLst/>
              <a:cxnLst>
                <a:cxn ang="0">
                  <a:pos x="T0" y="T1"/>
                </a:cxn>
                <a:cxn ang="0">
                  <a:pos x="T2" y="T3"/>
                </a:cxn>
                <a:cxn ang="0">
                  <a:pos x="T4" y="T5"/>
                </a:cxn>
                <a:cxn ang="0">
                  <a:pos x="T6" y="T7"/>
                </a:cxn>
                <a:cxn ang="0">
                  <a:pos x="T8" y="T9"/>
                </a:cxn>
              </a:cxnLst>
              <a:rect l="0" t="0" r="r" b="b"/>
              <a:pathLst>
                <a:path w="128" h="186">
                  <a:moveTo>
                    <a:pt x="34" y="186"/>
                  </a:moveTo>
                  <a:cubicBezTo>
                    <a:pt x="86" y="186"/>
                    <a:pt x="128" y="145"/>
                    <a:pt x="128" y="93"/>
                  </a:cubicBezTo>
                  <a:cubicBezTo>
                    <a:pt x="128" y="41"/>
                    <a:pt x="86" y="0"/>
                    <a:pt x="34" y="0"/>
                  </a:cubicBezTo>
                  <a:cubicBezTo>
                    <a:pt x="30" y="0"/>
                    <a:pt x="0" y="46"/>
                    <a:pt x="0" y="93"/>
                  </a:cubicBezTo>
                  <a:cubicBezTo>
                    <a:pt x="0" y="140"/>
                    <a:pt x="30" y="186"/>
                    <a:pt x="34" y="186"/>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b="1" dirty="0">
                <a:solidFill>
                  <a:schemeClr val="bg1"/>
                </a:solidFill>
                <a:cs typeface="+mn-ea"/>
                <a:sym typeface="+mn-lt"/>
              </a:endParaRPr>
            </a:p>
          </p:txBody>
        </p:sp>
      </p:grpSp>
      <p:sp>
        <p:nvSpPr>
          <p:cNvPr id="7" name="Freeform 26"/>
          <p:cNvSpPr/>
          <p:nvPr/>
        </p:nvSpPr>
        <p:spPr bwMode="auto">
          <a:xfrm rot="16200000">
            <a:off x="2120145" y="1858828"/>
            <a:ext cx="1143317" cy="114524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79 w 697"/>
              <a:gd name="T15" fmla="*/ 696 h 696"/>
              <a:gd name="T16" fmla="*/ 579 w 697"/>
              <a:gd name="T17" fmla="*/ 438 h 696"/>
              <a:gd name="T18" fmla="*/ 603 w 697"/>
              <a:gd name="T19" fmla="*/ 441 h 696"/>
              <a:gd name="T20" fmla="*/ 697 w 697"/>
              <a:gd name="T21" fmla="*/ 348 h 696"/>
              <a:gd name="T22" fmla="*/ 603 w 697"/>
              <a:gd name="T23" fmla="*/ 255 h 696"/>
              <a:gd name="T24" fmla="*/ 579 w 697"/>
              <a:gd name="T25" fmla="*/ 258 h 696"/>
              <a:gd name="T26" fmla="*/ 579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79" y="696"/>
                  <a:pt x="579" y="696"/>
                  <a:pt x="579" y="696"/>
                </a:cubicBezTo>
                <a:cubicBezTo>
                  <a:pt x="579" y="438"/>
                  <a:pt x="579" y="438"/>
                  <a:pt x="579" y="438"/>
                </a:cubicBezTo>
                <a:cubicBezTo>
                  <a:pt x="587" y="440"/>
                  <a:pt x="595" y="441"/>
                  <a:pt x="603" y="441"/>
                </a:cubicBezTo>
                <a:cubicBezTo>
                  <a:pt x="655" y="441"/>
                  <a:pt x="697" y="400"/>
                  <a:pt x="697" y="348"/>
                </a:cubicBezTo>
                <a:cubicBezTo>
                  <a:pt x="697" y="296"/>
                  <a:pt x="655" y="255"/>
                  <a:pt x="603" y="255"/>
                </a:cubicBezTo>
                <a:cubicBezTo>
                  <a:pt x="595" y="255"/>
                  <a:pt x="587" y="256"/>
                  <a:pt x="579" y="258"/>
                </a:cubicBezTo>
                <a:cubicBezTo>
                  <a:pt x="579" y="0"/>
                  <a:pt x="579" y="0"/>
                  <a:pt x="579" y="0"/>
                </a:cubicBezTo>
                <a:lnTo>
                  <a:pt x="0" y="0"/>
                </a:lnTo>
                <a:close/>
              </a:path>
            </a:pathLst>
          </a:custGeom>
          <a:solidFill>
            <a:schemeClr val="accent1"/>
          </a:solidFill>
          <a:ln w="12700">
            <a:solidFill>
              <a:schemeClr val="accent1"/>
            </a:solidFill>
          </a:ln>
          <a:effectLst>
            <a:outerShdw blurRad="419100" dist="8382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400" b="1" dirty="0">
              <a:solidFill>
                <a:schemeClr val="bg1"/>
              </a:solidFill>
              <a:cs typeface="+mn-ea"/>
              <a:sym typeface="+mn-lt"/>
            </a:endParaRPr>
          </a:p>
        </p:txBody>
      </p:sp>
      <p:sp>
        <p:nvSpPr>
          <p:cNvPr id="8" name="TextBox 12"/>
          <p:cNvSpPr txBox="1"/>
          <p:nvPr/>
        </p:nvSpPr>
        <p:spPr>
          <a:xfrm>
            <a:off x="2409851" y="2136663"/>
            <a:ext cx="562939" cy="461647"/>
          </a:xfrm>
          <a:prstGeom prst="rect">
            <a:avLst/>
          </a:prstGeom>
          <a:noFill/>
        </p:spPr>
        <p:txBody>
          <a:bodyPr wrap="none" lIns="91422" tIns="45711" rIns="91422" bIns="45711" rtlCol="0">
            <a:spAutoFit/>
          </a:bodyPr>
          <a:lstStyle/>
          <a:p>
            <a:pPr algn="ctr"/>
            <a:r>
              <a:rPr lang="en-US" sz="2400" b="1" dirty="0">
                <a:solidFill>
                  <a:schemeClr val="bg1"/>
                </a:solidFill>
                <a:cs typeface="+mn-ea"/>
                <a:sym typeface="+mn-lt"/>
              </a:rPr>
              <a:t>01</a:t>
            </a:r>
            <a:endParaRPr lang="id-ID" sz="2400" b="1" dirty="0">
              <a:solidFill>
                <a:schemeClr val="bg1"/>
              </a:solidFill>
              <a:cs typeface="+mn-ea"/>
              <a:sym typeface="+mn-lt"/>
            </a:endParaRPr>
          </a:p>
        </p:txBody>
      </p:sp>
      <p:sp>
        <p:nvSpPr>
          <p:cNvPr id="9" name="Freeform 25"/>
          <p:cNvSpPr/>
          <p:nvPr/>
        </p:nvSpPr>
        <p:spPr bwMode="auto">
          <a:xfrm rot="16200000">
            <a:off x="2120145" y="2855739"/>
            <a:ext cx="1143317" cy="114524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79 w 697"/>
              <a:gd name="T15" fmla="*/ 696 h 696"/>
              <a:gd name="T16" fmla="*/ 579 w 697"/>
              <a:gd name="T17" fmla="*/ 438 h 696"/>
              <a:gd name="T18" fmla="*/ 603 w 697"/>
              <a:gd name="T19" fmla="*/ 441 h 696"/>
              <a:gd name="T20" fmla="*/ 697 w 697"/>
              <a:gd name="T21" fmla="*/ 348 h 696"/>
              <a:gd name="T22" fmla="*/ 603 w 697"/>
              <a:gd name="T23" fmla="*/ 255 h 696"/>
              <a:gd name="T24" fmla="*/ 579 w 697"/>
              <a:gd name="T25" fmla="*/ 258 h 696"/>
              <a:gd name="T26" fmla="*/ 579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79" y="696"/>
                  <a:pt x="579" y="696"/>
                  <a:pt x="579" y="696"/>
                </a:cubicBezTo>
                <a:cubicBezTo>
                  <a:pt x="579" y="438"/>
                  <a:pt x="579" y="438"/>
                  <a:pt x="579" y="438"/>
                </a:cubicBezTo>
                <a:cubicBezTo>
                  <a:pt x="587" y="440"/>
                  <a:pt x="595" y="441"/>
                  <a:pt x="603" y="441"/>
                </a:cubicBezTo>
                <a:cubicBezTo>
                  <a:pt x="655" y="441"/>
                  <a:pt x="697" y="400"/>
                  <a:pt x="697" y="348"/>
                </a:cubicBezTo>
                <a:cubicBezTo>
                  <a:pt x="697" y="296"/>
                  <a:pt x="655" y="255"/>
                  <a:pt x="603" y="255"/>
                </a:cubicBezTo>
                <a:cubicBezTo>
                  <a:pt x="595" y="255"/>
                  <a:pt x="587" y="256"/>
                  <a:pt x="579" y="258"/>
                </a:cubicBezTo>
                <a:cubicBezTo>
                  <a:pt x="579" y="0"/>
                  <a:pt x="579" y="0"/>
                  <a:pt x="579" y="0"/>
                </a:cubicBezTo>
                <a:lnTo>
                  <a:pt x="0" y="0"/>
                </a:lnTo>
                <a:close/>
              </a:path>
            </a:pathLst>
          </a:custGeom>
          <a:solidFill>
            <a:schemeClr val="accent1"/>
          </a:solidFill>
          <a:ln w="12700">
            <a:solidFill>
              <a:schemeClr val="accent1"/>
            </a:solidFill>
          </a:ln>
          <a:effectLst>
            <a:outerShdw blurRad="419100" dist="8382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400" b="1" dirty="0">
              <a:solidFill>
                <a:schemeClr val="bg1"/>
              </a:solidFill>
              <a:cs typeface="+mn-ea"/>
              <a:sym typeface="+mn-lt"/>
            </a:endParaRPr>
          </a:p>
        </p:txBody>
      </p:sp>
      <p:sp>
        <p:nvSpPr>
          <p:cNvPr id="10" name="TextBox 13"/>
          <p:cNvSpPr txBox="1"/>
          <p:nvPr/>
        </p:nvSpPr>
        <p:spPr>
          <a:xfrm>
            <a:off x="2409851" y="3135982"/>
            <a:ext cx="562939" cy="461647"/>
          </a:xfrm>
          <a:prstGeom prst="rect">
            <a:avLst/>
          </a:prstGeom>
          <a:noFill/>
        </p:spPr>
        <p:txBody>
          <a:bodyPr wrap="none" lIns="91422" tIns="45711" rIns="91422" bIns="45711" rtlCol="0">
            <a:spAutoFit/>
          </a:bodyPr>
          <a:lstStyle/>
          <a:p>
            <a:pPr algn="ctr"/>
            <a:r>
              <a:rPr lang="en-US" sz="2400" b="1" dirty="0">
                <a:solidFill>
                  <a:schemeClr val="bg1"/>
                </a:solidFill>
                <a:cs typeface="+mn-ea"/>
                <a:sym typeface="+mn-lt"/>
              </a:rPr>
              <a:t>02</a:t>
            </a:r>
            <a:endParaRPr lang="id-ID" sz="2400" b="1" dirty="0">
              <a:solidFill>
                <a:schemeClr val="bg1"/>
              </a:solidFill>
              <a:cs typeface="+mn-ea"/>
              <a:sym typeface="+mn-lt"/>
            </a:endParaRPr>
          </a:p>
        </p:txBody>
      </p:sp>
      <p:sp>
        <p:nvSpPr>
          <p:cNvPr id="11" name="Freeform 24"/>
          <p:cNvSpPr/>
          <p:nvPr/>
        </p:nvSpPr>
        <p:spPr bwMode="auto">
          <a:xfrm rot="16200000">
            <a:off x="2120626" y="3853131"/>
            <a:ext cx="1142354" cy="114524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80 w 697"/>
              <a:gd name="T15" fmla="*/ 696 h 696"/>
              <a:gd name="T16" fmla="*/ 580 w 697"/>
              <a:gd name="T17" fmla="*/ 438 h 696"/>
              <a:gd name="T18" fmla="*/ 604 w 697"/>
              <a:gd name="T19" fmla="*/ 441 h 696"/>
              <a:gd name="T20" fmla="*/ 697 w 697"/>
              <a:gd name="T21" fmla="*/ 348 h 696"/>
              <a:gd name="T22" fmla="*/ 604 w 697"/>
              <a:gd name="T23" fmla="*/ 255 h 696"/>
              <a:gd name="T24" fmla="*/ 580 w 697"/>
              <a:gd name="T25" fmla="*/ 258 h 696"/>
              <a:gd name="T26" fmla="*/ 580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80" y="696"/>
                  <a:pt x="580" y="696"/>
                  <a:pt x="580" y="696"/>
                </a:cubicBezTo>
                <a:cubicBezTo>
                  <a:pt x="580" y="438"/>
                  <a:pt x="580" y="438"/>
                  <a:pt x="580" y="438"/>
                </a:cubicBezTo>
                <a:cubicBezTo>
                  <a:pt x="587" y="440"/>
                  <a:pt x="595" y="441"/>
                  <a:pt x="604" y="441"/>
                </a:cubicBezTo>
                <a:cubicBezTo>
                  <a:pt x="655" y="441"/>
                  <a:pt x="697" y="400"/>
                  <a:pt x="697" y="348"/>
                </a:cubicBezTo>
                <a:cubicBezTo>
                  <a:pt x="697" y="296"/>
                  <a:pt x="655" y="255"/>
                  <a:pt x="604" y="255"/>
                </a:cubicBezTo>
                <a:cubicBezTo>
                  <a:pt x="595" y="255"/>
                  <a:pt x="587" y="256"/>
                  <a:pt x="580" y="258"/>
                </a:cubicBezTo>
                <a:cubicBezTo>
                  <a:pt x="580" y="0"/>
                  <a:pt x="580" y="0"/>
                  <a:pt x="580" y="0"/>
                </a:cubicBezTo>
                <a:lnTo>
                  <a:pt x="0" y="0"/>
                </a:lnTo>
                <a:close/>
              </a:path>
            </a:pathLst>
          </a:custGeom>
          <a:solidFill>
            <a:schemeClr val="accent1"/>
          </a:solidFill>
          <a:ln w="12700">
            <a:solidFill>
              <a:schemeClr val="accent1"/>
            </a:solidFill>
          </a:ln>
          <a:effectLst>
            <a:outerShdw blurRad="419100" dist="8382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400" b="1" dirty="0">
              <a:solidFill>
                <a:schemeClr val="bg1"/>
              </a:solidFill>
              <a:cs typeface="+mn-ea"/>
              <a:sym typeface="+mn-lt"/>
            </a:endParaRPr>
          </a:p>
        </p:txBody>
      </p:sp>
      <p:sp>
        <p:nvSpPr>
          <p:cNvPr id="12" name="TextBox 14"/>
          <p:cNvSpPr txBox="1"/>
          <p:nvPr/>
        </p:nvSpPr>
        <p:spPr>
          <a:xfrm>
            <a:off x="2409851" y="4133375"/>
            <a:ext cx="562939" cy="461647"/>
          </a:xfrm>
          <a:prstGeom prst="rect">
            <a:avLst/>
          </a:prstGeom>
          <a:noFill/>
        </p:spPr>
        <p:txBody>
          <a:bodyPr wrap="none" lIns="91422" tIns="45711" rIns="91422" bIns="45711" rtlCol="0">
            <a:spAutoFit/>
          </a:bodyPr>
          <a:lstStyle/>
          <a:p>
            <a:pPr algn="ctr"/>
            <a:r>
              <a:rPr lang="en-US" sz="2400" b="1" dirty="0">
                <a:solidFill>
                  <a:schemeClr val="bg1"/>
                </a:solidFill>
                <a:cs typeface="+mn-ea"/>
                <a:sym typeface="+mn-lt"/>
              </a:rPr>
              <a:t>03</a:t>
            </a:r>
            <a:endParaRPr lang="id-ID" sz="2400" b="1" dirty="0">
              <a:solidFill>
                <a:schemeClr val="bg1"/>
              </a:solidFill>
              <a:cs typeface="+mn-ea"/>
              <a:sym typeface="+mn-lt"/>
            </a:endParaRPr>
          </a:p>
        </p:txBody>
      </p:sp>
      <p:sp>
        <p:nvSpPr>
          <p:cNvPr id="13" name="Freeform 23"/>
          <p:cNvSpPr/>
          <p:nvPr/>
        </p:nvSpPr>
        <p:spPr bwMode="auto">
          <a:xfrm rot="16200000">
            <a:off x="2120145" y="4850524"/>
            <a:ext cx="1143317" cy="114524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80 w 697"/>
              <a:gd name="T15" fmla="*/ 696 h 696"/>
              <a:gd name="T16" fmla="*/ 580 w 697"/>
              <a:gd name="T17" fmla="*/ 438 h 696"/>
              <a:gd name="T18" fmla="*/ 604 w 697"/>
              <a:gd name="T19" fmla="*/ 441 h 696"/>
              <a:gd name="T20" fmla="*/ 697 w 697"/>
              <a:gd name="T21" fmla="*/ 348 h 696"/>
              <a:gd name="T22" fmla="*/ 604 w 697"/>
              <a:gd name="T23" fmla="*/ 255 h 696"/>
              <a:gd name="T24" fmla="*/ 580 w 697"/>
              <a:gd name="T25" fmla="*/ 258 h 696"/>
              <a:gd name="T26" fmla="*/ 580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80" y="696"/>
                  <a:pt x="580" y="696"/>
                  <a:pt x="580" y="696"/>
                </a:cubicBezTo>
                <a:cubicBezTo>
                  <a:pt x="580" y="438"/>
                  <a:pt x="580" y="438"/>
                  <a:pt x="580" y="438"/>
                </a:cubicBezTo>
                <a:cubicBezTo>
                  <a:pt x="587" y="440"/>
                  <a:pt x="595" y="441"/>
                  <a:pt x="604" y="441"/>
                </a:cubicBezTo>
                <a:cubicBezTo>
                  <a:pt x="655" y="441"/>
                  <a:pt x="697" y="400"/>
                  <a:pt x="697" y="348"/>
                </a:cubicBezTo>
                <a:cubicBezTo>
                  <a:pt x="697" y="296"/>
                  <a:pt x="655" y="255"/>
                  <a:pt x="604" y="255"/>
                </a:cubicBezTo>
                <a:cubicBezTo>
                  <a:pt x="595" y="255"/>
                  <a:pt x="587" y="256"/>
                  <a:pt x="580" y="258"/>
                </a:cubicBezTo>
                <a:cubicBezTo>
                  <a:pt x="580" y="0"/>
                  <a:pt x="580" y="0"/>
                  <a:pt x="580" y="0"/>
                </a:cubicBezTo>
                <a:lnTo>
                  <a:pt x="0" y="0"/>
                </a:lnTo>
                <a:close/>
              </a:path>
            </a:pathLst>
          </a:custGeom>
          <a:solidFill>
            <a:schemeClr val="accent1"/>
          </a:solidFill>
          <a:ln w="12700">
            <a:solidFill>
              <a:schemeClr val="accent1"/>
            </a:solidFill>
          </a:ln>
          <a:effectLst>
            <a:outerShdw blurRad="419100" dist="8382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400" b="1" dirty="0">
              <a:solidFill>
                <a:schemeClr val="bg1"/>
              </a:solidFill>
              <a:cs typeface="+mn-ea"/>
              <a:sym typeface="+mn-lt"/>
            </a:endParaRPr>
          </a:p>
        </p:txBody>
      </p:sp>
      <p:sp>
        <p:nvSpPr>
          <p:cNvPr id="14" name="TextBox 15"/>
          <p:cNvSpPr txBox="1"/>
          <p:nvPr/>
        </p:nvSpPr>
        <p:spPr>
          <a:xfrm>
            <a:off x="2409851" y="5130766"/>
            <a:ext cx="562939" cy="461647"/>
          </a:xfrm>
          <a:prstGeom prst="rect">
            <a:avLst/>
          </a:prstGeom>
          <a:noFill/>
        </p:spPr>
        <p:txBody>
          <a:bodyPr wrap="none" lIns="91422" tIns="45711" rIns="91422" bIns="45711" rtlCol="0">
            <a:spAutoFit/>
          </a:bodyPr>
          <a:lstStyle/>
          <a:p>
            <a:pPr algn="ctr"/>
            <a:r>
              <a:rPr lang="en-US" sz="2400" b="1" dirty="0">
                <a:solidFill>
                  <a:schemeClr val="bg1"/>
                </a:solidFill>
                <a:cs typeface="+mn-ea"/>
                <a:sym typeface="+mn-lt"/>
              </a:rPr>
              <a:t>04</a:t>
            </a:r>
            <a:endParaRPr lang="id-ID" sz="2400" b="1" dirty="0">
              <a:solidFill>
                <a:schemeClr val="bg1"/>
              </a:solidFill>
              <a:cs typeface="+mn-ea"/>
              <a:sym typeface="+mn-lt"/>
            </a:endParaRPr>
          </a:p>
        </p:txBody>
      </p:sp>
      <p:cxnSp>
        <p:nvCxnSpPr>
          <p:cNvPr id="15" name="Straight Connector 3"/>
          <p:cNvCxnSpPr/>
          <p:nvPr/>
        </p:nvCxnSpPr>
        <p:spPr>
          <a:xfrm>
            <a:off x="3400756" y="2125192"/>
            <a:ext cx="2518117" cy="0"/>
          </a:xfrm>
          <a:prstGeom prst="line">
            <a:avLst/>
          </a:prstGeom>
          <a:ln w="12700">
            <a:solidFill>
              <a:schemeClr val="bg1">
                <a:lumMod val="65000"/>
              </a:schemeClr>
            </a:solidFill>
            <a:prstDash val="sys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Connector 18"/>
          <p:cNvCxnSpPr/>
          <p:nvPr/>
        </p:nvCxnSpPr>
        <p:spPr>
          <a:xfrm>
            <a:off x="3400756" y="3120482"/>
            <a:ext cx="2518117" cy="0"/>
          </a:xfrm>
          <a:prstGeom prst="line">
            <a:avLst/>
          </a:prstGeom>
          <a:ln w="12700">
            <a:solidFill>
              <a:schemeClr val="bg1">
                <a:lumMod val="65000"/>
              </a:schemeClr>
            </a:solidFill>
            <a:prstDash val="sys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Connector 19"/>
          <p:cNvCxnSpPr/>
          <p:nvPr/>
        </p:nvCxnSpPr>
        <p:spPr>
          <a:xfrm>
            <a:off x="3400756" y="4093892"/>
            <a:ext cx="2518117" cy="0"/>
          </a:xfrm>
          <a:prstGeom prst="line">
            <a:avLst/>
          </a:prstGeom>
          <a:ln w="12700">
            <a:solidFill>
              <a:schemeClr val="bg1">
                <a:lumMod val="65000"/>
              </a:schemeClr>
            </a:solidFill>
            <a:prstDash val="sys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21"/>
          <p:cNvCxnSpPr/>
          <p:nvPr/>
        </p:nvCxnSpPr>
        <p:spPr>
          <a:xfrm>
            <a:off x="3400756" y="5078630"/>
            <a:ext cx="2518117" cy="0"/>
          </a:xfrm>
          <a:prstGeom prst="line">
            <a:avLst/>
          </a:prstGeom>
          <a:ln w="12700">
            <a:solidFill>
              <a:schemeClr val="bg1">
                <a:lumMod val="65000"/>
              </a:schemeClr>
            </a:solidFill>
            <a:prstDash val="sys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itle 20"/>
          <p:cNvSpPr txBox="1"/>
          <p:nvPr/>
        </p:nvSpPr>
        <p:spPr>
          <a:xfrm>
            <a:off x="7160944" y="1793188"/>
            <a:ext cx="1352239" cy="215444"/>
          </a:xfrm>
          <a:prstGeom prst="rect">
            <a:avLst/>
          </a:prstGeom>
        </p:spPr>
        <p:txBody>
          <a:bodyPr vert="horz" wrap="non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400" b="1" dirty="0">
                <a:solidFill>
                  <a:schemeClr val="tx1">
                    <a:lumMod val="85000"/>
                    <a:lumOff val="15000"/>
                  </a:schemeClr>
                </a:solidFill>
                <a:latin typeface="+mn-lt"/>
                <a:ea typeface="+mn-ea"/>
                <a:cs typeface="+mn-ea"/>
                <a:sym typeface="+mn-lt"/>
              </a:rPr>
              <a:t>填写段落标题</a:t>
            </a:r>
            <a:endParaRPr lang="zh-CN" altLang="en-US" sz="1400" b="1" dirty="0">
              <a:solidFill>
                <a:schemeClr val="tx1">
                  <a:lumMod val="85000"/>
                  <a:lumOff val="15000"/>
                </a:schemeClr>
              </a:solidFill>
              <a:latin typeface="+mn-lt"/>
              <a:ea typeface="+mn-ea"/>
              <a:cs typeface="+mn-ea"/>
              <a:sym typeface="+mn-lt"/>
            </a:endParaRPr>
          </a:p>
        </p:txBody>
      </p:sp>
      <p:sp>
        <p:nvSpPr>
          <p:cNvPr id="20" name="Title 20"/>
          <p:cNvSpPr txBox="1"/>
          <p:nvPr/>
        </p:nvSpPr>
        <p:spPr>
          <a:xfrm>
            <a:off x="7172083" y="2003576"/>
            <a:ext cx="3492496" cy="512163"/>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zh-CN" altLang="en-US" sz="1050" dirty="0">
                <a:solidFill>
                  <a:schemeClr val="bg1">
                    <a:lumMod val="50000"/>
                  </a:schemeClr>
                </a:solidFill>
                <a:latin typeface="+mn-lt"/>
                <a:ea typeface="+mn-ea"/>
                <a:cs typeface="+mn-ea"/>
                <a:sym typeface="+mn-lt"/>
              </a:rPr>
              <a:t>您的内容打在这里，或者通过复制您的文本后，在此框中选择粘贴，并选择只保留文字。</a:t>
            </a:r>
            <a:endParaRPr lang="zh-CN" altLang="en-US" sz="1050" dirty="0">
              <a:solidFill>
                <a:schemeClr val="bg1">
                  <a:lumMod val="50000"/>
                </a:schemeClr>
              </a:solidFill>
              <a:latin typeface="+mn-lt"/>
              <a:ea typeface="+mn-ea"/>
              <a:cs typeface="+mn-ea"/>
              <a:sym typeface="+mn-lt"/>
            </a:endParaRPr>
          </a:p>
        </p:txBody>
      </p:sp>
      <p:sp>
        <p:nvSpPr>
          <p:cNvPr id="21" name="Title 20"/>
          <p:cNvSpPr txBox="1"/>
          <p:nvPr/>
        </p:nvSpPr>
        <p:spPr>
          <a:xfrm>
            <a:off x="7160555" y="4710330"/>
            <a:ext cx="1352239" cy="215444"/>
          </a:xfrm>
          <a:prstGeom prst="rect">
            <a:avLst/>
          </a:prstGeom>
        </p:spPr>
        <p:txBody>
          <a:bodyPr vert="horz" wrap="non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400" b="1" dirty="0">
                <a:solidFill>
                  <a:schemeClr val="tx1">
                    <a:lumMod val="85000"/>
                    <a:lumOff val="15000"/>
                  </a:schemeClr>
                </a:solidFill>
                <a:latin typeface="+mn-lt"/>
                <a:ea typeface="+mn-ea"/>
                <a:cs typeface="+mn-ea"/>
                <a:sym typeface="+mn-lt"/>
              </a:rPr>
              <a:t>填写段落标题</a:t>
            </a:r>
            <a:endParaRPr lang="zh-CN" altLang="en-US" sz="1400" b="1" dirty="0">
              <a:solidFill>
                <a:schemeClr val="tx1">
                  <a:lumMod val="85000"/>
                  <a:lumOff val="15000"/>
                </a:schemeClr>
              </a:solidFill>
              <a:latin typeface="+mn-lt"/>
              <a:ea typeface="+mn-ea"/>
              <a:cs typeface="+mn-ea"/>
              <a:sym typeface="+mn-lt"/>
            </a:endParaRPr>
          </a:p>
        </p:txBody>
      </p:sp>
      <p:sp>
        <p:nvSpPr>
          <p:cNvPr id="22" name="Title 20"/>
          <p:cNvSpPr txBox="1"/>
          <p:nvPr/>
        </p:nvSpPr>
        <p:spPr>
          <a:xfrm>
            <a:off x="7171694" y="4920718"/>
            <a:ext cx="3492496" cy="512163"/>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zh-CN" altLang="en-US" sz="1050" dirty="0">
                <a:solidFill>
                  <a:schemeClr val="bg1">
                    <a:lumMod val="50000"/>
                  </a:schemeClr>
                </a:solidFill>
                <a:latin typeface="+mn-lt"/>
                <a:ea typeface="+mn-ea"/>
                <a:cs typeface="+mn-ea"/>
                <a:sym typeface="+mn-lt"/>
              </a:rPr>
              <a:t>您的内容打在这里，或者通过复制您的文本后，在此框中选择粘贴，并选择只保留文字。</a:t>
            </a:r>
            <a:endParaRPr lang="zh-CN" altLang="en-US" sz="1050" dirty="0">
              <a:solidFill>
                <a:schemeClr val="bg1">
                  <a:lumMod val="50000"/>
                </a:schemeClr>
              </a:solidFill>
              <a:latin typeface="+mn-lt"/>
              <a:ea typeface="+mn-ea"/>
              <a:cs typeface="+mn-ea"/>
              <a:sym typeface="+mn-lt"/>
            </a:endParaRPr>
          </a:p>
        </p:txBody>
      </p:sp>
      <p:sp>
        <p:nvSpPr>
          <p:cNvPr id="23" name="Title 20"/>
          <p:cNvSpPr txBox="1"/>
          <p:nvPr/>
        </p:nvSpPr>
        <p:spPr>
          <a:xfrm>
            <a:off x="7159873" y="2824868"/>
            <a:ext cx="1352239" cy="215444"/>
          </a:xfrm>
          <a:prstGeom prst="rect">
            <a:avLst/>
          </a:prstGeom>
        </p:spPr>
        <p:txBody>
          <a:bodyPr vert="horz" wrap="non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400" b="1" dirty="0">
                <a:solidFill>
                  <a:schemeClr val="tx1">
                    <a:lumMod val="85000"/>
                    <a:lumOff val="15000"/>
                  </a:schemeClr>
                </a:solidFill>
                <a:latin typeface="+mn-lt"/>
                <a:ea typeface="+mn-ea"/>
                <a:cs typeface="+mn-ea"/>
                <a:sym typeface="+mn-lt"/>
              </a:rPr>
              <a:t>填写段落标题</a:t>
            </a:r>
            <a:endParaRPr lang="zh-CN" altLang="en-US" sz="1400" b="1" dirty="0">
              <a:solidFill>
                <a:schemeClr val="tx1">
                  <a:lumMod val="85000"/>
                  <a:lumOff val="15000"/>
                </a:schemeClr>
              </a:solidFill>
              <a:latin typeface="+mn-lt"/>
              <a:ea typeface="+mn-ea"/>
              <a:cs typeface="+mn-ea"/>
              <a:sym typeface="+mn-lt"/>
            </a:endParaRPr>
          </a:p>
        </p:txBody>
      </p:sp>
      <p:sp>
        <p:nvSpPr>
          <p:cNvPr id="24" name="Title 20"/>
          <p:cNvSpPr txBox="1"/>
          <p:nvPr/>
        </p:nvSpPr>
        <p:spPr>
          <a:xfrm>
            <a:off x="7171012" y="3035256"/>
            <a:ext cx="3492496" cy="512163"/>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zh-CN" altLang="en-US" sz="1050" dirty="0">
                <a:solidFill>
                  <a:schemeClr val="bg1">
                    <a:lumMod val="50000"/>
                  </a:schemeClr>
                </a:solidFill>
                <a:latin typeface="+mn-lt"/>
                <a:ea typeface="+mn-ea"/>
                <a:cs typeface="+mn-ea"/>
                <a:sym typeface="+mn-lt"/>
              </a:rPr>
              <a:t>您的内容打在这里，或者通过复制您的文本后，在此框中选择粘贴，并选择只保留文字。</a:t>
            </a:r>
            <a:endParaRPr lang="zh-CN" altLang="en-US" sz="1050" dirty="0">
              <a:solidFill>
                <a:schemeClr val="bg1">
                  <a:lumMod val="50000"/>
                </a:schemeClr>
              </a:solidFill>
              <a:latin typeface="+mn-lt"/>
              <a:ea typeface="+mn-ea"/>
              <a:cs typeface="+mn-ea"/>
              <a:sym typeface="+mn-lt"/>
            </a:endParaRPr>
          </a:p>
        </p:txBody>
      </p:sp>
      <p:sp>
        <p:nvSpPr>
          <p:cNvPr id="25" name="Title 20"/>
          <p:cNvSpPr txBox="1"/>
          <p:nvPr/>
        </p:nvSpPr>
        <p:spPr>
          <a:xfrm>
            <a:off x="7160602" y="3765249"/>
            <a:ext cx="1352239" cy="215444"/>
          </a:xfrm>
          <a:prstGeom prst="rect">
            <a:avLst/>
          </a:prstGeom>
        </p:spPr>
        <p:txBody>
          <a:bodyPr vert="horz" wrap="non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400" b="1" dirty="0">
                <a:solidFill>
                  <a:schemeClr val="tx1">
                    <a:lumMod val="85000"/>
                    <a:lumOff val="15000"/>
                  </a:schemeClr>
                </a:solidFill>
                <a:latin typeface="+mn-lt"/>
                <a:ea typeface="+mn-ea"/>
                <a:cs typeface="+mn-ea"/>
                <a:sym typeface="+mn-lt"/>
              </a:rPr>
              <a:t>填写段落标题</a:t>
            </a:r>
            <a:endParaRPr lang="zh-CN" altLang="en-US" sz="1400" b="1" dirty="0">
              <a:solidFill>
                <a:schemeClr val="tx1">
                  <a:lumMod val="85000"/>
                  <a:lumOff val="15000"/>
                </a:schemeClr>
              </a:solidFill>
              <a:latin typeface="+mn-lt"/>
              <a:ea typeface="+mn-ea"/>
              <a:cs typeface="+mn-ea"/>
              <a:sym typeface="+mn-lt"/>
            </a:endParaRPr>
          </a:p>
        </p:txBody>
      </p:sp>
      <p:sp>
        <p:nvSpPr>
          <p:cNvPr id="26" name="Title 20"/>
          <p:cNvSpPr txBox="1"/>
          <p:nvPr/>
        </p:nvSpPr>
        <p:spPr>
          <a:xfrm>
            <a:off x="7171741" y="3986395"/>
            <a:ext cx="3492496" cy="512163"/>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zh-CN" altLang="en-US" sz="1050" dirty="0">
                <a:solidFill>
                  <a:schemeClr val="bg1">
                    <a:lumMod val="50000"/>
                  </a:schemeClr>
                </a:solidFill>
                <a:latin typeface="+mn-lt"/>
                <a:ea typeface="+mn-ea"/>
                <a:cs typeface="+mn-ea"/>
                <a:sym typeface="+mn-lt"/>
              </a:rPr>
              <a:t>您的内容打在这里，或者通过复制您的文本后，在此框中选择粘贴，并选择只保留文字。</a:t>
            </a:r>
            <a:endParaRPr lang="zh-CN" altLang="en-US" sz="1050" dirty="0">
              <a:solidFill>
                <a:schemeClr val="bg1">
                  <a:lumMod val="50000"/>
                </a:schemeClr>
              </a:solidFill>
              <a:latin typeface="+mn-lt"/>
              <a:ea typeface="+mn-ea"/>
              <a:cs typeface="+mn-ea"/>
              <a:sym typeface="+mn-lt"/>
            </a:endParaRPr>
          </a:p>
        </p:txBody>
      </p:sp>
      <p:grpSp>
        <p:nvGrpSpPr>
          <p:cNvPr id="27" name="组合 26"/>
          <p:cNvGrpSpPr/>
          <p:nvPr/>
        </p:nvGrpSpPr>
        <p:grpSpPr>
          <a:xfrm>
            <a:off x="6405863" y="4790463"/>
            <a:ext cx="607243" cy="607243"/>
            <a:chOff x="6162023" y="5416573"/>
            <a:chExt cx="607243" cy="607243"/>
          </a:xfrm>
        </p:grpSpPr>
        <p:sp>
          <p:nvSpPr>
            <p:cNvPr id="28" name="圆角矩形 8"/>
            <p:cNvSpPr/>
            <p:nvPr/>
          </p:nvSpPr>
          <p:spPr>
            <a:xfrm rot="2700000">
              <a:off x="6162023" y="5416573"/>
              <a:ext cx="607243" cy="607243"/>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cs typeface="+mn-ea"/>
                <a:sym typeface="+mn-lt"/>
              </a:endParaRPr>
            </a:p>
          </p:txBody>
        </p:sp>
        <p:sp>
          <p:nvSpPr>
            <p:cNvPr id="29" name="Freeform 526"/>
            <p:cNvSpPr>
              <a:spLocks noChangeAspect="1" noChangeArrowheads="1"/>
            </p:cNvSpPr>
            <p:nvPr/>
          </p:nvSpPr>
          <p:spPr bwMode="auto">
            <a:xfrm>
              <a:off x="6339488" y="5539835"/>
              <a:ext cx="280645" cy="363818"/>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accent1"/>
            </a:solidFill>
            <a:ln>
              <a:noFill/>
            </a:ln>
            <a:effectLst/>
          </p:spPr>
          <p:txBody>
            <a:bodyPr wrap="none" lIns="243785" tIns="121892" rIns="243785" bIns="121892" anchor="ctr"/>
            <a:lstStyle/>
            <a:p>
              <a:pPr>
                <a:defRPr/>
              </a:pPr>
              <a:endParaRPr lang="en-US" sz="2400" dirty="0">
                <a:cs typeface="+mn-ea"/>
                <a:sym typeface="+mn-lt"/>
              </a:endParaRPr>
            </a:p>
          </p:txBody>
        </p:sp>
      </p:grpSp>
      <p:grpSp>
        <p:nvGrpSpPr>
          <p:cNvPr id="30" name="组合 29"/>
          <p:cNvGrpSpPr/>
          <p:nvPr/>
        </p:nvGrpSpPr>
        <p:grpSpPr>
          <a:xfrm>
            <a:off x="6405863" y="1782734"/>
            <a:ext cx="607243" cy="607243"/>
            <a:chOff x="6162023" y="2408844"/>
            <a:chExt cx="607243" cy="607243"/>
          </a:xfrm>
        </p:grpSpPr>
        <p:sp>
          <p:nvSpPr>
            <p:cNvPr id="31" name="圆角矩形 8"/>
            <p:cNvSpPr/>
            <p:nvPr/>
          </p:nvSpPr>
          <p:spPr>
            <a:xfrm rot="2700000">
              <a:off x="6162023" y="2408844"/>
              <a:ext cx="607243" cy="607243"/>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cs typeface="+mn-ea"/>
                <a:sym typeface="+mn-lt"/>
              </a:endParaRPr>
            </a:p>
          </p:txBody>
        </p:sp>
        <p:sp>
          <p:nvSpPr>
            <p:cNvPr id="32" name="Freeform 106"/>
            <p:cNvSpPr>
              <a:spLocks noChangeAspect="1" noChangeArrowheads="1"/>
            </p:cNvSpPr>
            <p:nvPr/>
          </p:nvSpPr>
          <p:spPr bwMode="auto">
            <a:xfrm>
              <a:off x="6327476" y="2604153"/>
              <a:ext cx="304668" cy="263672"/>
            </a:xfrm>
            <a:custGeom>
              <a:avLst/>
              <a:gdLst>
                <a:gd name="T0" fmla="*/ 502 w 1013"/>
                <a:gd name="T1" fmla="*/ 0 h 879"/>
                <a:gd name="T2" fmla="*/ 0 w 1013"/>
                <a:gd name="T3" fmla="*/ 351 h 879"/>
                <a:gd name="T4" fmla="*/ 193 w 1013"/>
                <a:gd name="T5" fmla="*/ 636 h 879"/>
                <a:gd name="T6" fmla="*/ 92 w 1013"/>
                <a:gd name="T7" fmla="*/ 862 h 879"/>
                <a:gd name="T8" fmla="*/ 92 w 1013"/>
                <a:gd name="T9" fmla="*/ 878 h 879"/>
                <a:gd name="T10" fmla="*/ 101 w 1013"/>
                <a:gd name="T11" fmla="*/ 878 h 879"/>
                <a:gd name="T12" fmla="*/ 109 w 1013"/>
                <a:gd name="T13" fmla="*/ 878 h 879"/>
                <a:gd name="T14" fmla="*/ 485 w 1013"/>
                <a:gd name="T15" fmla="*/ 711 h 879"/>
                <a:gd name="T16" fmla="*/ 502 w 1013"/>
                <a:gd name="T17" fmla="*/ 711 h 879"/>
                <a:gd name="T18" fmla="*/ 1012 w 1013"/>
                <a:gd name="T19" fmla="*/ 351 h 879"/>
                <a:gd name="T20" fmla="*/ 502 w 1013"/>
                <a:gd name="T21" fmla="*/ 0 h 879"/>
                <a:gd name="T22" fmla="*/ 502 w 1013"/>
                <a:gd name="T23" fmla="*/ 0 h 879"/>
                <a:gd name="T24" fmla="*/ 502 w 1013"/>
                <a:gd name="T2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3" h="879">
                  <a:moveTo>
                    <a:pt x="502" y="0"/>
                  </a:moveTo>
                  <a:cubicBezTo>
                    <a:pt x="226" y="0"/>
                    <a:pt x="0" y="159"/>
                    <a:pt x="0" y="351"/>
                  </a:cubicBezTo>
                  <a:cubicBezTo>
                    <a:pt x="0" y="469"/>
                    <a:pt x="67" y="569"/>
                    <a:pt x="193" y="636"/>
                  </a:cubicBezTo>
                  <a:cubicBezTo>
                    <a:pt x="176" y="711"/>
                    <a:pt x="142" y="811"/>
                    <a:pt x="92" y="862"/>
                  </a:cubicBezTo>
                  <a:cubicBezTo>
                    <a:pt x="92" y="870"/>
                    <a:pt x="92" y="870"/>
                    <a:pt x="92" y="878"/>
                  </a:cubicBezTo>
                  <a:lnTo>
                    <a:pt x="101" y="878"/>
                  </a:lnTo>
                  <a:lnTo>
                    <a:pt x="109" y="878"/>
                  </a:lnTo>
                  <a:cubicBezTo>
                    <a:pt x="118" y="878"/>
                    <a:pt x="335" y="862"/>
                    <a:pt x="485" y="711"/>
                  </a:cubicBezTo>
                  <a:cubicBezTo>
                    <a:pt x="485" y="711"/>
                    <a:pt x="494" y="711"/>
                    <a:pt x="502" y="711"/>
                  </a:cubicBezTo>
                  <a:cubicBezTo>
                    <a:pt x="786" y="711"/>
                    <a:pt x="1012" y="552"/>
                    <a:pt x="1012" y="351"/>
                  </a:cubicBezTo>
                  <a:cubicBezTo>
                    <a:pt x="1012" y="159"/>
                    <a:pt x="786" y="0"/>
                    <a:pt x="502" y="0"/>
                  </a:cubicBezTo>
                  <a:close/>
                  <a:moveTo>
                    <a:pt x="502" y="0"/>
                  </a:moveTo>
                  <a:lnTo>
                    <a:pt x="502" y="0"/>
                  </a:lnTo>
                  <a:close/>
                </a:path>
              </a:pathLst>
            </a:custGeom>
            <a:solidFill>
              <a:schemeClr val="accent1"/>
            </a:solidFill>
            <a:ln>
              <a:noFill/>
            </a:ln>
            <a:effectLst/>
          </p:spPr>
          <p:txBody>
            <a:bodyPr wrap="none" lIns="243785" tIns="121892" rIns="243785" bIns="121892" anchor="ctr"/>
            <a:lstStyle/>
            <a:p>
              <a:pPr>
                <a:defRPr/>
              </a:pPr>
              <a:endParaRPr lang="en-US" sz="2400" dirty="0">
                <a:cs typeface="+mn-ea"/>
                <a:sym typeface="+mn-lt"/>
              </a:endParaRPr>
            </a:p>
          </p:txBody>
        </p:sp>
      </p:grpSp>
      <p:grpSp>
        <p:nvGrpSpPr>
          <p:cNvPr id="33" name="组合 32"/>
          <p:cNvGrpSpPr/>
          <p:nvPr/>
        </p:nvGrpSpPr>
        <p:grpSpPr>
          <a:xfrm>
            <a:off x="6405863" y="2785310"/>
            <a:ext cx="607243" cy="607243"/>
            <a:chOff x="6162023" y="3411420"/>
            <a:chExt cx="607243" cy="607243"/>
          </a:xfrm>
        </p:grpSpPr>
        <p:sp>
          <p:nvSpPr>
            <p:cNvPr id="34" name="圆角矩形 8"/>
            <p:cNvSpPr/>
            <p:nvPr/>
          </p:nvSpPr>
          <p:spPr>
            <a:xfrm rot="2700000">
              <a:off x="6162023" y="3411420"/>
              <a:ext cx="607243" cy="607243"/>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cs typeface="+mn-ea"/>
                <a:sym typeface="+mn-lt"/>
              </a:endParaRPr>
            </a:p>
          </p:txBody>
        </p:sp>
        <p:sp>
          <p:nvSpPr>
            <p:cNvPr id="35" name="Freeform 237"/>
            <p:cNvSpPr>
              <a:spLocks noChangeAspect="1" noChangeArrowheads="1"/>
            </p:cNvSpPr>
            <p:nvPr/>
          </p:nvSpPr>
          <p:spPr bwMode="auto">
            <a:xfrm>
              <a:off x="6327476" y="3631445"/>
              <a:ext cx="281629" cy="206890"/>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accent1"/>
            </a:solidFill>
            <a:ln>
              <a:noFill/>
            </a:ln>
            <a:effectLst/>
          </p:spPr>
          <p:txBody>
            <a:bodyPr wrap="none" lIns="121893" tIns="60946" rIns="121893" bIns="60946" anchor="ctr"/>
            <a:lstStyle/>
            <a:p>
              <a:pPr>
                <a:defRPr/>
              </a:pPr>
              <a:endParaRPr lang="en-US" sz="1050" dirty="0">
                <a:cs typeface="+mn-ea"/>
                <a:sym typeface="+mn-lt"/>
              </a:endParaRPr>
            </a:p>
          </p:txBody>
        </p:sp>
      </p:grpSp>
      <p:grpSp>
        <p:nvGrpSpPr>
          <p:cNvPr id="36" name="组合 35"/>
          <p:cNvGrpSpPr/>
          <p:nvPr/>
        </p:nvGrpSpPr>
        <p:grpSpPr>
          <a:xfrm>
            <a:off x="6405863" y="3787886"/>
            <a:ext cx="607243" cy="607243"/>
            <a:chOff x="6162023" y="4413996"/>
            <a:chExt cx="607243" cy="607243"/>
          </a:xfrm>
        </p:grpSpPr>
        <p:sp>
          <p:nvSpPr>
            <p:cNvPr id="37" name="圆角矩形 8"/>
            <p:cNvSpPr/>
            <p:nvPr/>
          </p:nvSpPr>
          <p:spPr>
            <a:xfrm rot="2700000">
              <a:off x="6162023" y="4413996"/>
              <a:ext cx="607243" cy="607243"/>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cs typeface="+mn-ea"/>
                <a:sym typeface="+mn-lt"/>
              </a:endParaRPr>
            </a:p>
          </p:txBody>
        </p:sp>
        <p:sp>
          <p:nvSpPr>
            <p:cNvPr id="38" name="Freeform 290"/>
            <p:cNvSpPr>
              <a:spLocks noChangeAspect="1" noChangeArrowheads="1"/>
            </p:cNvSpPr>
            <p:nvPr/>
          </p:nvSpPr>
          <p:spPr bwMode="auto">
            <a:xfrm>
              <a:off x="6288275" y="4639112"/>
              <a:ext cx="343869" cy="266339"/>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accent1"/>
            </a:solidFill>
            <a:ln>
              <a:noFill/>
            </a:ln>
            <a:effectLst/>
          </p:spPr>
          <p:txBody>
            <a:bodyPr wrap="none" lIns="182843" tIns="91422" rIns="182843" bIns="91422" anchor="ctr"/>
            <a:lstStyle/>
            <a:p>
              <a:pPr>
                <a:defRPr/>
              </a:pPr>
              <a:endParaRPr lang="en-US" sz="2400" dirty="0">
                <a:cs typeface="+mn-ea"/>
                <a:sym typeface="+mn-lt"/>
              </a:endParaRPr>
            </a:p>
          </p:txBody>
        </p:sp>
      </p:grpSp>
      <p:sp>
        <p:nvSpPr>
          <p:cNvPr id="39" name="Title 20"/>
          <p:cNvSpPr txBox="1"/>
          <p:nvPr/>
        </p:nvSpPr>
        <p:spPr>
          <a:xfrm>
            <a:off x="4093619" y="1770134"/>
            <a:ext cx="1169496" cy="339745"/>
          </a:xfrm>
          <a:prstGeom prst="rect">
            <a:avLst/>
          </a:prstGeom>
        </p:spPr>
        <p:txBody>
          <a:bodyPr vert="horz" wrap="non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200" b="1" dirty="0">
                <a:solidFill>
                  <a:schemeClr val="tx1">
                    <a:lumMod val="85000"/>
                    <a:lumOff val="15000"/>
                  </a:schemeClr>
                </a:solidFill>
                <a:latin typeface="+mn-lt"/>
                <a:ea typeface="+mn-ea"/>
                <a:cs typeface="+mn-ea"/>
                <a:sym typeface="+mn-lt"/>
              </a:rPr>
              <a:t>填写描述内容</a:t>
            </a:r>
            <a:endParaRPr lang="en-US" sz="1200" b="1" dirty="0">
              <a:solidFill>
                <a:schemeClr val="tx1">
                  <a:lumMod val="85000"/>
                  <a:lumOff val="15000"/>
                </a:schemeClr>
              </a:solidFill>
              <a:latin typeface="+mn-lt"/>
              <a:ea typeface="+mn-ea"/>
              <a:cs typeface="+mn-ea"/>
              <a:sym typeface="+mn-lt"/>
            </a:endParaRPr>
          </a:p>
        </p:txBody>
      </p:sp>
      <p:sp>
        <p:nvSpPr>
          <p:cNvPr id="40" name="Title 20"/>
          <p:cNvSpPr txBox="1"/>
          <p:nvPr/>
        </p:nvSpPr>
        <p:spPr>
          <a:xfrm>
            <a:off x="4097206" y="2769035"/>
            <a:ext cx="1169496" cy="339745"/>
          </a:xfrm>
          <a:prstGeom prst="rect">
            <a:avLst/>
          </a:prstGeom>
        </p:spPr>
        <p:txBody>
          <a:bodyPr vert="horz" wrap="non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200" b="1" dirty="0">
                <a:solidFill>
                  <a:schemeClr val="tx1">
                    <a:lumMod val="85000"/>
                    <a:lumOff val="15000"/>
                  </a:schemeClr>
                </a:solidFill>
                <a:latin typeface="+mn-lt"/>
                <a:ea typeface="+mn-ea"/>
                <a:cs typeface="+mn-ea"/>
                <a:sym typeface="+mn-lt"/>
              </a:rPr>
              <a:t>填写描述内容</a:t>
            </a:r>
            <a:endParaRPr lang="en-US" altLang="zh-CN" sz="1200" b="1" dirty="0">
              <a:solidFill>
                <a:schemeClr val="tx1">
                  <a:lumMod val="85000"/>
                  <a:lumOff val="15000"/>
                </a:schemeClr>
              </a:solidFill>
              <a:latin typeface="+mn-lt"/>
              <a:ea typeface="+mn-ea"/>
              <a:cs typeface="+mn-ea"/>
              <a:sym typeface="+mn-lt"/>
            </a:endParaRPr>
          </a:p>
        </p:txBody>
      </p:sp>
      <p:sp>
        <p:nvSpPr>
          <p:cNvPr id="41" name="Title 20"/>
          <p:cNvSpPr txBox="1"/>
          <p:nvPr/>
        </p:nvSpPr>
        <p:spPr>
          <a:xfrm>
            <a:off x="4093619" y="3737314"/>
            <a:ext cx="1169496" cy="339745"/>
          </a:xfrm>
          <a:prstGeom prst="rect">
            <a:avLst/>
          </a:prstGeom>
        </p:spPr>
        <p:txBody>
          <a:bodyPr vert="horz" wrap="non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200" b="1" dirty="0">
                <a:solidFill>
                  <a:schemeClr val="tx1">
                    <a:lumMod val="85000"/>
                    <a:lumOff val="15000"/>
                  </a:schemeClr>
                </a:solidFill>
                <a:latin typeface="+mn-lt"/>
                <a:ea typeface="+mn-ea"/>
                <a:cs typeface="+mn-ea"/>
                <a:sym typeface="+mn-lt"/>
              </a:rPr>
              <a:t>填写描述内容</a:t>
            </a:r>
            <a:endParaRPr lang="en-US" altLang="zh-CN" sz="1200" b="1" dirty="0">
              <a:solidFill>
                <a:schemeClr val="tx1">
                  <a:lumMod val="85000"/>
                  <a:lumOff val="15000"/>
                </a:schemeClr>
              </a:solidFill>
              <a:latin typeface="+mn-lt"/>
              <a:ea typeface="+mn-ea"/>
              <a:cs typeface="+mn-ea"/>
              <a:sym typeface="+mn-lt"/>
            </a:endParaRPr>
          </a:p>
        </p:txBody>
      </p:sp>
      <p:sp>
        <p:nvSpPr>
          <p:cNvPr id="42" name="Title 20"/>
          <p:cNvSpPr txBox="1"/>
          <p:nvPr/>
        </p:nvSpPr>
        <p:spPr>
          <a:xfrm>
            <a:off x="4097206" y="4729717"/>
            <a:ext cx="1169496" cy="339745"/>
          </a:xfrm>
          <a:prstGeom prst="rect">
            <a:avLst/>
          </a:prstGeom>
        </p:spPr>
        <p:txBody>
          <a:bodyPr vert="horz" wrap="non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200" b="1" dirty="0">
                <a:solidFill>
                  <a:schemeClr val="tx1">
                    <a:lumMod val="85000"/>
                    <a:lumOff val="15000"/>
                  </a:schemeClr>
                </a:solidFill>
                <a:latin typeface="+mn-lt"/>
                <a:ea typeface="+mn-ea"/>
                <a:cs typeface="+mn-ea"/>
                <a:sym typeface="+mn-lt"/>
              </a:rPr>
              <a:t>填写描述内容</a:t>
            </a:r>
            <a:endParaRPr lang="en-US" altLang="zh-CN" sz="1200" b="1" dirty="0">
              <a:solidFill>
                <a:schemeClr val="tx1">
                  <a:lumMod val="85000"/>
                  <a:lumOff val="15000"/>
                </a:schemeClr>
              </a:solidFill>
              <a:latin typeface="+mn-lt"/>
              <a:ea typeface="+mn-ea"/>
              <a:cs typeface="+mn-ea"/>
              <a:sym typeface="+mn-lt"/>
            </a:endParaRPr>
          </a:p>
        </p:txBody>
      </p:sp>
      <p:sp>
        <p:nvSpPr>
          <p:cNvPr id="47" name="文本框 46"/>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randombar(horizontal)">
                                      <p:cBhvr>
                                        <p:cTn id="25" dur="500"/>
                                        <p:tgtEl>
                                          <p:spTgt spid="30"/>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par>
                          <p:cTn id="47" fill="hold">
                            <p:stCondLst>
                              <p:cond delay="3500"/>
                            </p:stCondLst>
                            <p:childTnLst>
                              <p:par>
                                <p:cTn id="48" presetID="14" presetClass="entr" presetSubtype="10" fill="hold"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randombar(horizontal)">
                                      <p:cBhvr>
                                        <p:cTn id="50" dur="500"/>
                                        <p:tgtEl>
                                          <p:spTgt spid="33"/>
                                        </p:tgtEl>
                                      </p:cBhvr>
                                    </p:animEffec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childTnLst>
                          </p:cTn>
                        </p:par>
                        <p:par>
                          <p:cTn id="65" fill="hold">
                            <p:stCondLst>
                              <p:cond delay="5000"/>
                            </p:stCondLst>
                            <p:childTnLst>
                              <p:par>
                                <p:cTn id="66" presetID="22" presetClass="entr" presetSubtype="8" fill="hold"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500"/>
                                        <p:tgtEl>
                                          <p:spTgt spid="41"/>
                                        </p:tgtEl>
                                      </p:cBhvr>
                                    </p:animEffect>
                                  </p:childTnLst>
                                </p:cTn>
                              </p:par>
                            </p:childTnLst>
                          </p:cTn>
                        </p:par>
                        <p:par>
                          <p:cTn id="72" fill="hold">
                            <p:stCondLst>
                              <p:cond delay="5500"/>
                            </p:stCondLst>
                            <p:childTnLst>
                              <p:par>
                                <p:cTn id="73" presetID="14" presetClass="entr" presetSubtype="10" fill="hold" nodeType="after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randombar(horizontal)">
                                      <p:cBhvr>
                                        <p:cTn id="75" dur="500"/>
                                        <p:tgtEl>
                                          <p:spTgt spid="36"/>
                                        </p:tgtEl>
                                      </p:cBhvr>
                                    </p:animEffect>
                                  </p:childTnLst>
                                </p:cTn>
                              </p:par>
                            </p:childTnLst>
                          </p:cTn>
                        </p:par>
                        <p:par>
                          <p:cTn id="76" fill="hold">
                            <p:stCondLst>
                              <p:cond delay="6000"/>
                            </p:stCondLst>
                            <p:childTnLst>
                              <p:par>
                                <p:cTn id="77" presetID="10" presetClass="entr" presetSubtype="0" fill="hold" grpId="0" nodeType="after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500"/>
                                        <p:tgtEl>
                                          <p:spTgt spid="14"/>
                                        </p:tgtEl>
                                      </p:cBhvr>
                                    </p:animEffect>
                                  </p:childTnLst>
                                </p:cTn>
                              </p:par>
                            </p:childTnLst>
                          </p:cTn>
                        </p:par>
                        <p:par>
                          <p:cTn id="90" fill="hold">
                            <p:stCondLst>
                              <p:cond delay="7000"/>
                            </p:stCondLst>
                            <p:childTnLst>
                              <p:par>
                                <p:cTn id="91" presetID="22" presetClass="entr" presetSubtype="8" fill="hold" nodeType="after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wipe(left)">
                                      <p:cBhvr>
                                        <p:cTn id="93" dur="500"/>
                                        <p:tgtEl>
                                          <p:spTgt spid="1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500"/>
                                        <p:tgtEl>
                                          <p:spTgt spid="42"/>
                                        </p:tgtEl>
                                      </p:cBhvr>
                                    </p:animEffect>
                                  </p:childTnLst>
                                </p:cTn>
                              </p:par>
                            </p:childTnLst>
                          </p:cTn>
                        </p:par>
                        <p:par>
                          <p:cTn id="97" fill="hold">
                            <p:stCondLst>
                              <p:cond delay="7500"/>
                            </p:stCondLst>
                            <p:childTnLst>
                              <p:par>
                                <p:cTn id="98" presetID="14" presetClass="entr" presetSubtype="10" fill="hold"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randombar(horizontal)">
                                      <p:cBhvr>
                                        <p:cTn id="100" dur="500"/>
                                        <p:tgtEl>
                                          <p:spTgt spid="27"/>
                                        </p:tgtEl>
                                      </p:cBhvr>
                                    </p:animEffect>
                                  </p:childTnLst>
                                </p:cTn>
                              </p:par>
                            </p:childTnLst>
                          </p:cTn>
                        </p:par>
                        <p:par>
                          <p:cTn id="101" fill="hold">
                            <p:stCondLst>
                              <p:cond delay="8000"/>
                            </p:stCondLst>
                            <p:childTnLst>
                              <p:par>
                                <p:cTn id="102" presetID="10" presetClass="entr" presetSubtype="0" fill="hold" grpId="0" nodeType="after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fade">
                                      <p:cBhvr>
                                        <p:cTn id="104" dur="500"/>
                                        <p:tgtEl>
                                          <p:spTgt spid="2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P spid="14" grpId="0"/>
      <p:bldP spid="19" grpId="0"/>
      <p:bldP spid="20" grpId="0"/>
      <p:bldP spid="21" grpId="0"/>
      <p:bldP spid="22" grpId="0"/>
      <p:bldP spid="23" grpId="0"/>
      <p:bldP spid="24" grpId="0"/>
      <p:bldP spid="25" grpId="0"/>
      <p:bldP spid="26" grpId="0"/>
      <p:bldP spid="39" grpId="0"/>
      <p:bldP spid="40" grpId="0"/>
      <p:bldP spid="41" grpId="0"/>
      <p:bldP spid="4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521747" y="4307059"/>
            <a:ext cx="1448739" cy="1448739"/>
          </a:xfrm>
          <a:prstGeom prst="ellipse">
            <a:avLst/>
          </a:prstGeom>
          <a:gradFill flip="none" rotWithShape="1">
            <a:gsLst>
              <a:gs pos="100000">
                <a:schemeClr val="bg1">
                  <a:lumMod val="79000"/>
                </a:schemeClr>
              </a:gs>
              <a:gs pos="0">
                <a:schemeClr val="bg1">
                  <a:lumMod val="93000"/>
                </a:schemeClr>
              </a:gs>
            </a:gsLst>
            <a:lin ang="2700000" scaled="1"/>
            <a:tileRect/>
          </a:gradFill>
          <a:ln>
            <a:noFill/>
          </a:ln>
          <a:effectLst>
            <a:outerShdw blurRad="203200" dist="88900" dir="2700000" algn="tl" rotWithShape="0">
              <a:prstClr val="black">
                <a:alpha val="35000"/>
              </a:prstClr>
            </a:outerShdw>
          </a:effectLst>
          <a:scene3d>
            <a:camera prst="orthographicFront"/>
            <a:lightRig rig="threePt" dir="t">
              <a:rot lat="0" lon="0" rev="0"/>
            </a:lightRig>
          </a:scene3d>
          <a:sp3d prstMaterial="softEdge">
            <a:bevelT w="127000" h="254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dirty="0">
              <a:solidFill>
                <a:schemeClr val="tx1">
                  <a:lumMod val="50000"/>
                  <a:lumOff val="50000"/>
                </a:schemeClr>
              </a:solidFill>
              <a:cs typeface="+mn-ea"/>
              <a:sym typeface="+mn-lt"/>
            </a:endParaRPr>
          </a:p>
        </p:txBody>
      </p:sp>
      <p:sp>
        <p:nvSpPr>
          <p:cNvPr id="5" name="椭圆 4"/>
          <p:cNvSpPr/>
          <p:nvPr/>
        </p:nvSpPr>
        <p:spPr>
          <a:xfrm>
            <a:off x="4575486" y="3288342"/>
            <a:ext cx="1448739" cy="1448739"/>
          </a:xfrm>
          <a:prstGeom prst="ellipse">
            <a:avLst/>
          </a:prstGeom>
          <a:gradFill flip="none" rotWithShape="1">
            <a:gsLst>
              <a:gs pos="100000">
                <a:schemeClr val="bg1">
                  <a:lumMod val="79000"/>
                </a:schemeClr>
              </a:gs>
              <a:gs pos="0">
                <a:schemeClr val="bg1">
                  <a:lumMod val="93000"/>
                </a:schemeClr>
              </a:gs>
            </a:gsLst>
            <a:lin ang="2700000" scaled="1"/>
            <a:tileRect/>
          </a:gradFill>
          <a:ln>
            <a:noFill/>
          </a:ln>
          <a:effectLst>
            <a:outerShdw blurRad="203200" dist="88900" dir="2700000" algn="tl" rotWithShape="0">
              <a:prstClr val="black">
                <a:alpha val="35000"/>
              </a:prstClr>
            </a:outerShdw>
          </a:effectLst>
          <a:scene3d>
            <a:camera prst="orthographicFront"/>
            <a:lightRig rig="threePt" dir="t">
              <a:rot lat="0" lon="0" rev="0"/>
            </a:lightRig>
          </a:scene3d>
          <a:sp3d prstMaterial="softEdge">
            <a:bevelT w="127000" h="254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dirty="0">
              <a:solidFill>
                <a:schemeClr val="tx1">
                  <a:lumMod val="50000"/>
                  <a:lumOff val="50000"/>
                </a:schemeClr>
              </a:solidFill>
              <a:cs typeface="+mn-ea"/>
              <a:sym typeface="+mn-lt"/>
            </a:endParaRPr>
          </a:p>
        </p:txBody>
      </p:sp>
      <p:sp>
        <p:nvSpPr>
          <p:cNvPr id="6" name="椭圆 5"/>
          <p:cNvSpPr/>
          <p:nvPr/>
        </p:nvSpPr>
        <p:spPr>
          <a:xfrm>
            <a:off x="5606008" y="2224183"/>
            <a:ext cx="1448739" cy="1448739"/>
          </a:xfrm>
          <a:prstGeom prst="ellipse">
            <a:avLst/>
          </a:prstGeom>
          <a:gradFill flip="none" rotWithShape="1">
            <a:gsLst>
              <a:gs pos="100000">
                <a:schemeClr val="bg1">
                  <a:lumMod val="79000"/>
                </a:schemeClr>
              </a:gs>
              <a:gs pos="0">
                <a:schemeClr val="bg1">
                  <a:lumMod val="93000"/>
                </a:schemeClr>
              </a:gs>
            </a:gsLst>
            <a:lin ang="2700000" scaled="1"/>
            <a:tileRect/>
          </a:gradFill>
          <a:ln>
            <a:noFill/>
          </a:ln>
          <a:effectLst>
            <a:outerShdw blurRad="203200" dist="88900" dir="2700000" algn="tl" rotWithShape="0">
              <a:prstClr val="black">
                <a:alpha val="35000"/>
              </a:prstClr>
            </a:outerShdw>
          </a:effectLst>
          <a:scene3d>
            <a:camera prst="orthographicFront"/>
            <a:lightRig rig="threePt" dir="t">
              <a:rot lat="0" lon="0" rev="0"/>
            </a:lightRig>
          </a:scene3d>
          <a:sp3d prstMaterial="softEdge">
            <a:bevelT w="127000" h="254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dirty="0">
              <a:solidFill>
                <a:schemeClr val="tx1">
                  <a:lumMod val="50000"/>
                  <a:lumOff val="50000"/>
                </a:schemeClr>
              </a:solidFill>
              <a:cs typeface="+mn-ea"/>
              <a:sym typeface="+mn-lt"/>
            </a:endParaRPr>
          </a:p>
        </p:txBody>
      </p:sp>
      <p:sp>
        <p:nvSpPr>
          <p:cNvPr id="7" name="椭圆 6"/>
          <p:cNvSpPr/>
          <p:nvPr/>
        </p:nvSpPr>
        <p:spPr>
          <a:xfrm>
            <a:off x="6659746" y="1205466"/>
            <a:ext cx="1448739" cy="1448739"/>
          </a:xfrm>
          <a:prstGeom prst="ellipse">
            <a:avLst/>
          </a:prstGeom>
          <a:gradFill flip="none" rotWithShape="1">
            <a:gsLst>
              <a:gs pos="100000">
                <a:schemeClr val="bg1">
                  <a:lumMod val="79000"/>
                </a:schemeClr>
              </a:gs>
              <a:gs pos="0">
                <a:schemeClr val="bg1">
                  <a:lumMod val="93000"/>
                </a:schemeClr>
              </a:gs>
            </a:gsLst>
            <a:lin ang="2700000" scaled="1"/>
            <a:tileRect/>
          </a:gradFill>
          <a:ln>
            <a:noFill/>
          </a:ln>
          <a:effectLst>
            <a:outerShdw blurRad="203200" dist="88900" dir="2700000" algn="tl" rotWithShape="0">
              <a:prstClr val="black">
                <a:alpha val="35000"/>
              </a:prstClr>
            </a:outerShdw>
          </a:effectLst>
          <a:scene3d>
            <a:camera prst="orthographicFront"/>
            <a:lightRig rig="threePt" dir="t">
              <a:rot lat="0" lon="0" rev="0"/>
            </a:lightRig>
          </a:scene3d>
          <a:sp3d prstMaterial="softEdge">
            <a:bevelT w="127000" h="254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dirty="0">
              <a:solidFill>
                <a:schemeClr val="tx1">
                  <a:lumMod val="50000"/>
                  <a:lumOff val="50000"/>
                </a:schemeClr>
              </a:solidFill>
              <a:cs typeface="+mn-ea"/>
              <a:sym typeface="+mn-lt"/>
            </a:endParaRPr>
          </a:p>
        </p:txBody>
      </p:sp>
      <p:grpSp>
        <p:nvGrpSpPr>
          <p:cNvPr id="8" name="组合 7"/>
          <p:cNvGrpSpPr/>
          <p:nvPr/>
        </p:nvGrpSpPr>
        <p:grpSpPr>
          <a:xfrm flipH="1" flipV="1">
            <a:off x="3324138" y="1713906"/>
            <a:ext cx="2438687" cy="732476"/>
            <a:chOff x="5246304" y="4593021"/>
            <a:chExt cx="2438687" cy="732476"/>
          </a:xfrm>
        </p:grpSpPr>
        <p:sp>
          <p:nvSpPr>
            <p:cNvPr id="9" name="椭圆 8"/>
            <p:cNvSpPr/>
            <p:nvPr/>
          </p:nvSpPr>
          <p:spPr>
            <a:xfrm>
              <a:off x="5246304" y="4593021"/>
              <a:ext cx="118623" cy="118623"/>
            </a:xfrm>
            <a:prstGeom prst="ellipse">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10" name="任意多边形 40"/>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grpSp>
      <p:grpSp>
        <p:nvGrpSpPr>
          <p:cNvPr id="11" name="Group 52"/>
          <p:cNvGrpSpPr>
            <a:grpSpLocks noChangeAspect="1"/>
          </p:cNvGrpSpPr>
          <p:nvPr/>
        </p:nvGrpSpPr>
        <p:grpSpPr bwMode="auto">
          <a:xfrm>
            <a:off x="6024453" y="2557457"/>
            <a:ext cx="611849" cy="606575"/>
            <a:chOff x="3783" y="2102"/>
            <a:chExt cx="116" cy="115"/>
          </a:xfrm>
          <a:solidFill>
            <a:schemeClr val="accent1"/>
          </a:solidFill>
          <a:effectLst>
            <a:reflection blurRad="6350" stA="50000" endA="300" endPos="55000" dir="5400000" sy="-100000" algn="bl" rotWithShape="0"/>
          </a:effectLst>
        </p:grpSpPr>
        <p:sp>
          <p:nvSpPr>
            <p:cNvPr id="12" name="Freeform 53"/>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13" name="Freeform 54"/>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14" name="Freeform 55"/>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15" name="Freeform 56"/>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16" name="Freeform 57"/>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17" name="Freeform 58"/>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18" name="Freeform 59"/>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grpSp>
      <p:grpSp>
        <p:nvGrpSpPr>
          <p:cNvPr id="19" name="Group 41"/>
          <p:cNvGrpSpPr>
            <a:grpSpLocks noChangeAspect="1"/>
          </p:cNvGrpSpPr>
          <p:nvPr/>
        </p:nvGrpSpPr>
        <p:grpSpPr bwMode="auto">
          <a:xfrm>
            <a:off x="4014812" y="4651567"/>
            <a:ext cx="462603" cy="556525"/>
            <a:chOff x="3783" y="2089"/>
            <a:chExt cx="116" cy="142"/>
          </a:xfrm>
          <a:solidFill>
            <a:srgbClr val="4A639A"/>
          </a:solidFill>
          <a:effectLst>
            <a:reflection blurRad="6350" stA="50000" endA="300" endPos="55000" dir="5400000" sy="-100000" algn="bl" rotWithShape="0"/>
          </a:effectLst>
        </p:grpSpPr>
        <p:sp>
          <p:nvSpPr>
            <p:cNvPr id="20" name="Freeform 42"/>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1" name="Freeform 43"/>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2" name="Freeform 44"/>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3" name="Freeform 45"/>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4" name="Freeform 46"/>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5" name="Freeform 47"/>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6" name="Freeform 48"/>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7" name="Freeform 49"/>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grpSp>
      <p:grpSp>
        <p:nvGrpSpPr>
          <p:cNvPr id="28" name="Group 62"/>
          <p:cNvGrpSpPr>
            <a:grpSpLocks noChangeAspect="1"/>
          </p:cNvGrpSpPr>
          <p:nvPr/>
        </p:nvGrpSpPr>
        <p:grpSpPr bwMode="auto">
          <a:xfrm>
            <a:off x="5000611" y="3671755"/>
            <a:ext cx="598485" cy="477861"/>
            <a:chOff x="3775" y="2110"/>
            <a:chExt cx="129" cy="103"/>
          </a:xfrm>
          <a:solidFill>
            <a:schemeClr val="accent1"/>
          </a:solidFill>
          <a:effectLst>
            <a:reflection blurRad="6350" stA="50000" endA="300" endPos="55000" dir="5400000" sy="-100000" algn="bl" rotWithShape="0"/>
          </a:effectLst>
        </p:grpSpPr>
        <p:sp>
          <p:nvSpPr>
            <p:cNvPr id="29" name="Freeform 63"/>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0" name="Freeform 64"/>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1"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grpSp>
      <p:grpSp>
        <p:nvGrpSpPr>
          <p:cNvPr id="32" name="组合 31"/>
          <p:cNvGrpSpPr/>
          <p:nvPr/>
        </p:nvGrpSpPr>
        <p:grpSpPr>
          <a:xfrm>
            <a:off x="7131165" y="1596658"/>
            <a:ext cx="557231" cy="536895"/>
            <a:chOff x="6105730" y="1273212"/>
            <a:chExt cx="506571" cy="488084"/>
          </a:xfrm>
          <a:solidFill>
            <a:srgbClr val="4A639A"/>
          </a:solidFill>
          <a:effectLst>
            <a:reflection blurRad="6350" stA="50000" endA="300" endPos="55000" dir="5400000" sy="-100000" algn="bl" rotWithShape="0"/>
          </a:effectLst>
        </p:grpSpPr>
        <p:sp>
          <p:nvSpPr>
            <p:cNvPr id="33" name="Freeform 69"/>
            <p:cNvSpPr/>
            <p:nvPr/>
          </p:nvSpPr>
          <p:spPr bwMode="auto">
            <a:xfrm>
              <a:off x="6105730" y="1624485"/>
              <a:ext cx="506571" cy="136811"/>
            </a:xfrm>
            <a:custGeom>
              <a:avLst/>
              <a:gdLst>
                <a:gd name="T0" fmla="*/ 52 w 55"/>
                <a:gd name="T1" fmla="*/ 6 h 15"/>
                <a:gd name="T2" fmla="*/ 38 w 55"/>
                <a:gd name="T3" fmla="*/ 6 h 15"/>
                <a:gd name="T4" fmla="*/ 37 w 55"/>
                <a:gd name="T5" fmla="*/ 6 h 15"/>
                <a:gd name="T6" fmla="*/ 37 w 55"/>
                <a:gd name="T7" fmla="*/ 3 h 15"/>
                <a:gd name="T8" fmla="*/ 37 w 55"/>
                <a:gd name="T9" fmla="*/ 1 h 15"/>
                <a:gd name="T10" fmla="*/ 35 w 55"/>
                <a:gd name="T11" fmla="*/ 0 h 15"/>
                <a:gd name="T12" fmla="*/ 20 w 55"/>
                <a:gd name="T13" fmla="*/ 0 h 15"/>
                <a:gd name="T14" fmla="*/ 18 w 55"/>
                <a:gd name="T15" fmla="*/ 3 h 15"/>
                <a:gd name="T16" fmla="*/ 18 w 55"/>
                <a:gd name="T17" fmla="*/ 6 h 15"/>
                <a:gd name="T18" fmla="*/ 18 w 55"/>
                <a:gd name="T19" fmla="*/ 6 h 15"/>
                <a:gd name="T20" fmla="*/ 3 w 55"/>
                <a:gd name="T21" fmla="*/ 6 h 15"/>
                <a:gd name="T22" fmla="*/ 0 w 55"/>
                <a:gd name="T23" fmla="*/ 8 h 15"/>
                <a:gd name="T24" fmla="*/ 0 w 55"/>
                <a:gd name="T25" fmla="*/ 14 h 15"/>
                <a:gd name="T26" fmla="*/ 1 w 55"/>
                <a:gd name="T27" fmla="*/ 15 h 15"/>
                <a:gd name="T28" fmla="*/ 2 w 55"/>
                <a:gd name="T29" fmla="*/ 14 h 15"/>
                <a:gd name="T30" fmla="*/ 2 w 55"/>
                <a:gd name="T31" fmla="*/ 8 h 15"/>
                <a:gd name="T32" fmla="*/ 3 w 55"/>
                <a:gd name="T33" fmla="*/ 8 h 15"/>
                <a:gd name="T34" fmla="*/ 18 w 55"/>
                <a:gd name="T35" fmla="*/ 8 h 15"/>
                <a:gd name="T36" fmla="*/ 18 w 55"/>
                <a:gd name="T37" fmla="*/ 8 h 15"/>
                <a:gd name="T38" fmla="*/ 18 w 55"/>
                <a:gd name="T39" fmla="*/ 9 h 15"/>
                <a:gd name="T40" fmla="*/ 19 w 55"/>
                <a:gd name="T41" fmla="*/ 9 h 15"/>
                <a:gd name="T42" fmla="*/ 20 w 55"/>
                <a:gd name="T43" fmla="*/ 9 h 15"/>
                <a:gd name="T44" fmla="*/ 20 w 55"/>
                <a:gd name="T45" fmla="*/ 8 h 15"/>
                <a:gd name="T46" fmla="*/ 20 w 55"/>
                <a:gd name="T47" fmla="*/ 3 h 15"/>
                <a:gd name="T48" fmla="*/ 20 w 55"/>
                <a:gd name="T49" fmla="*/ 2 h 15"/>
                <a:gd name="T50" fmla="*/ 35 w 55"/>
                <a:gd name="T51" fmla="*/ 2 h 15"/>
                <a:gd name="T52" fmla="*/ 35 w 55"/>
                <a:gd name="T53" fmla="*/ 3 h 15"/>
                <a:gd name="T54" fmla="*/ 35 w 55"/>
                <a:gd name="T55" fmla="*/ 8 h 15"/>
                <a:gd name="T56" fmla="*/ 36 w 55"/>
                <a:gd name="T57" fmla="*/ 9 h 15"/>
                <a:gd name="T58" fmla="*/ 36 w 55"/>
                <a:gd name="T59" fmla="*/ 9 h 15"/>
                <a:gd name="T60" fmla="*/ 37 w 55"/>
                <a:gd name="T61" fmla="*/ 9 h 15"/>
                <a:gd name="T62" fmla="*/ 37 w 55"/>
                <a:gd name="T63" fmla="*/ 8 h 15"/>
                <a:gd name="T64" fmla="*/ 38 w 55"/>
                <a:gd name="T65" fmla="*/ 8 h 15"/>
                <a:gd name="T66" fmla="*/ 52 w 55"/>
                <a:gd name="T67" fmla="*/ 8 h 15"/>
                <a:gd name="T68" fmla="*/ 53 w 55"/>
                <a:gd name="T69" fmla="*/ 8 h 15"/>
                <a:gd name="T70" fmla="*/ 53 w 55"/>
                <a:gd name="T71" fmla="*/ 14 h 15"/>
                <a:gd name="T72" fmla="*/ 54 w 55"/>
                <a:gd name="T73" fmla="*/ 15 h 15"/>
                <a:gd name="T74" fmla="*/ 55 w 55"/>
                <a:gd name="T75" fmla="*/ 14 h 15"/>
                <a:gd name="T76" fmla="*/ 55 w 55"/>
                <a:gd name="T77" fmla="*/ 8 h 15"/>
                <a:gd name="T78" fmla="*/ 52 w 55"/>
                <a:gd name="T7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15">
                  <a:moveTo>
                    <a:pt x="52" y="6"/>
                  </a:moveTo>
                  <a:cubicBezTo>
                    <a:pt x="38" y="6"/>
                    <a:pt x="38" y="6"/>
                    <a:pt x="38" y="6"/>
                  </a:cubicBezTo>
                  <a:cubicBezTo>
                    <a:pt x="38" y="6"/>
                    <a:pt x="37" y="6"/>
                    <a:pt x="37" y="6"/>
                  </a:cubicBezTo>
                  <a:cubicBezTo>
                    <a:pt x="37" y="3"/>
                    <a:pt x="37" y="3"/>
                    <a:pt x="37" y="3"/>
                  </a:cubicBezTo>
                  <a:cubicBezTo>
                    <a:pt x="37" y="2"/>
                    <a:pt x="37" y="1"/>
                    <a:pt x="37" y="1"/>
                  </a:cubicBezTo>
                  <a:cubicBezTo>
                    <a:pt x="36" y="0"/>
                    <a:pt x="36" y="0"/>
                    <a:pt x="35" y="0"/>
                  </a:cubicBezTo>
                  <a:cubicBezTo>
                    <a:pt x="20" y="0"/>
                    <a:pt x="20" y="0"/>
                    <a:pt x="20" y="0"/>
                  </a:cubicBezTo>
                  <a:cubicBezTo>
                    <a:pt x="19" y="0"/>
                    <a:pt x="18" y="1"/>
                    <a:pt x="18" y="3"/>
                  </a:cubicBezTo>
                  <a:cubicBezTo>
                    <a:pt x="18" y="6"/>
                    <a:pt x="18" y="6"/>
                    <a:pt x="18" y="6"/>
                  </a:cubicBezTo>
                  <a:cubicBezTo>
                    <a:pt x="18" y="6"/>
                    <a:pt x="18" y="6"/>
                    <a:pt x="18" y="6"/>
                  </a:cubicBezTo>
                  <a:cubicBezTo>
                    <a:pt x="3" y="6"/>
                    <a:pt x="3" y="6"/>
                    <a:pt x="3" y="6"/>
                  </a:cubicBezTo>
                  <a:cubicBezTo>
                    <a:pt x="2" y="6"/>
                    <a:pt x="0" y="7"/>
                    <a:pt x="0" y="8"/>
                  </a:cubicBezTo>
                  <a:cubicBezTo>
                    <a:pt x="0" y="14"/>
                    <a:pt x="0" y="14"/>
                    <a:pt x="0" y="14"/>
                  </a:cubicBezTo>
                  <a:cubicBezTo>
                    <a:pt x="0" y="14"/>
                    <a:pt x="1" y="15"/>
                    <a:pt x="1" y="15"/>
                  </a:cubicBezTo>
                  <a:cubicBezTo>
                    <a:pt x="2" y="15"/>
                    <a:pt x="2" y="14"/>
                    <a:pt x="2" y="14"/>
                  </a:cubicBezTo>
                  <a:cubicBezTo>
                    <a:pt x="2" y="8"/>
                    <a:pt x="2" y="8"/>
                    <a:pt x="2" y="8"/>
                  </a:cubicBezTo>
                  <a:cubicBezTo>
                    <a:pt x="2" y="8"/>
                    <a:pt x="3" y="8"/>
                    <a:pt x="3" y="8"/>
                  </a:cubicBezTo>
                  <a:cubicBezTo>
                    <a:pt x="18" y="8"/>
                    <a:pt x="18" y="8"/>
                    <a:pt x="18" y="8"/>
                  </a:cubicBezTo>
                  <a:cubicBezTo>
                    <a:pt x="18" y="8"/>
                    <a:pt x="18" y="8"/>
                    <a:pt x="18" y="8"/>
                  </a:cubicBezTo>
                  <a:cubicBezTo>
                    <a:pt x="18" y="8"/>
                    <a:pt x="18" y="8"/>
                    <a:pt x="18" y="9"/>
                  </a:cubicBezTo>
                  <a:cubicBezTo>
                    <a:pt x="18" y="9"/>
                    <a:pt x="19" y="9"/>
                    <a:pt x="19" y="9"/>
                  </a:cubicBezTo>
                  <a:cubicBezTo>
                    <a:pt x="19" y="9"/>
                    <a:pt x="19" y="9"/>
                    <a:pt x="20" y="9"/>
                  </a:cubicBezTo>
                  <a:cubicBezTo>
                    <a:pt x="20" y="8"/>
                    <a:pt x="20" y="8"/>
                    <a:pt x="20" y="8"/>
                  </a:cubicBezTo>
                  <a:cubicBezTo>
                    <a:pt x="20" y="3"/>
                    <a:pt x="20" y="3"/>
                    <a:pt x="20" y="3"/>
                  </a:cubicBezTo>
                  <a:cubicBezTo>
                    <a:pt x="20" y="2"/>
                    <a:pt x="20" y="2"/>
                    <a:pt x="20" y="2"/>
                  </a:cubicBezTo>
                  <a:cubicBezTo>
                    <a:pt x="35" y="2"/>
                    <a:pt x="35" y="2"/>
                    <a:pt x="35" y="2"/>
                  </a:cubicBezTo>
                  <a:cubicBezTo>
                    <a:pt x="35" y="2"/>
                    <a:pt x="35" y="2"/>
                    <a:pt x="35" y="3"/>
                  </a:cubicBezTo>
                  <a:cubicBezTo>
                    <a:pt x="35" y="8"/>
                    <a:pt x="35" y="8"/>
                    <a:pt x="35" y="8"/>
                  </a:cubicBezTo>
                  <a:cubicBezTo>
                    <a:pt x="35" y="8"/>
                    <a:pt x="35" y="8"/>
                    <a:pt x="36" y="9"/>
                  </a:cubicBezTo>
                  <a:cubicBezTo>
                    <a:pt x="36" y="9"/>
                    <a:pt x="36" y="9"/>
                    <a:pt x="36" y="9"/>
                  </a:cubicBezTo>
                  <a:cubicBezTo>
                    <a:pt x="37" y="9"/>
                    <a:pt x="37" y="9"/>
                    <a:pt x="37" y="9"/>
                  </a:cubicBezTo>
                  <a:cubicBezTo>
                    <a:pt x="37" y="8"/>
                    <a:pt x="37" y="8"/>
                    <a:pt x="37" y="8"/>
                  </a:cubicBezTo>
                  <a:cubicBezTo>
                    <a:pt x="37" y="8"/>
                    <a:pt x="37" y="8"/>
                    <a:pt x="38" y="8"/>
                  </a:cubicBezTo>
                  <a:cubicBezTo>
                    <a:pt x="52" y="8"/>
                    <a:pt x="52" y="8"/>
                    <a:pt x="52" y="8"/>
                  </a:cubicBezTo>
                  <a:cubicBezTo>
                    <a:pt x="53" y="8"/>
                    <a:pt x="53" y="8"/>
                    <a:pt x="53" y="8"/>
                  </a:cubicBezTo>
                  <a:cubicBezTo>
                    <a:pt x="53" y="14"/>
                    <a:pt x="53" y="14"/>
                    <a:pt x="53" y="14"/>
                  </a:cubicBezTo>
                  <a:cubicBezTo>
                    <a:pt x="53" y="14"/>
                    <a:pt x="53" y="15"/>
                    <a:pt x="54" y="15"/>
                  </a:cubicBezTo>
                  <a:cubicBezTo>
                    <a:pt x="54" y="15"/>
                    <a:pt x="55" y="14"/>
                    <a:pt x="55" y="14"/>
                  </a:cubicBezTo>
                  <a:cubicBezTo>
                    <a:pt x="55" y="8"/>
                    <a:pt x="55" y="8"/>
                    <a:pt x="55" y="8"/>
                  </a:cubicBezTo>
                  <a:cubicBezTo>
                    <a:pt x="55" y="7"/>
                    <a:pt x="54" y="6"/>
                    <a:pt x="52" y="6"/>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4" name="Freeform 70"/>
            <p:cNvSpPr/>
            <p:nvPr/>
          </p:nvSpPr>
          <p:spPr bwMode="auto">
            <a:xfrm>
              <a:off x="6290610" y="1358257"/>
              <a:ext cx="136811" cy="255135"/>
            </a:xfrm>
            <a:custGeom>
              <a:avLst/>
              <a:gdLst>
                <a:gd name="T0" fmla="*/ 2 w 15"/>
                <a:gd name="T1" fmla="*/ 14 h 28"/>
                <a:gd name="T2" fmla="*/ 3 w 15"/>
                <a:gd name="T3" fmla="*/ 13 h 28"/>
                <a:gd name="T4" fmla="*/ 3 w 15"/>
                <a:gd name="T5" fmla="*/ 8 h 28"/>
                <a:gd name="T6" fmla="*/ 4 w 15"/>
                <a:gd name="T7" fmla="*/ 4 h 28"/>
                <a:gd name="T8" fmla="*/ 4 w 15"/>
                <a:gd name="T9" fmla="*/ 4 h 28"/>
                <a:gd name="T10" fmla="*/ 4 w 15"/>
                <a:gd name="T11" fmla="*/ 12 h 28"/>
                <a:gd name="T12" fmla="*/ 4 w 15"/>
                <a:gd name="T13" fmla="*/ 13 h 28"/>
                <a:gd name="T14" fmla="*/ 4 w 15"/>
                <a:gd name="T15" fmla="*/ 26 h 28"/>
                <a:gd name="T16" fmla="*/ 5 w 15"/>
                <a:gd name="T17" fmla="*/ 28 h 28"/>
                <a:gd name="T18" fmla="*/ 5 w 15"/>
                <a:gd name="T19" fmla="*/ 28 h 28"/>
                <a:gd name="T20" fmla="*/ 5 w 15"/>
                <a:gd name="T21" fmla="*/ 28 h 28"/>
                <a:gd name="T22" fmla="*/ 7 w 15"/>
                <a:gd name="T23" fmla="*/ 26 h 28"/>
                <a:gd name="T24" fmla="*/ 7 w 15"/>
                <a:gd name="T25" fmla="*/ 14 h 28"/>
                <a:gd name="T26" fmla="*/ 8 w 15"/>
                <a:gd name="T27" fmla="*/ 14 h 28"/>
                <a:gd name="T28" fmla="*/ 8 w 15"/>
                <a:gd name="T29" fmla="*/ 26 h 28"/>
                <a:gd name="T30" fmla="*/ 10 w 15"/>
                <a:gd name="T31" fmla="*/ 28 h 28"/>
                <a:gd name="T32" fmla="*/ 10 w 15"/>
                <a:gd name="T33" fmla="*/ 28 h 28"/>
                <a:gd name="T34" fmla="*/ 10 w 15"/>
                <a:gd name="T35" fmla="*/ 28 h 28"/>
                <a:gd name="T36" fmla="*/ 12 w 15"/>
                <a:gd name="T37" fmla="*/ 26 h 28"/>
                <a:gd name="T38" fmla="*/ 12 w 15"/>
                <a:gd name="T39" fmla="*/ 13 h 28"/>
                <a:gd name="T40" fmla="*/ 12 w 15"/>
                <a:gd name="T41" fmla="*/ 12 h 28"/>
                <a:gd name="T42" fmla="*/ 12 w 15"/>
                <a:gd name="T43" fmla="*/ 4 h 28"/>
                <a:gd name="T44" fmla="*/ 12 w 15"/>
                <a:gd name="T45" fmla="*/ 4 h 28"/>
                <a:gd name="T46" fmla="*/ 12 w 15"/>
                <a:gd name="T47" fmla="*/ 8 h 28"/>
                <a:gd name="T48" fmla="*/ 12 w 15"/>
                <a:gd name="T49" fmla="*/ 13 h 28"/>
                <a:gd name="T50" fmla="*/ 14 w 15"/>
                <a:gd name="T51" fmla="*/ 14 h 28"/>
                <a:gd name="T52" fmla="*/ 15 w 15"/>
                <a:gd name="T53" fmla="*/ 13 h 28"/>
                <a:gd name="T54" fmla="*/ 15 w 15"/>
                <a:gd name="T55" fmla="*/ 8 h 28"/>
                <a:gd name="T56" fmla="*/ 13 w 15"/>
                <a:gd name="T57" fmla="*/ 1 h 28"/>
                <a:gd name="T58" fmla="*/ 10 w 15"/>
                <a:gd name="T59" fmla="*/ 0 h 28"/>
                <a:gd name="T60" fmla="*/ 10 w 15"/>
                <a:gd name="T61" fmla="*/ 0 h 28"/>
                <a:gd name="T62" fmla="*/ 10 w 15"/>
                <a:gd name="T63" fmla="*/ 0 h 28"/>
                <a:gd name="T64" fmla="*/ 10 w 15"/>
                <a:gd name="T65" fmla="*/ 0 h 28"/>
                <a:gd name="T66" fmla="*/ 8 w 15"/>
                <a:gd name="T67" fmla="*/ 4 h 28"/>
                <a:gd name="T68" fmla="*/ 8 w 15"/>
                <a:gd name="T69" fmla="*/ 1 h 28"/>
                <a:gd name="T70" fmla="*/ 8 w 15"/>
                <a:gd name="T71" fmla="*/ 1 h 28"/>
                <a:gd name="T72" fmla="*/ 8 w 15"/>
                <a:gd name="T73" fmla="*/ 0 h 28"/>
                <a:gd name="T74" fmla="*/ 8 w 15"/>
                <a:gd name="T75" fmla="*/ 0 h 28"/>
                <a:gd name="T76" fmla="*/ 7 w 15"/>
                <a:gd name="T77" fmla="*/ 0 h 28"/>
                <a:gd name="T78" fmla="*/ 7 w 15"/>
                <a:gd name="T79" fmla="*/ 0 h 28"/>
                <a:gd name="T80" fmla="*/ 7 w 15"/>
                <a:gd name="T81" fmla="*/ 1 h 28"/>
                <a:gd name="T82" fmla="*/ 7 w 15"/>
                <a:gd name="T83" fmla="*/ 1 h 28"/>
                <a:gd name="T84" fmla="*/ 7 w 15"/>
                <a:gd name="T85" fmla="*/ 4 h 28"/>
                <a:gd name="T86" fmla="*/ 6 w 15"/>
                <a:gd name="T87" fmla="*/ 0 h 28"/>
                <a:gd name="T88" fmla="*/ 6 w 15"/>
                <a:gd name="T89" fmla="*/ 0 h 28"/>
                <a:gd name="T90" fmla="*/ 6 w 15"/>
                <a:gd name="T91" fmla="*/ 0 h 28"/>
                <a:gd name="T92" fmla="*/ 5 w 15"/>
                <a:gd name="T93" fmla="*/ 0 h 28"/>
                <a:gd name="T94" fmla="*/ 2 w 15"/>
                <a:gd name="T95" fmla="*/ 1 h 28"/>
                <a:gd name="T96" fmla="*/ 0 w 15"/>
                <a:gd name="T97" fmla="*/ 8 h 28"/>
                <a:gd name="T98" fmla="*/ 0 w 15"/>
                <a:gd name="T99" fmla="*/ 13 h 28"/>
                <a:gd name="T100" fmla="*/ 2 w 15"/>
                <a:gd name="T10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28">
                  <a:moveTo>
                    <a:pt x="2" y="14"/>
                  </a:moveTo>
                  <a:cubicBezTo>
                    <a:pt x="3" y="14"/>
                    <a:pt x="3" y="14"/>
                    <a:pt x="3" y="13"/>
                  </a:cubicBezTo>
                  <a:cubicBezTo>
                    <a:pt x="3" y="13"/>
                    <a:pt x="3" y="10"/>
                    <a:pt x="3" y="8"/>
                  </a:cubicBezTo>
                  <a:cubicBezTo>
                    <a:pt x="3" y="7"/>
                    <a:pt x="3" y="4"/>
                    <a:pt x="4" y="4"/>
                  </a:cubicBezTo>
                  <a:cubicBezTo>
                    <a:pt x="4" y="4"/>
                    <a:pt x="4" y="4"/>
                    <a:pt x="4" y="4"/>
                  </a:cubicBezTo>
                  <a:cubicBezTo>
                    <a:pt x="4" y="12"/>
                    <a:pt x="4" y="12"/>
                    <a:pt x="4" y="12"/>
                  </a:cubicBezTo>
                  <a:cubicBezTo>
                    <a:pt x="4" y="12"/>
                    <a:pt x="4" y="13"/>
                    <a:pt x="4" y="13"/>
                  </a:cubicBezTo>
                  <a:cubicBezTo>
                    <a:pt x="4" y="26"/>
                    <a:pt x="4" y="26"/>
                    <a:pt x="4" y="26"/>
                  </a:cubicBezTo>
                  <a:cubicBezTo>
                    <a:pt x="4" y="27"/>
                    <a:pt x="4" y="28"/>
                    <a:pt x="5" y="28"/>
                  </a:cubicBezTo>
                  <a:cubicBezTo>
                    <a:pt x="5" y="28"/>
                    <a:pt x="5" y="28"/>
                    <a:pt x="5" y="28"/>
                  </a:cubicBezTo>
                  <a:cubicBezTo>
                    <a:pt x="5" y="28"/>
                    <a:pt x="5" y="28"/>
                    <a:pt x="5" y="28"/>
                  </a:cubicBezTo>
                  <a:cubicBezTo>
                    <a:pt x="6" y="28"/>
                    <a:pt x="7" y="27"/>
                    <a:pt x="7" y="26"/>
                  </a:cubicBezTo>
                  <a:cubicBezTo>
                    <a:pt x="7" y="14"/>
                    <a:pt x="7" y="14"/>
                    <a:pt x="7" y="14"/>
                  </a:cubicBezTo>
                  <a:cubicBezTo>
                    <a:pt x="8" y="14"/>
                    <a:pt x="8" y="14"/>
                    <a:pt x="8" y="14"/>
                  </a:cubicBezTo>
                  <a:cubicBezTo>
                    <a:pt x="8" y="26"/>
                    <a:pt x="8" y="26"/>
                    <a:pt x="8" y="26"/>
                  </a:cubicBezTo>
                  <a:cubicBezTo>
                    <a:pt x="8" y="27"/>
                    <a:pt x="9" y="28"/>
                    <a:pt x="10" y="28"/>
                  </a:cubicBezTo>
                  <a:cubicBezTo>
                    <a:pt x="10" y="28"/>
                    <a:pt x="10" y="28"/>
                    <a:pt x="10" y="28"/>
                  </a:cubicBezTo>
                  <a:cubicBezTo>
                    <a:pt x="10" y="28"/>
                    <a:pt x="10" y="28"/>
                    <a:pt x="10" y="28"/>
                  </a:cubicBezTo>
                  <a:cubicBezTo>
                    <a:pt x="11" y="28"/>
                    <a:pt x="12" y="27"/>
                    <a:pt x="12" y="26"/>
                  </a:cubicBezTo>
                  <a:cubicBezTo>
                    <a:pt x="12" y="13"/>
                    <a:pt x="12" y="13"/>
                    <a:pt x="12" y="13"/>
                  </a:cubicBezTo>
                  <a:cubicBezTo>
                    <a:pt x="12" y="13"/>
                    <a:pt x="12" y="12"/>
                    <a:pt x="12" y="12"/>
                  </a:cubicBezTo>
                  <a:cubicBezTo>
                    <a:pt x="12" y="4"/>
                    <a:pt x="12" y="4"/>
                    <a:pt x="12" y="4"/>
                  </a:cubicBezTo>
                  <a:cubicBezTo>
                    <a:pt x="12" y="4"/>
                    <a:pt x="12" y="4"/>
                    <a:pt x="12" y="4"/>
                  </a:cubicBezTo>
                  <a:cubicBezTo>
                    <a:pt x="12" y="4"/>
                    <a:pt x="12" y="7"/>
                    <a:pt x="12" y="8"/>
                  </a:cubicBezTo>
                  <a:cubicBezTo>
                    <a:pt x="13" y="10"/>
                    <a:pt x="12" y="13"/>
                    <a:pt x="12" y="13"/>
                  </a:cubicBezTo>
                  <a:cubicBezTo>
                    <a:pt x="12" y="14"/>
                    <a:pt x="13" y="14"/>
                    <a:pt x="14" y="14"/>
                  </a:cubicBezTo>
                  <a:cubicBezTo>
                    <a:pt x="15" y="14"/>
                    <a:pt x="15" y="14"/>
                    <a:pt x="15" y="13"/>
                  </a:cubicBezTo>
                  <a:cubicBezTo>
                    <a:pt x="15" y="13"/>
                    <a:pt x="15" y="10"/>
                    <a:pt x="15" y="8"/>
                  </a:cubicBezTo>
                  <a:cubicBezTo>
                    <a:pt x="15" y="3"/>
                    <a:pt x="13" y="1"/>
                    <a:pt x="13" y="1"/>
                  </a:cubicBezTo>
                  <a:cubicBezTo>
                    <a:pt x="12" y="1"/>
                    <a:pt x="11" y="0"/>
                    <a:pt x="10" y="0"/>
                  </a:cubicBezTo>
                  <a:cubicBezTo>
                    <a:pt x="10" y="0"/>
                    <a:pt x="10" y="0"/>
                    <a:pt x="10" y="0"/>
                  </a:cubicBezTo>
                  <a:cubicBezTo>
                    <a:pt x="10" y="0"/>
                    <a:pt x="10" y="0"/>
                    <a:pt x="10" y="0"/>
                  </a:cubicBezTo>
                  <a:cubicBezTo>
                    <a:pt x="10" y="0"/>
                    <a:pt x="10" y="0"/>
                    <a:pt x="10" y="0"/>
                  </a:cubicBezTo>
                  <a:cubicBezTo>
                    <a:pt x="10" y="0"/>
                    <a:pt x="9" y="2"/>
                    <a:pt x="8" y="4"/>
                  </a:cubicBezTo>
                  <a:cubicBezTo>
                    <a:pt x="8" y="3"/>
                    <a:pt x="8" y="1"/>
                    <a:pt x="8" y="1"/>
                  </a:cubicBezTo>
                  <a:cubicBezTo>
                    <a:pt x="8" y="1"/>
                    <a:pt x="8" y="1"/>
                    <a:pt x="8" y="1"/>
                  </a:cubicBezTo>
                  <a:cubicBezTo>
                    <a:pt x="8" y="0"/>
                    <a:pt x="8" y="0"/>
                    <a:pt x="8" y="0"/>
                  </a:cubicBezTo>
                  <a:cubicBezTo>
                    <a:pt x="8" y="0"/>
                    <a:pt x="8" y="0"/>
                    <a:pt x="8" y="0"/>
                  </a:cubicBezTo>
                  <a:cubicBezTo>
                    <a:pt x="7" y="0"/>
                    <a:pt x="7" y="0"/>
                    <a:pt x="7" y="0"/>
                  </a:cubicBezTo>
                  <a:cubicBezTo>
                    <a:pt x="7" y="0"/>
                    <a:pt x="7" y="0"/>
                    <a:pt x="7" y="0"/>
                  </a:cubicBezTo>
                  <a:cubicBezTo>
                    <a:pt x="7" y="1"/>
                    <a:pt x="7" y="1"/>
                    <a:pt x="7" y="1"/>
                  </a:cubicBezTo>
                  <a:cubicBezTo>
                    <a:pt x="7" y="1"/>
                    <a:pt x="7" y="1"/>
                    <a:pt x="7" y="1"/>
                  </a:cubicBezTo>
                  <a:cubicBezTo>
                    <a:pt x="7" y="1"/>
                    <a:pt x="7" y="3"/>
                    <a:pt x="7" y="4"/>
                  </a:cubicBezTo>
                  <a:cubicBezTo>
                    <a:pt x="6" y="2"/>
                    <a:pt x="6" y="0"/>
                    <a:pt x="6" y="0"/>
                  </a:cubicBezTo>
                  <a:cubicBezTo>
                    <a:pt x="6" y="0"/>
                    <a:pt x="6" y="0"/>
                    <a:pt x="6" y="0"/>
                  </a:cubicBezTo>
                  <a:cubicBezTo>
                    <a:pt x="6" y="0"/>
                    <a:pt x="6" y="0"/>
                    <a:pt x="6" y="0"/>
                  </a:cubicBezTo>
                  <a:cubicBezTo>
                    <a:pt x="5" y="0"/>
                    <a:pt x="5" y="0"/>
                    <a:pt x="5" y="0"/>
                  </a:cubicBezTo>
                  <a:cubicBezTo>
                    <a:pt x="4" y="0"/>
                    <a:pt x="3" y="1"/>
                    <a:pt x="2" y="1"/>
                  </a:cubicBezTo>
                  <a:cubicBezTo>
                    <a:pt x="2" y="1"/>
                    <a:pt x="1" y="3"/>
                    <a:pt x="0" y="8"/>
                  </a:cubicBezTo>
                  <a:cubicBezTo>
                    <a:pt x="0" y="10"/>
                    <a:pt x="0" y="13"/>
                    <a:pt x="0" y="13"/>
                  </a:cubicBezTo>
                  <a:cubicBezTo>
                    <a:pt x="1" y="14"/>
                    <a:pt x="1" y="14"/>
                    <a:pt x="2" y="14"/>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5" name="Freeform 71"/>
            <p:cNvSpPr/>
            <p:nvPr/>
          </p:nvSpPr>
          <p:spPr bwMode="auto">
            <a:xfrm>
              <a:off x="6327586" y="1273212"/>
              <a:ext cx="62859" cy="73952"/>
            </a:xfrm>
            <a:custGeom>
              <a:avLst/>
              <a:gdLst>
                <a:gd name="T0" fmla="*/ 1 w 7"/>
                <a:gd name="T1" fmla="*/ 5 h 8"/>
                <a:gd name="T2" fmla="*/ 4 w 7"/>
                <a:gd name="T3" fmla="*/ 8 h 8"/>
                <a:gd name="T4" fmla="*/ 7 w 7"/>
                <a:gd name="T5" fmla="*/ 5 h 8"/>
                <a:gd name="T6" fmla="*/ 7 w 7"/>
                <a:gd name="T7" fmla="*/ 4 h 8"/>
                <a:gd name="T8" fmla="*/ 7 w 7"/>
                <a:gd name="T9" fmla="*/ 4 h 8"/>
                <a:gd name="T10" fmla="*/ 4 w 7"/>
                <a:gd name="T11" fmla="*/ 0 h 8"/>
                <a:gd name="T12" fmla="*/ 1 w 7"/>
                <a:gd name="T13" fmla="*/ 4 h 8"/>
                <a:gd name="T14" fmla="*/ 0 w 7"/>
                <a:gd name="T15" fmla="*/ 4 h 8"/>
                <a:gd name="T16" fmla="*/ 1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5"/>
                  </a:moveTo>
                  <a:cubicBezTo>
                    <a:pt x="1" y="7"/>
                    <a:pt x="2" y="8"/>
                    <a:pt x="4" y="8"/>
                  </a:cubicBezTo>
                  <a:cubicBezTo>
                    <a:pt x="5" y="8"/>
                    <a:pt x="6" y="7"/>
                    <a:pt x="7" y="5"/>
                  </a:cubicBezTo>
                  <a:cubicBezTo>
                    <a:pt x="7" y="5"/>
                    <a:pt x="7" y="5"/>
                    <a:pt x="7" y="4"/>
                  </a:cubicBezTo>
                  <a:cubicBezTo>
                    <a:pt x="7" y="4"/>
                    <a:pt x="7" y="4"/>
                    <a:pt x="7" y="4"/>
                  </a:cubicBezTo>
                  <a:cubicBezTo>
                    <a:pt x="7" y="2"/>
                    <a:pt x="5" y="0"/>
                    <a:pt x="4" y="0"/>
                  </a:cubicBezTo>
                  <a:cubicBezTo>
                    <a:pt x="2" y="0"/>
                    <a:pt x="1" y="2"/>
                    <a:pt x="1" y="4"/>
                  </a:cubicBezTo>
                  <a:cubicBezTo>
                    <a:pt x="0" y="4"/>
                    <a:pt x="0" y="4"/>
                    <a:pt x="0" y="4"/>
                  </a:cubicBezTo>
                  <a:cubicBezTo>
                    <a:pt x="0" y="5"/>
                    <a:pt x="0" y="5"/>
                    <a:pt x="1" y="5"/>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6" name="Freeform 72"/>
            <p:cNvSpPr/>
            <p:nvPr/>
          </p:nvSpPr>
          <p:spPr bwMode="auto">
            <a:xfrm>
              <a:off x="6464397" y="1421116"/>
              <a:ext cx="129416" cy="240344"/>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3 w 14"/>
                <a:gd name="T55" fmla="*/ 7 h 26"/>
                <a:gd name="T56" fmla="*/ 12 w 14"/>
                <a:gd name="T57" fmla="*/ 1 h 26"/>
                <a:gd name="T58" fmla="*/ 9 w 14"/>
                <a:gd name="T59" fmla="*/ 0 h 26"/>
                <a:gd name="T60" fmla="*/ 8 w 14"/>
                <a:gd name="T61" fmla="*/ 0 h 26"/>
                <a:gd name="T62" fmla="*/ 8 w 14"/>
                <a:gd name="T63" fmla="*/ 0 h 26"/>
                <a:gd name="T64" fmla="*/ 8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1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5"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3" y="7"/>
                  </a:cubicBezTo>
                  <a:cubicBezTo>
                    <a:pt x="13" y="3"/>
                    <a:pt x="12" y="1"/>
                    <a:pt x="12" y="1"/>
                  </a:cubicBezTo>
                  <a:cubicBezTo>
                    <a:pt x="11" y="0"/>
                    <a:pt x="10" y="0"/>
                    <a:pt x="9" y="0"/>
                  </a:cubicBezTo>
                  <a:cubicBezTo>
                    <a:pt x="9" y="0"/>
                    <a:pt x="9" y="0"/>
                    <a:pt x="8" y="0"/>
                  </a:cubicBezTo>
                  <a:cubicBezTo>
                    <a:pt x="8" y="0"/>
                    <a:pt x="8" y="0"/>
                    <a:pt x="8" y="0"/>
                  </a:cubicBezTo>
                  <a:cubicBezTo>
                    <a:pt x="8" y="0"/>
                    <a:pt x="8" y="0"/>
                    <a:pt x="8" y="0"/>
                  </a:cubicBezTo>
                  <a:cubicBezTo>
                    <a:pt x="8"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4" y="0"/>
                    <a:pt x="4" y="0"/>
                    <a:pt x="4" y="0"/>
                  </a:cubicBezTo>
                  <a:cubicBezTo>
                    <a:pt x="3" y="0"/>
                    <a:pt x="2" y="0"/>
                    <a:pt x="1" y="1"/>
                  </a:cubicBezTo>
                  <a:cubicBezTo>
                    <a:pt x="1" y="1"/>
                    <a:pt x="0" y="3"/>
                    <a:pt x="0" y="7"/>
                  </a:cubicBezTo>
                  <a:cubicBezTo>
                    <a:pt x="0" y="9"/>
                    <a:pt x="0" y="12"/>
                    <a:pt x="0" y="12"/>
                  </a:cubicBezTo>
                  <a:cubicBezTo>
                    <a:pt x="0" y="13"/>
                    <a:pt x="0" y="13"/>
                    <a:pt x="1" y="13"/>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7" name="Freeform 73"/>
            <p:cNvSpPr/>
            <p:nvPr/>
          </p:nvSpPr>
          <p:spPr bwMode="auto">
            <a:xfrm>
              <a:off x="6493978" y="1347164"/>
              <a:ext cx="62859" cy="66557"/>
            </a:xfrm>
            <a:custGeom>
              <a:avLst/>
              <a:gdLst>
                <a:gd name="T0" fmla="*/ 1 w 7"/>
                <a:gd name="T1" fmla="*/ 5 h 7"/>
                <a:gd name="T2" fmla="*/ 4 w 7"/>
                <a:gd name="T3" fmla="*/ 7 h 7"/>
                <a:gd name="T4" fmla="*/ 6 w 7"/>
                <a:gd name="T5" fmla="*/ 4 h 7"/>
                <a:gd name="T6" fmla="*/ 7 w 7"/>
                <a:gd name="T7" fmla="*/ 3 h 7"/>
                <a:gd name="T8" fmla="*/ 6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6" y="3"/>
                  </a:cubicBezTo>
                  <a:cubicBezTo>
                    <a:pt x="6" y="1"/>
                    <a:pt x="5" y="0"/>
                    <a:pt x="4" y="0"/>
                  </a:cubicBezTo>
                  <a:cubicBezTo>
                    <a:pt x="2" y="0"/>
                    <a:pt x="1" y="1"/>
                    <a:pt x="1" y="3"/>
                  </a:cubicBezTo>
                  <a:cubicBezTo>
                    <a:pt x="0" y="3"/>
                    <a:pt x="0" y="3"/>
                    <a:pt x="0" y="3"/>
                  </a:cubicBezTo>
                  <a:cubicBezTo>
                    <a:pt x="0" y="4"/>
                    <a:pt x="0" y="4"/>
                    <a:pt x="1" y="5"/>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8" name="Freeform 74"/>
            <p:cNvSpPr/>
            <p:nvPr/>
          </p:nvSpPr>
          <p:spPr bwMode="auto">
            <a:xfrm>
              <a:off x="6135311" y="1421116"/>
              <a:ext cx="129416" cy="240344"/>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4 w 14"/>
                <a:gd name="T55" fmla="*/ 7 h 26"/>
                <a:gd name="T56" fmla="*/ 12 w 14"/>
                <a:gd name="T57" fmla="*/ 1 h 26"/>
                <a:gd name="T58" fmla="*/ 9 w 14"/>
                <a:gd name="T59" fmla="*/ 0 h 26"/>
                <a:gd name="T60" fmla="*/ 9 w 14"/>
                <a:gd name="T61" fmla="*/ 0 h 26"/>
                <a:gd name="T62" fmla="*/ 9 w 14"/>
                <a:gd name="T63" fmla="*/ 0 h 26"/>
                <a:gd name="T64" fmla="*/ 9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2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6"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4" y="7"/>
                  </a:cubicBezTo>
                  <a:cubicBezTo>
                    <a:pt x="13" y="3"/>
                    <a:pt x="12" y="1"/>
                    <a:pt x="12" y="1"/>
                  </a:cubicBezTo>
                  <a:cubicBezTo>
                    <a:pt x="11" y="0"/>
                    <a:pt x="10" y="0"/>
                    <a:pt x="9" y="0"/>
                  </a:cubicBezTo>
                  <a:cubicBezTo>
                    <a:pt x="9" y="0"/>
                    <a:pt x="9" y="0"/>
                    <a:pt x="9" y="0"/>
                  </a:cubicBezTo>
                  <a:cubicBezTo>
                    <a:pt x="9" y="0"/>
                    <a:pt x="9" y="0"/>
                    <a:pt x="9" y="0"/>
                  </a:cubicBezTo>
                  <a:cubicBezTo>
                    <a:pt x="9" y="0"/>
                    <a:pt x="9" y="0"/>
                    <a:pt x="9" y="0"/>
                  </a:cubicBezTo>
                  <a:cubicBezTo>
                    <a:pt x="9"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5" y="0"/>
                    <a:pt x="4" y="0"/>
                    <a:pt x="4" y="0"/>
                  </a:cubicBezTo>
                  <a:cubicBezTo>
                    <a:pt x="3" y="0"/>
                    <a:pt x="2" y="0"/>
                    <a:pt x="2" y="1"/>
                  </a:cubicBezTo>
                  <a:cubicBezTo>
                    <a:pt x="1" y="1"/>
                    <a:pt x="0" y="3"/>
                    <a:pt x="0" y="7"/>
                  </a:cubicBezTo>
                  <a:cubicBezTo>
                    <a:pt x="0" y="9"/>
                    <a:pt x="0" y="12"/>
                    <a:pt x="0" y="12"/>
                  </a:cubicBezTo>
                  <a:cubicBezTo>
                    <a:pt x="0" y="13"/>
                    <a:pt x="0" y="13"/>
                    <a:pt x="1" y="13"/>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9" name="Freeform 75"/>
            <p:cNvSpPr/>
            <p:nvPr/>
          </p:nvSpPr>
          <p:spPr bwMode="auto">
            <a:xfrm>
              <a:off x="6161194" y="1347164"/>
              <a:ext cx="66557" cy="66557"/>
            </a:xfrm>
            <a:custGeom>
              <a:avLst/>
              <a:gdLst>
                <a:gd name="T0" fmla="*/ 1 w 7"/>
                <a:gd name="T1" fmla="*/ 5 h 7"/>
                <a:gd name="T2" fmla="*/ 4 w 7"/>
                <a:gd name="T3" fmla="*/ 7 h 7"/>
                <a:gd name="T4" fmla="*/ 6 w 7"/>
                <a:gd name="T5" fmla="*/ 4 h 7"/>
                <a:gd name="T6" fmla="*/ 7 w 7"/>
                <a:gd name="T7" fmla="*/ 3 h 7"/>
                <a:gd name="T8" fmla="*/ 7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7" y="3"/>
                  </a:cubicBezTo>
                  <a:cubicBezTo>
                    <a:pt x="7" y="1"/>
                    <a:pt x="5" y="0"/>
                    <a:pt x="4" y="0"/>
                  </a:cubicBezTo>
                  <a:cubicBezTo>
                    <a:pt x="2" y="0"/>
                    <a:pt x="1" y="1"/>
                    <a:pt x="1" y="3"/>
                  </a:cubicBezTo>
                  <a:cubicBezTo>
                    <a:pt x="1" y="3"/>
                    <a:pt x="0" y="3"/>
                    <a:pt x="0" y="3"/>
                  </a:cubicBezTo>
                  <a:cubicBezTo>
                    <a:pt x="0" y="4"/>
                    <a:pt x="1" y="4"/>
                    <a:pt x="1" y="5"/>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grpSp>
      <p:grpSp>
        <p:nvGrpSpPr>
          <p:cNvPr id="40" name="组合 39"/>
          <p:cNvGrpSpPr/>
          <p:nvPr/>
        </p:nvGrpSpPr>
        <p:grpSpPr>
          <a:xfrm>
            <a:off x="7980244" y="2475500"/>
            <a:ext cx="2438687" cy="732476"/>
            <a:chOff x="5246304" y="4593021"/>
            <a:chExt cx="2438687" cy="732476"/>
          </a:xfrm>
        </p:grpSpPr>
        <p:sp>
          <p:nvSpPr>
            <p:cNvPr id="41" name="椭圆 40"/>
            <p:cNvSpPr/>
            <p:nvPr/>
          </p:nvSpPr>
          <p:spPr>
            <a:xfrm>
              <a:off x="5246304" y="4593021"/>
              <a:ext cx="118623" cy="118623"/>
            </a:xfrm>
            <a:prstGeom prst="ellipse">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42" name="任意多边形 89"/>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grpSp>
      <p:grpSp>
        <p:nvGrpSpPr>
          <p:cNvPr id="43" name="组合 42"/>
          <p:cNvGrpSpPr/>
          <p:nvPr/>
        </p:nvGrpSpPr>
        <p:grpSpPr>
          <a:xfrm>
            <a:off x="5996066" y="4370843"/>
            <a:ext cx="2438687" cy="732476"/>
            <a:chOff x="5246304" y="4593021"/>
            <a:chExt cx="2438687" cy="732476"/>
          </a:xfrm>
        </p:grpSpPr>
        <p:sp>
          <p:nvSpPr>
            <p:cNvPr id="44" name="椭圆 43"/>
            <p:cNvSpPr/>
            <p:nvPr/>
          </p:nvSpPr>
          <p:spPr>
            <a:xfrm>
              <a:off x="5246304" y="4593021"/>
              <a:ext cx="118623" cy="118623"/>
            </a:xfrm>
            <a:prstGeom prst="ellipse">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45" name="任意多边形 94"/>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grpSp>
      <p:grpSp>
        <p:nvGrpSpPr>
          <p:cNvPr id="46" name="组合 45"/>
          <p:cNvGrpSpPr/>
          <p:nvPr/>
        </p:nvGrpSpPr>
        <p:grpSpPr>
          <a:xfrm flipH="1" flipV="1">
            <a:off x="1248633" y="3712265"/>
            <a:ext cx="2438687" cy="732476"/>
            <a:chOff x="5246304" y="4593021"/>
            <a:chExt cx="2438687" cy="732476"/>
          </a:xfrm>
        </p:grpSpPr>
        <p:sp>
          <p:nvSpPr>
            <p:cNvPr id="47" name="椭圆 46"/>
            <p:cNvSpPr/>
            <p:nvPr/>
          </p:nvSpPr>
          <p:spPr>
            <a:xfrm>
              <a:off x="5246304" y="4593021"/>
              <a:ext cx="118623" cy="118623"/>
            </a:xfrm>
            <a:prstGeom prst="ellipse">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48" name="任意多边形 99"/>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grpSp>
      <p:grpSp>
        <p:nvGrpSpPr>
          <p:cNvPr id="49" name="Group 4"/>
          <p:cNvGrpSpPr>
            <a:grpSpLocks noChangeAspect="1"/>
          </p:cNvGrpSpPr>
          <p:nvPr/>
        </p:nvGrpSpPr>
        <p:grpSpPr bwMode="auto">
          <a:xfrm>
            <a:off x="10280663" y="2673340"/>
            <a:ext cx="315219" cy="369400"/>
            <a:chOff x="1776" y="1776"/>
            <a:chExt cx="64" cy="75"/>
          </a:xfrm>
          <a:gradFill>
            <a:gsLst>
              <a:gs pos="0">
                <a:schemeClr val="accent1">
                  <a:lumMod val="50000"/>
                </a:schemeClr>
              </a:gs>
              <a:gs pos="100000">
                <a:srgbClr val="4A639A"/>
              </a:gs>
            </a:gsLst>
            <a:lin ang="2700000" scaled="1"/>
          </a:gradFill>
          <a:effectLst/>
        </p:grpSpPr>
        <p:sp>
          <p:nvSpPr>
            <p:cNvPr id="50" name="Freeform 5"/>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1" name="Freeform 6"/>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2" name="Freeform 7"/>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3" name="Freeform 8"/>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grpSp>
      <p:grpSp>
        <p:nvGrpSpPr>
          <p:cNvPr id="54" name="Group 18"/>
          <p:cNvGrpSpPr>
            <a:grpSpLocks noChangeAspect="1"/>
          </p:cNvGrpSpPr>
          <p:nvPr/>
        </p:nvGrpSpPr>
        <p:grpSpPr bwMode="auto">
          <a:xfrm>
            <a:off x="3307329" y="1291252"/>
            <a:ext cx="320131" cy="298304"/>
            <a:chOff x="3802" y="2858"/>
            <a:chExt cx="616" cy="574"/>
          </a:xfrm>
          <a:gradFill>
            <a:gsLst>
              <a:gs pos="0">
                <a:schemeClr val="accent1">
                  <a:lumMod val="50000"/>
                </a:schemeClr>
              </a:gs>
              <a:gs pos="100000">
                <a:srgbClr val="4A639A"/>
              </a:gs>
            </a:gsLst>
            <a:lin ang="2700000" scaled="1"/>
          </a:gradFill>
          <a:effectLst/>
        </p:grpSpPr>
        <p:sp>
          <p:nvSpPr>
            <p:cNvPr id="55" name="Rectangle 19"/>
            <p:cNvSpPr>
              <a:spLocks noChangeArrowheads="1"/>
            </p:cNvSpPr>
            <p:nvPr/>
          </p:nvSpPr>
          <p:spPr bwMode="auto">
            <a:xfrm>
              <a:off x="3802" y="3205"/>
              <a:ext cx="129" cy="22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6" name="Rectangle 20"/>
            <p:cNvSpPr>
              <a:spLocks noChangeArrowheads="1"/>
            </p:cNvSpPr>
            <p:nvPr/>
          </p:nvSpPr>
          <p:spPr bwMode="auto">
            <a:xfrm>
              <a:off x="3964" y="3174"/>
              <a:ext cx="129" cy="25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7" name="Rectangle 21"/>
            <p:cNvSpPr>
              <a:spLocks noChangeArrowheads="1"/>
            </p:cNvSpPr>
            <p:nvPr/>
          </p:nvSpPr>
          <p:spPr bwMode="auto">
            <a:xfrm>
              <a:off x="4129" y="3131"/>
              <a:ext cx="129" cy="30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8" name="Rectangle 22"/>
            <p:cNvSpPr>
              <a:spLocks noChangeArrowheads="1"/>
            </p:cNvSpPr>
            <p:nvPr/>
          </p:nvSpPr>
          <p:spPr bwMode="auto">
            <a:xfrm>
              <a:off x="4289" y="3078"/>
              <a:ext cx="129" cy="3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9"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grpSp>
      <p:grpSp>
        <p:nvGrpSpPr>
          <p:cNvPr id="60" name="Group 13"/>
          <p:cNvGrpSpPr>
            <a:grpSpLocks noChangeAspect="1"/>
          </p:cNvGrpSpPr>
          <p:nvPr/>
        </p:nvGrpSpPr>
        <p:grpSpPr bwMode="auto">
          <a:xfrm>
            <a:off x="8225865" y="4548470"/>
            <a:ext cx="384399" cy="388939"/>
            <a:chOff x="2426" y="2781"/>
            <a:chExt cx="593" cy="600"/>
          </a:xfrm>
          <a:gradFill>
            <a:gsLst>
              <a:gs pos="0">
                <a:schemeClr val="accent1">
                  <a:lumMod val="50000"/>
                </a:schemeClr>
              </a:gs>
              <a:gs pos="100000">
                <a:srgbClr val="4A639A"/>
              </a:gs>
            </a:gsLst>
            <a:lin ang="2700000" scaled="1"/>
          </a:gradFill>
          <a:effectLst/>
        </p:grpSpPr>
        <p:sp>
          <p:nvSpPr>
            <p:cNvPr id="61" name="Freeform 14"/>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62"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grpSp>
      <p:sp>
        <p:nvSpPr>
          <p:cNvPr id="63" name="Freeform 108"/>
          <p:cNvSpPr>
            <a:spLocks noEditPoints="1"/>
          </p:cNvSpPr>
          <p:nvPr/>
        </p:nvSpPr>
        <p:spPr bwMode="auto">
          <a:xfrm>
            <a:off x="1247169" y="3107768"/>
            <a:ext cx="444160" cy="445755"/>
          </a:xfrm>
          <a:custGeom>
            <a:avLst/>
            <a:gdLst>
              <a:gd name="T0" fmla="*/ 97 w 115"/>
              <a:gd name="T1" fmla="*/ 48 h 115"/>
              <a:gd name="T2" fmla="*/ 91 w 115"/>
              <a:gd name="T3" fmla="*/ 41 h 115"/>
              <a:gd name="T4" fmla="*/ 102 w 115"/>
              <a:gd name="T5" fmla="*/ 26 h 115"/>
              <a:gd name="T6" fmla="*/ 94 w 115"/>
              <a:gd name="T7" fmla="*/ 13 h 115"/>
              <a:gd name="T8" fmla="*/ 79 w 115"/>
              <a:gd name="T9" fmla="*/ 23 h 115"/>
              <a:gd name="T10" fmla="*/ 70 w 115"/>
              <a:gd name="T11" fmla="*/ 22 h 115"/>
              <a:gd name="T12" fmla="*/ 67 w 115"/>
              <a:gd name="T13" fmla="*/ 3 h 115"/>
              <a:gd name="T14" fmla="*/ 52 w 115"/>
              <a:gd name="T15" fmla="*/ 0 h 115"/>
              <a:gd name="T16" fmla="*/ 48 w 115"/>
              <a:gd name="T17" fmla="*/ 18 h 115"/>
              <a:gd name="T18" fmla="*/ 41 w 115"/>
              <a:gd name="T19" fmla="*/ 24 h 115"/>
              <a:gd name="T20" fmla="*/ 26 w 115"/>
              <a:gd name="T21" fmla="*/ 13 h 115"/>
              <a:gd name="T22" fmla="*/ 13 w 115"/>
              <a:gd name="T23" fmla="*/ 21 h 115"/>
              <a:gd name="T24" fmla="*/ 23 w 115"/>
              <a:gd name="T25" fmla="*/ 36 h 115"/>
              <a:gd name="T26" fmla="*/ 22 w 115"/>
              <a:gd name="T27" fmla="*/ 45 h 115"/>
              <a:gd name="T28" fmla="*/ 4 w 115"/>
              <a:gd name="T29" fmla="*/ 48 h 115"/>
              <a:gd name="T30" fmla="*/ 0 w 115"/>
              <a:gd name="T31" fmla="*/ 63 h 115"/>
              <a:gd name="T32" fmla="*/ 18 w 115"/>
              <a:gd name="T33" fmla="*/ 66 h 115"/>
              <a:gd name="T34" fmla="*/ 24 w 115"/>
              <a:gd name="T35" fmla="*/ 73 h 115"/>
              <a:gd name="T36" fmla="*/ 13 w 115"/>
              <a:gd name="T37" fmla="*/ 89 h 115"/>
              <a:gd name="T38" fmla="*/ 21 w 115"/>
              <a:gd name="T39" fmla="*/ 102 h 115"/>
              <a:gd name="T40" fmla="*/ 36 w 115"/>
              <a:gd name="T41" fmla="*/ 92 h 115"/>
              <a:gd name="T42" fmla="*/ 45 w 115"/>
              <a:gd name="T43" fmla="*/ 92 h 115"/>
              <a:gd name="T44" fmla="*/ 48 w 115"/>
              <a:gd name="T45" fmla="*/ 111 h 115"/>
              <a:gd name="T46" fmla="*/ 63 w 115"/>
              <a:gd name="T47" fmla="*/ 115 h 115"/>
              <a:gd name="T48" fmla="*/ 67 w 115"/>
              <a:gd name="T49" fmla="*/ 97 h 115"/>
              <a:gd name="T50" fmla="*/ 74 w 115"/>
              <a:gd name="T51" fmla="*/ 91 h 115"/>
              <a:gd name="T52" fmla="*/ 89 w 115"/>
              <a:gd name="T53" fmla="*/ 102 h 115"/>
              <a:gd name="T54" fmla="*/ 102 w 115"/>
              <a:gd name="T55" fmla="*/ 94 h 115"/>
              <a:gd name="T56" fmla="*/ 92 w 115"/>
              <a:gd name="T57" fmla="*/ 79 h 115"/>
              <a:gd name="T58" fmla="*/ 93 w 115"/>
              <a:gd name="T59" fmla="*/ 70 h 115"/>
              <a:gd name="T60" fmla="*/ 112 w 115"/>
              <a:gd name="T61" fmla="*/ 66 h 115"/>
              <a:gd name="T62" fmla="*/ 115 w 115"/>
              <a:gd name="T63" fmla="*/ 52 h 115"/>
              <a:gd name="T64" fmla="*/ 58 w 115"/>
              <a:gd name="T65" fmla="*/ 79 h 115"/>
              <a:gd name="T66" fmla="*/ 58 w 115"/>
              <a:gd name="T67" fmla="*/ 36 h 115"/>
              <a:gd name="T68" fmla="*/ 58 w 115"/>
              <a:gd name="T69" fmla="*/ 79 h 115"/>
              <a:gd name="T70" fmla="*/ 49 w 115"/>
              <a:gd name="T71" fmla="*/ 57 h 115"/>
              <a:gd name="T72" fmla="*/ 67 w 115"/>
              <a:gd name="T73" fmla="*/ 5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5">
                <a:moveTo>
                  <a:pt x="112" y="48"/>
                </a:moveTo>
                <a:cubicBezTo>
                  <a:pt x="97" y="48"/>
                  <a:pt x="97" y="48"/>
                  <a:pt x="97" y="48"/>
                </a:cubicBezTo>
                <a:cubicBezTo>
                  <a:pt x="95" y="48"/>
                  <a:pt x="93" y="47"/>
                  <a:pt x="93" y="45"/>
                </a:cubicBezTo>
                <a:cubicBezTo>
                  <a:pt x="91" y="41"/>
                  <a:pt x="91" y="41"/>
                  <a:pt x="91" y="41"/>
                </a:cubicBezTo>
                <a:cubicBezTo>
                  <a:pt x="90" y="40"/>
                  <a:pt x="91" y="37"/>
                  <a:pt x="92" y="36"/>
                </a:cubicBezTo>
                <a:cubicBezTo>
                  <a:pt x="102" y="26"/>
                  <a:pt x="102" y="26"/>
                  <a:pt x="102" y="26"/>
                </a:cubicBezTo>
                <a:cubicBezTo>
                  <a:pt x="104" y="24"/>
                  <a:pt x="104" y="22"/>
                  <a:pt x="102" y="21"/>
                </a:cubicBezTo>
                <a:cubicBezTo>
                  <a:pt x="94" y="13"/>
                  <a:pt x="94" y="13"/>
                  <a:pt x="94" y="13"/>
                </a:cubicBezTo>
                <a:cubicBezTo>
                  <a:pt x="93" y="11"/>
                  <a:pt x="91" y="11"/>
                  <a:pt x="89" y="13"/>
                </a:cubicBezTo>
                <a:cubicBezTo>
                  <a:pt x="79" y="23"/>
                  <a:pt x="79" y="23"/>
                  <a:pt x="79" y="23"/>
                </a:cubicBezTo>
                <a:cubicBezTo>
                  <a:pt x="78" y="24"/>
                  <a:pt x="75" y="25"/>
                  <a:pt x="74" y="24"/>
                </a:cubicBezTo>
                <a:cubicBezTo>
                  <a:pt x="70" y="22"/>
                  <a:pt x="70" y="22"/>
                  <a:pt x="70" y="22"/>
                </a:cubicBezTo>
                <a:cubicBezTo>
                  <a:pt x="68" y="22"/>
                  <a:pt x="67" y="20"/>
                  <a:pt x="67" y="18"/>
                </a:cubicBezTo>
                <a:cubicBezTo>
                  <a:pt x="67" y="3"/>
                  <a:pt x="67" y="3"/>
                  <a:pt x="67" y="3"/>
                </a:cubicBezTo>
                <a:cubicBezTo>
                  <a:pt x="67" y="1"/>
                  <a:pt x="65" y="0"/>
                  <a:pt x="63" y="0"/>
                </a:cubicBezTo>
                <a:cubicBezTo>
                  <a:pt x="52" y="0"/>
                  <a:pt x="52" y="0"/>
                  <a:pt x="52" y="0"/>
                </a:cubicBezTo>
                <a:cubicBezTo>
                  <a:pt x="50" y="0"/>
                  <a:pt x="48" y="1"/>
                  <a:pt x="48" y="3"/>
                </a:cubicBezTo>
                <a:cubicBezTo>
                  <a:pt x="48" y="18"/>
                  <a:pt x="48" y="18"/>
                  <a:pt x="48" y="18"/>
                </a:cubicBezTo>
                <a:cubicBezTo>
                  <a:pt x="48" y="20"/>
                  <a:pt x="47" y="22"/>
                  <a:pt x="45" y="22"/>
                </a:cubicBezTo>
                <a:cubicBezTo>
                  <a:pt x="41" y="24"/>
                  <a:pt x="41" y="24"/>
                  <a:pt x="41" y="24"/>
                </a:cubicBezTo>
                <a:cubicBezTo>
                  <a:pt x="40" y="25"/>
                  <a:pt x="37" y="24"/>
                  <a:pt x="36" y="23"/>
                </a:cubicBezTo>
                <a:cubicBezTo>
                  <a:pt x="26" y="13"/>
                  <a:pt x="26" y="13"/>
                  <a:pt x="26" y="13"/>
                </a:cubicBezTo>
                <a:cubicBezTo>
                  <a:pt x="25" y="11"/>
                  <a:pt x="22" y="11"/>
                  <a:pt x="21" y="13"/>
                </a:cubicBezTo>
                <a:cubicBezTo>
                  <a:pt x="13" y="21"/>
                  <a:pt x="13" y="21"/>
                  <a:pt x="13" y="21"/>
                </a:cubicBezTo>
                <a:cubicBezTo>
                  <a:pt x="12" y="22"/>
                  <a:pt x="12" y="24"/>
                  <a:pt x="13" y="26"/>
                </a:cubicBezTo>
                <a:cubicBezTo>
                  <a:pt x="23" y="36"/>
                  <a:pt x="23" y="36"/>
                  <a:pt x="23" y="36"/>
                </a:cubicBezTo>
                <a:cubicBezTo>
                  <a:pt x="24" y="37"/>
                  <a:pt x="25" y="40"/>
                  <a:pt x="24" y="41"/>
                </a:cubicBezTo>
                <a:cubicBezTo>
                  <a:pt x="22" y="45"/>
                  <a:pt x="22" y="45"/>
                  <a:pt x="22" y="45"/>
                </a:cubicBezTo>
                <a:cubicBezTo>
                  <a:pt x="22" y="47"/>
                  <a:pt x="20" y="48"/>
                  <a:pt x="18" y="48"/>
                </a:cubicBezTo>
                <a:cubicBezTo>
                  <a:pt x="4" y="48"/>
                  <a:pt x="4" y="48"/>
                  <a:pt x="4" y="48"/>
                </a:cubicBezTo>
                <a:cubicBezTo>
                  <a:pt x="2" y="48"/>
                  <a:pt x="0" y="50"/>
                  <a:pt x="0" y="52"/>
                </a:cubicBezTo>
                <a:cubicBezTo>
                  <a:pt x="0" y="63"/>
                  <a:pt x="0" y="63"/>
                  <a:pt x="0" y="63"/>
                </a:cubicBezTo>
                <a:cubicBezTo>
                  <a:pt x="0" y="65"/>
                  <a:pt x="2" y="66"/>
                  <a:pt x="4" y="66"/>
                </a:cubicBezTo>
                <a:cubicBezTo>
                  <a:pt x="18" y="66"/>
                  <a:pt x="18" y="66"/>
                  <a:pt x="18" y="66"/>
                </a:cubicBezTo>
                <a:cubicBezTo>
                  <a:pt x="20" y="66"/>
                  <a:pt x="22" y="68"/>
                  <a:pt x="22" y="70"/>
                </a:cubicBezTo>
                <a:cubicBezTo>
                  <a:pt x="24" y="73"/>
                  <a:pt x="24" y="73"/>
                  <a:pt x="24" y="73"/>
                </a:cubicBezTo>
                <a:cubicBezTo>
                  <a:pt x="25" y="75"/>
                  <a:pt x="24" y="78"/>
                  <a:pt x="23" y="79"/>
                </a:cubicBezTo>
                <a:cubicBezTo>
                  <a:pt x="13" y="89"/>
                  <a:pt x="13" y="89"/>
                  <a:pt x="13" y="89"/>
                </a:cubicBezTo>
                <a:cubicBezTo>
                  <a:pt x="12" y="90"/>
                  <a:pt x="12" y="93"/>
                  <a:pt x="13" y="94"/>
                </a:cubicBezTo>
                <a:cubicBezTo>
                  <a:pt x="21" y="102"/>
                  <a:pt x="21" y="102"/>
                  <a:pt x="21" y="102"/>
                </a:cubicBezTo>
                <a:cubicBezTo>
                  <a:pt x="22" y="103"/>
                  <a:pt x="25" y="103"/>
                  <a:pt x="26" y="102"/>
                </a:cubicBezTo>
                <a:cubicBezTo>
                  <a:pt x="36" y="92"/>
                  <a:pt x="36" y="92"/>
                  <a:pt x="36" y="92"/>
                </a:cubicBezTo>
                <a:cubicBezTo>
                  <a:pt x="37" y="90"/>
                  <a:pt x="40" y="90"/>
                  <a:pt x="41" y="91"/>
                </a:cubicBezTo>
                <a:cubicBezTo>
                  <a:pt x="45" y="92"/>
                  <a:pt x="45" y="92"/>
                  <a:pt x="45" y="92"/>
                </a:cubicBezTo>
                <a:cubicBezTo>
                  <a:pt x="47" y="93"/>
                  <a:pt x="48" y="95"/>
                  <a:pt x="48" y="97"/>
                </a:cubicBezTo>
                <a:cubicBezTo>
                  <a:pt x="48" y="111"/>
                  <a:pt x="48" y="111"/>
                  <a:pt x="48" y="111"/>
                </a:cubicBezTo>
                <a:cubicBezTo>
                  <a:pt x="48" y="113"/>
                  <a:pt x="50" y="115"/>
                  <a:pt x="52" y="115"/>
                </a:cubicBezTo>
                <a:cubicBezTo>
                  <a:pt x="63" y="115"/>
                  <a:pt x="63" y="115"/>
                  <a:pt x="63" y="115"/>
                </a:cubicBezTo>
                <a:cubicBezTo>
                  <a:pt x="65" y="115"/>
                  <a:pt x="67" y="113"/>
                  <a:pt x="67" y="111"/>
                </a:cubicBezTo>
                <a:cubicBezTo>
                  <a:pt x="67" y="97"/>
                  <a:pt x="67" y="97"/>
                  <a:pt x="67" y="97"/>
                </a:cubicBezTo>
                <a:cubicBezTo>
                  <a:pt x="67" y="95"/>
                  <a:pt x="68" y="93"/>
                  <a:pt x="70" y="92"/>
                </a:cubicBezTo>
                <a:cubicBezTo>
                  <a:pt x="74" y="91"/>
                  <a:pt x="74" y="91"/>
                  <a:pt x="74" y="91"/>
                </a:cubicBezTo>
                <a:cubicBezTo>
                  <a:pt x="75" y="90"/>
                  <a:pt x="78" y="90"/>
                  <a:pt x="79" y="92"/>
                </a:cubicBezTo>
                <a:cubicBezTo>
                  <a:pt x="89" y="102"/>
                  <a:pt x="89" y="102"/>
                  <a:pt x="89" y="102"/>
                </a:cubicBezTo>
                <a:cubicBezTo>
                  <a:pt x="91" y="103"/>
                  <a:pt x="93" y="103"/>
                  <a:pt x="94" y="102"/>
                </a:cubicBezTo>
                <a:cubicBezTo>
                  <a:pt x="102" y="94"/>
                  <a:pt x="102" y="94"/>
                  <a:pt x="102" y="94"/>
                </a:cubicBezTo>
                <a:cubicBezTo>
                  <a:pt x="104" y="93"/>
                  <a:pt x="104" y="90"/>
                  <a:pt x="102" y="89"/>
                </a:cubicBezTo>
                <a:cubicBezTo>
                  <a:pt x="92" y="79"/>
                  <a:pt x="92" y="79"/>
                  <a:pt x="92" y="79"/>
                </a:cubicBezTo>
                <a:cubicBezTo>
                  <a:pt x="91" y="78"/>
                  <a:pt x="90" y="75"/>
                  <a:pt x="91" y="73"/>
                </a:cubicBezTo>
                <a:cubicBezTo>
                  <a:pt x="93" y="70"/>
                  <a:pt x="93" y="70"/>
                  <a:pt x="93" y="70"/>
                </a:cubicBezTo>
                <a:cubicBezTo>
                  <a:pt x="93" y="68"/>
                  <a:pt x="95" y="66"/>
                  <a:pt x="97" y="66"/>
                </a:cubicBezTo>
                <a:cubicBezTo>
                  <a:pt x="112" y="66"/>
                  <a:pt x="112" y="66"/>
                  <a:pt x="112" y="66"/>
                </a:cubicBezTo>
                <a:cubicBezTo>
                  <a:pt x="113" y="66"/>
                  <a:pt x="115" y="65"/>
                  <a:pt x="115" y="63"/>
                </a:cubicBezTo>
                <a:cubicBezTo>
                  <a:pt x="115" y="52"/>
                  <a:pt x="115" y="52"/>
                  <a:pt x="115" y="52"/>
                </a:cubicBezTo>
                <a:cubicBezTo>
                  <a:pt x="115" y="50"/>
                  <a:pt x="113" y="48"/>
                  <a:pt x="112" y="48"/>
                </a:cubicBezTo>
                <a:close/>
                <a:moveTo>
                  <a:pt x="58" y="79"/>
                </a:moveTo>
                <a:cubicBezTo>
                  <a:pt x="46" y="79"/>
                  <a:pt x="36" y="69"/>
                  <a:pt x="36" y="57"/>
                </a:cubicBezTo>
                <a:cubicBezTo>
                  <a:pt x="36" y="46"/>
                  <a:pt x="46" y="36"/>
                  <a:pt x="58" y="36"/>
                </a:cubicBezTo>
                <a:cubicBezTo>
                  <a:pt x="69" y="36"/>
                  <a:pt x="79" y="46"/>
                  <a:pt x="79" y="57"/>
                </a:cubicBezTo>
                <a:cubicBezTo>
                  <a:pt x="79" y="69"/>
                  <a:pt x="69" y="79"/>
                  <a:pt x="58" y="79"/>
                </a:cubicBezTo>
                <a:close/>
                <a:moveTo>
                  <a:pt x="58" y="48"/>
                </a:moveTo>
                <a:cubicBezTo>
                  <a:pt x="53" y="48"/>
                  <a:pt x="49" y="52"/>
                  <a:pt x="49" y="57"/>
                </a:cubicBezTo>
                <a:cubicBezTo>
                  <a:pt x="49" y="62"/>
                  <a:pt x="53" y="66"/>
                  <a:pt x="58" y="66"/>
                </a:cubicBezTo>
                <a:cubicBezTo>
                  <a:pt x="63" y="66"/>
                  <a:pt x="67" y="62"/>
                  <a:pt x="67" y="57"/>
                </a:cubicBezTo>
                <a:cubicBezTo>
                  <a:pt x="67" y="52"/>
                  <a:pt x="63" y="48"/>
                  <a:pt x="58" y="48"/>
                </a:cubicBezTo>
                <a:close/>
              </a:path>
            </a:pathLst>
          </a:custGeom>
          <a:solidFill>
            <a:schemeClr val="accent1"/>
          </a:solidFill>
          <a:ln>
            <a:noFill/>
          </a:ln>
          <a:effectLst/>
        </p:spPr>
        <p:txBody>
          <a:bodyPr vert="horz" wrap="square" lIns="91440" tIns="45720" rIns="91440" bIns="45720" numCol="1" anchor="t" anchorCtr="0" compatLnSpc="1"/>
          <a:lstStyle/>
          <a:p>
            <a:endParaRPr lang="zh-CN" altLang="en-US" sz="1350" dirty="0">
              <a:solidFill>
                <a:srgbClr val="1F4E79"/>
              </a:solidFill>
              <a:cs typeface="+mn-ea"/>
              <a:sym typeface="+mn-lt"/>
            </a:endParaRPr>
          </a:p>
        </p:txBody>
      </p:sp>
      <p:sp>
        <p:nvSpPr>
          <p:cNvPr id="64" name="TextBox 23"/>
          <p:cNvSpPr txBox="1"/>
          <p:nvPr/>
        </p:nvSpPr>
        <p:spPr>
          <a:xfrm>
            <a:off x="8830632" y="3377480"/>
            <a:ext cx="1851454" cy="5816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1050" dirty="0">
                <a:solidFill>
                  <a:schemeClr val="bg1">
                    <a:lumMod val="50000"/>
                  </a:schemeClr>
                </a:solidFill>
                <a:cs typeface="+mn-ea"/>
                <a:sym typeface="+mn-lt"/>
              </a:rPr>
              <a:t>单击添加详细文字说明，或复制文本黏贴自此右键只保留文字单击添加详细文字说明</a:t>
            </a:r>
            <a:endParaRPr lang="zh-CN" altLang="en-US" sz="1050" dirty="0">
              <a:solidFill>
                <a:schemeClr val="bg1">
                  <a:lumMod val="50000"/>
                </a:schemeClr>
              </a:solidFill>
              <a:cs typeface="+mn-ea"/>
              <a:sym typeface="+mn-lt"/>
            </a:endParaRPr>
          </a:p>
        </p:txBody>
      </p:sp>
      <p:sp>
        <p:nvSpPr>
          <p:cNvPr id="65" name="TextBox 24"/>
          <p:cNvSpPr txBox="1"/>
          <p:nvPr/>
        </p:nvSpPr>
        <p:spPr>
          <a:xfrm>
            <a:off x="8808273" y="2827296"/>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66" name="TextBox 23"/>
          <p:cNvSpPr txBox="1"/>
          <p:nvPr/>
        </p:nvSpPr>
        <p:spPr>
          <a:xfrm>
            <a:off x="6736688" y="5286632"/>
            <a:ext cx="1851454" cy="5816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1050" dirty="0">
                <a:solidFill>
                  <a:schemeClr val="bg1">
                    <a:lumMod val="50000"/>
                  </a:schemeClr>
                </a:solidFill>
                <a:cs typeface="+mn-ea"/>
                <a:sym typeface="+mn-lt"/>
              </a:rPr>
              <a:t>单击添加详细文字说明，或复制文本黏贴自此右键只保留文字单击添加详细文字说明</a:t>
            </a:r>
            <a:endParaRPr lang="zh-CN" altLang="en-US" sz="1050" dirty="0">
              <a:solidFill>
                <a:schemeClr val="bg1">
                  <a:lumMod val="50000"/>
                </a:schemeClr>
              </a:solidFill>
              <a:cs typeface="+mn-ea"/>
              <a:sym typeface="+mn-lt"/>
            </a:endParaRPr>
          </a:p>
        </p:txBody>
      </p:sp>
      <p:sp>
        <p:nvSpPr>
          <p:cNvPr id="67" name="TextBox 24"/>
          <p:cNvSpPr txBox="1"/>
          <p:nvPr/>
        </p:nvSpPr>
        <p:spPr>
          <a:xfrm>
            <a:off x="6736688" y="4721965"/>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68" name="TextBox 23"/>
          <p:cNvSpPr txBox="1"/>
          <p:nvPr/>
        </p:nvSpPr>
        <p:spPr>
          <a:xfrm>
            <a:off x="3372659" y="1909944"/>
            <a:ext cx="1851454" cy="5816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1050" dirty="0">
                <a:solidFill>
                  <a:schemeClr val="bg1">
                    <a:lumMod val="50000"/>
                  </a:schemeClr>
                </a:solidFill>
                <a:cs typeface="+mn-ea"/>
                <a:sym typeface="+mn-lt"/>
              </a:rPr>
              <a:t>单击添加详细文字说明，或复制文本黏贴自此右键只保留文字单击添加详细文字说明</a:t>
            </a:r>
            <a:endParaRPr lang="zh-CN" altLang="en-US" sz="1050" dirty="0">
              <a:solidFill>
                <a:schemeClr val="bg1">
                  <a:lumMod val="50000"/>
                </a:schemeClr>
              </a:solidFill>
              <a:cs typeface="+mn-ea"/>
              <a:sym typeface="+mn-lt"/>
            </a:endParaRPr>
          </a:p>
        </p:txBody>
      </p:sp>
      <p:sp>
        <p:nvSpPr>
          <p:cNvPr id="69" name="TextBox 24"/>
          <p:cNvSpPr txBox="1"/>
          <p:nvPr/>
        </p:nvSpPr>
        <p:spPr>
          <a:xfrm>
            <a:off x="3729398" y="1374112"/>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70" name="TextBox 23"/>
          <p:cNvSpPr txBox="1"/>
          <p:nvPr/>
        </p:nvSpPr>
        <p:spPr>
          <a:xfrm>
            <a:off x="1267715" y="3934961"/>
            <a:ext cx="1851454" cy="5816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1050" dirty="0">
                <a:solidFill>
                  <a:schemeClr val="bg1">
                    <a:lumMod val="50000"/>
                  </a:schemeClr>
                </a:solidFill>
                <a:cs typeface="+mn-ea"/>
                <a:sym typeface="+mn-lt"/>
              </a:rPr>
              <a:t>单击添加详细文字说明，或复制文本黏贴自此右键只保留文字单击添加详细文字说明</a:t>
            </a:r>
            <a:endParaRPr lang="zh-CN" altLang="en-US" sz="1050" dirty="0">
              <a:solidFill>
                <a:schemeClr val="bg1">
                  <a:lumMod val="50000"/>
                </a:schemeClr>
              </a:solidFill>
              <a:cs typeface="+mn-ea"/>
              <a:sym typeface="+mn-lt"/>
            </a:endParaRPr>
          </a:p>
        </p:txBody>
      </p:sp>
      <p:sp>
        <p:nvSpPr>
          <p:cNvPr id="71" name="TextBox 24"/>
          <p:cNvSpPr txBox="1"/>
          <p:nvPr/>
        </p:nvSpPr>
        <p:spPr>
          <a:xfrm>
            <a:off x="1898455" y="3338079"/>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72" name="文本框 71"/>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500" fill="hold"/>
                                        <p:tgtEl>
                                          <p:spTgt spid="28"/>
                                        </p:tgtEl>
                                        <p:attrNameLst>
                                          <p:attrName>ppt_w</p:attrName>
                                        </p:attrNameLst>
                                      </p:cBhvr>
                                      <p:tavLst>
                                        <p:tav tm="0">
                                          <p:val>
                                            <p:fltVal val="0"/>
                                          </p:val>
                                        </p:tav>
                                        <p:tav tm="100000">
                                          <p:val>
                                            <p:strVal val="#ppt_w"/>
                                          </p:val>
                                        </p:tav>
                                      </p:tavLst>
                                    </p:anim>
                                    <p:anim calcmode="lin" valueType="num">
                                      <p:cBhvr>
                                        <p:cTn id="24" dur="500" fill="hold"/>
                                        <p:tgtEl>
                                          <p:spTgt spid="28"/>
                                        </p:tgtEl>
                                        <p:attrNameLst>
                                          <p:attrName>ppt_h</p:attrName>
                                        </p:attrNameLst>
                                      </p:cBhvr>
                                      <p:tavLst>
                                        <p:tav tm="0">
                                          <p:val>
                                            <p:fltVal val="0"/>
                                          </p:val>
                                        </p:tav>
                                        <p:tav tm="100000">
                                          <p:val>
                                            <p:strVal val="#ppt_h"/>
                                          </p:val>
                                        </p:tav>
                                      </p:tavLst>
                                    </p:anim>
                                    <p:animEffect transition="in" filter="fade">
                                      <p:cBhvr>
                                        <p:cTn id="25" dur="500"/>
                                        <p:tgtEl>
                                          <p:spTgt spid="28"/>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500" fill="hold"/>
                                        <p:tgtEl>
                                          <p:spTgt spid="32"/>
                                        </p:tgtEl>
                                        <p:attrNameLst>
                                          <p:attrName>ppt_w</p:attrName>
                                        </p:attrNameLst>
                                      </p:cBhvr>
                                      <p:tavLst>
                                        <p:tav tm="0">
                                          <p:val>
                                            <p:fltVal val="0"/>
                                          </p:val>
                                        </p:tav>
                                        <p:tav tm="100000">
                                          <p:val>
                                            <p:strVal val="#ppt_w"/>
                                          </p:val>
                                        </p:tav>
                                      </p:tavLst>
                                    </p:anim>
                                    <p:anim calcmode="lin" valueType="num">
                                      <p:cBhvr>
                                        <p:cTn id="30" dur="500" fill="hold"/>
                                        <p:tgtEl>
                                          <p:spTgt spid="32"/>
                                        </p:tgtEl>
                                        <p:attrNameLst>
                                          <p:attrName>ppt_h</p:attrName>
                                        </p:attrNameLst>
                                      </p:cBhvr>
                                      <p:tavLst>
                                        <p:tav tm="0">
                                          <p:val>
                                            <p:fltVal val="0"/>
                                          </p:val>
                                        </p:tav>
                                        <p:tav tm="100000">
                                          <p:val>
                                            <p:strVal val="#ppt_h"/>
                                          </p:val>
                                        </p:tav>
                                      </p:tavLst>
                                    </p:anim>
                                    <p:animEffect transition="in" filter="fade">
                                      <p:cBhvr>
                                        <p:cTn id="31" dur="500"/>
                                        <p:tgtEl>
                                          <p:spTgt spid="32"/>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left)">
                                      <p:cBhvr>
                                        <p:cTn id="35" dur="500"/>
                                        <p:tgtEl>
                                          <p:spTgt spid="40"/>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left)">
                                      <p:cBhvr>
                                        <p:cTn id="39" dur="500"/>
                                        <p:tgtEl>
                                          <p:spTgt spid="43"/>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right)">
                                      <p:cBhvr>
                                        <p:cTn id="43" dur="500"/>
                                        <p:tgtEl>
                                          <p:spTgt spid="46"/>
                                        </p:tgtEl>
                                      </p:cBhvr>
                                    </p:animEffect>
                                  </p:childTnLst>
                                </p:cTn>
                              </p:par>
                              <p:par>
                                <p:cTn id="44" presetID="2" presetClass="entr" presetSubtype="4" decel="10000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1500" fill="hold"/>
                                        <p:tgtEl>
                                          <p:spTgt spid="7"/>
                                        </p:tgtEl>
                                        <p:attrNameLst>
                                          <p:attrName>ppt_x</p:attrName>
                                        </p:attrNameLst>
                                      </p:cBhvr>
                                      <p:tavLst>
                                        <p:tav tm="0">
                                          <p:val>
                                            <p:strVal val="#ppt_x"/>
                                          </p:val>
                                        </p:tav>
                                        <p:tav tm="100000">
                                          <p:val>
                                            <p:strVal val="#ppt_x"/>
                                          </p:val>
                                        </p:tav>
                                      </p:tavLst>
                                    </p:anim>
                                    <p:anim calcmode="lin" valueType="num">
                                      <p:cBhvr additive="base">
                                        <p:cTn id="47" dur="1500" fill="hold"/>
                                        <p:tgtEl>
                                          <p:spTgt spid="7"/>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1500" fill="hold"/>
                                        <p:tgtEl>
                                          <p:spTgt spid="6"/>
                                        </p:tgtEl>
                                        <p:attrNameLst>
                                          <p:attrName>ppt_x</p:attrName>
                                        </p:attrNameLst>
                                      </p:cBhvr>
                                      <p:tavLst>
                                        <p:tav tm="0">
                                          <p:val>
                                            <p:strVal val="#ppt_x"/>
                                          </p:val>
                                        </p:tav>
                                        <p:tav tm="100000">
                                          <p:val>
                                            <p:strVal val="#ppt_x"/>
                                          </p:val>
                                        </p:tav>
                                      </p:tavLst>
                                    </p:anim>
                                    <p:anim calcmode="lin" valueType="num">
                                      <p:cBhvr additive="base">
                                        <p:cTn id="51" dur="1500" fill="hold"/>
                                        <p:tgtEl>
                                          <p:spTgt spid="6"/>
                                        </p:tgtEl>
                                        <p:attrNameLst>
                                          <p:attrName>ppt_y</p:attrName>
                                        </p:attrNameLst>
                                      </p:cBhvr>
                                      <p:tavLst>
                                        <p:tav tm="0">
                                          <p:val>
                                            <p:strVal val="1+#ppt_h/2"/>
                                          </p:val>
                                        </p:tav>
                                        <p:tav tm="100000">
                                          <p:val>
                                            <p:strVal val="#ppt_y"/>
                                          </p:val>
                                        </p:tav>
                                      </p:tavLst>
                                    </p:anim>
                                  </p:childTnLst>
                                </p:cTn>
                              </p:par>
                              <p:par>
                                <p:cTn id="52" presetID="2" presetClass="entr" presetSubtype="4" decel="100000"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1500" fill="hold"/>
                                        <p:tgtEl>
                                          <p:spTgt spid="5"/>
                                        </p:tgtEl>
                                        <p:attrNameLst>
                                          <p:attrName>ppt_x</p:attrName>
                                        </p:attrNameLst>
                                      </p:cBhvr>
                                      <p:tavLst>
                                        <p:tav tm="0">
                                          <p:val>
                                            <p:strVal val="#ppt_x"/>
                                          </p:val>
                                        </p:tav>
                                        <p:tav tm="100000">
                                          <p:val>
                                            <p:strVal val="#ppt_x"/>
                                          </p:val>
                                        </p:tav>
                                      </p:tavLst>
                                    </p:anim>
                                    <p:anim calcmode="lin" valueType="num">
                                      <p:cBhvr additive="base">
                                        <p:cTn id="55" dur="1500" fill="hold"/>
                                        <p:tgtEl>
                                          <p:spTgt spid="5"/>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4"/>
                                        </p:tgtEl>
                                        <p:attrNameLst>
                                          <p:attrName>style.visibility</p:attrName>
                                        </p:attrNameLst>
                                      </p:cBhvr>
                                      <p:to>
                                        <p:strVal val="visible"/>
                                      </p:to>
                                    </p:set>
                                    <p:anim calcmode="lin" valueType="num">
                                      <p:cBhvr additive="base">
                                        <p:cTn id="58" dur="1500" fill="hold"/>
                                        <p:tgtEl>
                                          <p:spTgt spid="4"/>
                                        </p:tgtEl>
                                        <p:attrNameLst>
                                          <p:attrName>ppt_x</p:attrName>
                                        </p:attrNameLst>
                                      </p:cBhvr>
                                      <p:tavLst>
                                        <p:tav tm="0">
                                          <p:val>
                                            <p:strVal val="#ppt_x"/>
                                          </p:val>
                                        </p:tav>
                                        <p:tav tm="100000">
                                          <p:val>
                                            <p:strVal val="#ppt_x"/>
                                          </p:val>
                                        </p:tav>
                                      </p:tavLst>
                                    </p:anim>
                                    <p:anim calcmode="lin" valueType="num">
                                      <p:cBhvr additive="base">
                                        <p:cTn id="59" dur="1500" fill="hold"/>
                                        <p:tgtEl>
                                          <p:spTgt spid="4"/>
                                        </p:tgtEl>
                                        <p:attrNameLst>
                                          <p:attrName>ppt_y</p:attrName>
                                        </p:attrNameLst>
                                      </p:cBhvr>
                                      <p:tavLst>
                                        <p:tav tm="0">
                                          <p:val>
                                            <p:strVal val="1+#ppt_h/2"/>
                                          </p:val>
                                        </p:tav>
                                        <p:tav tm="100000">
                                          <p:val>
                                            <p:strVal val="#ppt_y"/>
                                          </p:val>
                                        </p:tav>
                                      </p:tavLst>
                                    </p:anim>
                                  </p:childTnLst>
                                </p:cTn>
                              </p:par>
                            </p:childTnLst>
                          </p:cTn>
                        </p:par>
                        <p:par>
                          <p:cTn id="60" fill="hold">
                            <p:stCondLst>
                              <p:cond delay="4000"/>
                            </p:stCondLst>
                            <p:childTnLst>
                              <p:par>
                                <p:cTn id="61" presetID="14" presetClass="entr" presetSubtype="10" fill="hold"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randombar(horizontal)">
                                      <p:cBhvr>
                                        <p:cTn id="63" dur="500"/>
                                        <p:tgtEl>
                                          <p:spTgt spid="49"/>
                                        </p:tgtEl>
                                      </p:cBhvr>
                                    </p:animEffect>
                                  </p:childTnLst>
                                </p:cTn>
                              </p:par>
                              <p:par>
                                <p:cTn id="64" presetID="14" presetClass="entr" presetSubtype="10"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randombar(horizontal)">
                                      <p:cBhvr>
                                        <p:cTn id="66" dur="500"/>
                                        <p:tgtEl>
                                          <p:spTgt spid="54"/>
                                        </p:tgtEl>
                                      </p:cBhvr>
                                    </p:animEffect>
                                  </p:childTnLst>
                                </p:cTn>
                              </p:par>
                              <p:par>
                                <p:cTn id="67" presetID="14" presetClass="entr" presetSubtype="10" fill="hold" nodeType="with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randombar(horizontal)">
                                      <p:cBhvr>
                                        <p:cTn id="69" dur="500"/>
                                        <p:tgtEl>
                                          <p:spTgt spid="60"/>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randombar(horizontal)">
                                      <p:cBhvr>
                                        <p:cTn id="72" dur="500"/>
                                        <p:tgtEl>
                                          <p:spTgt spid="63"/>
                                        </p:tgtEl>
                                      </p:cBhvr>
                                    </p:animEffect>
                                  </p:childTnLst>
                                </p:cTn>
                              </p:par>
                            </p:childTnLst>
                          </p:cTn>
                        </p:par>
                        <p:par>
                          <p:cTn id="73" fill="hold">
                            <p:stCondLst>
                              <p:cond delay="4500"/>
                            </p:stCondLst>
                            <p:childTnLst>
                              <p:par>
                                <p:cTn id="74" presetID="12" presetClass="entr" presetSubtype="4" fill="hold" grpId="0" nodeType="afterEffect">
                                  <p:stCondLst>
                                    <p:cond delay="0"/>
                                  </p:stCondLst>
                                  <p:childTnLst>
                                    <p:set>
                                      <p:cBhvr>
                                        <p:cTn id="75" dur="1" fill="hold">
                                          <p:stCondLst>
                                            <p:cond delay="0"/>
                                          </p:stCondLst>
                                        </p:cTn>
                                        <p:tgtEl>
                                          <p:spTgt spid="64"/>
                                        </p:tgtEl>
                                        <p:attrNameLst>
                                          <p:attrName>style.visibility</p:attrName>
                                        </p:attrNameLst>
                                      </p:cBhvr>
                                      <p:to>
                                        <p:strVal val="visible"/>
                                      </p:to>
                                    </p:set>
                                    <p:anim calcmode="lin" valueType="num">
                                      <p:cBhvr additive="base">
                                        <p:cTn id="76" dur="500"/>
                                        <p:tgtEl>
                                          <p:spTgt spid="64"/>
                                        </p:tgtEl>
                                        <p:attrNameLst>
                                          <p:attrName>ppt_y</p:attrName>
                                        </p:attrNameLst>
                                      </p:cBhvr>
                                      <p:tavLst>
                                        <p:tav tm="0">
                                          <p:val>
                                            <p:strVal val="#ppt_y+#ppt_h*1.125000"/>
                                          </p:val>
                                        </p:tav>
                                        <p:tav tm="100000">
                                          <p:val>
                                            <p:strVal val="#ppt_y"/>
                                          </p:val>
                                        </p:tav>
                                      </p:tavLst>
                                    </p:anim>
                                    <p:animEffect transition="in" filter="wipe(up)">
                                      <p:cBhvr>
                                        <p:cTn id="77" dur="500"/>
                                        <p:tgtEl>
                                          <p:spTgt spid="64"/>
                                        </p:tgtEl>
                                      </p:cBhvr>
                                    </p:animEffect>
                                  </p:childTnLst>
                                </p:cTn>
                              </p:par>
                              <p:par>
                                <p:cTn id="78" presetID="12" presetClass="entr" presetSubtype="1" fill="hold" grpId="0" nodeType="withEffect">
                                  <p:stCondLst>
                                    <p:cond delay="0"/>
                                  </p:stCondLst>
                                  <p:childTnLst>
                                    <p:set>
                                      <p:cBhvr>
                                        <p:cTn id="79" dur="1" fill="hold">
                                          <p:stCondLst>
                                            <p:cond delay="0"/>
                                          </p:stCondLst>
                                        </p:cTn>
                                        <p:tgtEl>
                                          <p:spTgt spid="65"/>
                                        </p:tgtEl>
                                        <p:attrNameLst>
                                          <p:attrName>style.visibility</p:attrName>
                                        </p:attrNameLst>
                                      </p:cBhvr>
                                      <p:to>
                                        <p:strVal val="visible"/>
                                      </p:to>
                                    </p:set>
                                    <p:anim calcmode="lin" valueType="num">
                                      <p:cBhvr additive="base">
                                        <p:cTn id="80" dur="500"/>
                                        <p:tgtEl>
                                          <p:spTgt spid="65"/>
                                        </p:tgtEl>
                                        <p:attrNameLst>
                                          <p:attrName>ppt_y</p:attrName>
                                        </p:attrNameLst>
                                      </p:cBhvr>
                                      <p:tavLst>
                                        <p:tav tm="0">
                                          <p:val>
                                            <p:strVal val="#ppt_y-#ppt_h*1.125000"/>
                                          </p:val>
                                        </p:tav>
                                        <p:tav tm="100000">
                                          <p:val>
                                            <p:strVal val="#ppt_y"/>
                                          </p:val>
                                        </p:tav>
                                      </p:tavLst>
                                    </p:anim>
                                    <p:animEffect transition="in" filter="wipe(down)">
                                      <p:cBhvr>
                                        <p:cTn id="81" dur="500"/>
                                        <p:tgtEl>
                                          <p:spTgt spid="65"/>
                                        </p:tgtEl>
                                      </p:cBhvr>
                                    </p:animEffect>
                                  </p:childTnLst>
                                </p:cTn>
                              </p:par>
                            </p:childTnLst>
                          </p:cTn>
                        </p:par>
                        <p:par>
                          <p:cTn id="82" fill="hold">
                            <p:stCondLst>
                              <p:cond delay="5000"/>
                            </p:stCondLst>
                            <p:childTnLst>
                              <p:par>
                                <p:cTn id="83" presetID="12" presetClass="entr" presetSubtype="4"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 calcmode="lin" valueType="num">
                                      <p:cBhvr additive="base">
                                        <p:cTn id="85" dur="500"/>
                                        <p:tgtEl>
                                          <p:spTgt spid="66"/>
                                        </p:tgtEl>
                                        <p:attrNameLst>
                                          <p:attrName>ppt_y</p:attrName>
                                        </p:attrNameLst>
                                      </p:cBhvr>
                                      <p:tavLst>
                                        <p:tav tm="0">
                                          <p:val>
                                            <p:strVal val="#ppt_y+#ppt_h*1.125000"/>
                                          </p:val>
                                        </p:tav>
                                        <p:tav tm="100000">
                                          <p:val>
                                            <p:strVal val="#ppt_y"/>
                                          </p:val>
                                        </p:tav>
                                      </p:tavLst>
                                    </p:anim>
                                    <p:animEffect transition="in" filter="wipe(up)">
                                      <p:cBhvr>
                                        <p:cTn id="86" dur="500"/>
                                        <p:tgtEl>
                                          <p:spTgt spid="66"/>
                                        </p:tgtEl>
                                      </p:cBhvr>
                                    </p:animEffect>
                                  </p:childTnLst>
                                </p:cTn>
                              </p:par>
                              <p:par>
                                <p:cTn id="87" presetID="12" presetClass="entr" presetSubtype="1" fill="hold" grpId="0" nodeType="withEffect">
                                  <p:stCondLst>
                                    <p:cond delay="0"/>
                                  </p:stCondLst>
                                  <p:childTnLst>
                                    <p:set>
                                      <p:cBhvr>
                                        <p:cTn id="88" dur="1" fill="hold">
                                          <p:stCondLst>
                                            <p:cond delay="0"/>
                                          </p:stCondLst>
                                        </p:cTn>
                                        <p:tgtEl>
                                          <p:spTgt spid="67"/>
                                        </p:tgtEl>
                                        <p:attrNameLst>
                                          <p:attrName>style.visibility</p:attrName>
                                        </p:attrNameLst>
                                      </p:cBhvr>
                                      <p:to>
                                        <p:strVal val="visible"/>
                                      </p:to>
                                    </p:set>
                                    <p:anim calcmode="lin" valueType="num">
                                      <p:cBhvr additive="base">
                                        <p:cTn id="89" dur="500"/>
                                        <p:tgtEl>
                                          <p:spTgt spid="67"/>
                                        </p:tgtEl>
                                        <p:attrNameLst>
                                          <p:attrName>ppt_y</p:attrName>
                                        </p:attrNameLst>
                                      </p:cBhvr>
                                      <p:tavLst>
                                        <p:tav tm="0">
                                          <p:val>
                                            <p:strVal val="#ppt_y-#ppt_h*1.125000"/>
                                          </p:val>
                                        </p:tav>
                                        <p:tav tm="100000">
                                          <p:val>
                                            <p:strVal val="#ppt_y"/>
                                          </p:val>
                                        </p:tav>
                                      </p:tavLst>
                                    </p:anim>
                                    <p:animEffect transition="in" filter="wipe(down)">
                                      <p:cBhvr>
                                        <p:cTn id="90" dur="500"/>
                                        <p:tgtEl>
                                          <p:spTgt spid="67"/>
                                        </p:tgtEl>
                                      </p:cBhvr>
                                    </p:animEffect>
                                  </p:childTnLst>
                                </p:cTn>
                              </p:par>
                            </p:childTnLst>
                          </p:cTn>
                        </p:par>
                        <p:par>
                          <p:cTn id="91" fill="hold">
                            <p:stCondLst>
                              <p:cond delay="5500"/>
                            </p:stCondLst>
                            <p:childTnLst>
                              <p:par>
                                <p:cTn id="92" presetID="12" presetClass="entr" presetSubtype="4" fill="hold" grpId="0" nodeType="afterEffect">
                                  <p:stCondLst>
                                    <p:cond delay="0"/>
                                  </p:stCondLst>
                                  <p:childTnLst>
                                    <p:set>
                                      <p:cBhvr>
                                        <p:cTn id="93" dur="1" fill="hold">
                                          <p:stCondLst>
                                            <p:cond delay="0"/>
                                          </p:stCondLst>
                                        </p:cTn>
                                        <p:tgtEl>
                                          <p:spTgt spid="68"/>
                                        </p:tgtEl>
                                        <p:attrNameLst>
                                          <p:attrName>style.visibility</p:attrName>
                                        </p:attrNameLst>
                                      </p:cBhvr>
                                      <p:to>
                                        <p:strVal val="visible"/>
                                      </p:to>
                                    </p:set>
                                    <p:anim calcmode="lin" valueType="num">
                                      <p:cBhvr additive="base">
                                        <p:cTn id="94" dur="500"/>
                                        <p:tgtEl>
                                          <p:spTgt spid="68"/>
                                        </p:tgtEl>
                                        <p:attrNameLst>
                                          <p:attrName>ppt_y</p:attrName>
                                        </p:attrNameLst>
                                      </p:cBhvr>
                                      <p:tavLst>
                                        <p:tav tm="0">
                                          <p:val>
                                            <p:strVal val="#ppt_y+#ppt_h*1.125000"/>
                                          </p:val>
                                        </p:tav>
                                        <p:tav tm="100000">
                                          <p:val>
                                            <p:strVal val="#ppt_y"/>
                                          </p:val>
                                        </p:tav>
                                      </p:tavLst>
                                    </p:anim>
                                    <p:animEffect transition="in" filter="wipe(up)">
                                      <p:cBhvr>
                                        <p:cTn id="95" dur="500"/>
                                        <p:tgtEl>
                                          <p:spTgt spid="68"/>
                                        </p:tgtEl>
                                      </p:cBhvr>
                                    </p:animEffect>
                                  </p:childTnLst>
                                </p:cTn>
                              </p:par>
                              <p:par>
                                <p:cTn id="96" presetID="12" presetClass="entr" presetSubtype="1" fill="hold" grpId="0" nodeType="withEffect">
                                  <p:stCondLst>
                                    <p:cond delay="0"/>
                                  </p:stCondLst>
                                  <p:childTnLst>
                                    <p:set>
                                      <p:cBhvr>
                                        <p:cTn id="97" dur="1" fill="hold">
                                          <p:stCondLst>
                                            <p:cond delay="0"/>
                                          </p:stCondLst>
                                        </p:cTn>
                                        <p:tgtEl>
                                          <p:spTgt spid="69"/>
                                        </p:tgtEl>
                                        <p:attrNameLst>
                                          <p:attrName>style.visibility</p:attrName>
                                        </p:attrNameLst>
                                      </p:cBhvr>
                                      <p:to>
                                        <p:strVal val="visible"/>
                                      </p:to>
                                    </p:set>
                                    <p:anim calcmode="lin" valueType="num">
                                      <p:cBhvr additive="base">
                                        <p:cTn id="98" dur="500"/>
                                        <p:tgtEl>
                                          <p:spTgt spid="69"/>
                                        </p:tgtEl>
                                        <p:attrNameLst>
                                          <p:attrName>ppt_y</p:attrName>
                                        </p:attrNameLst>
                                      </p:cBhvr>
                                      <p:tavLst>
                                        <p:tav tm="0">
                                          <p:val>
                                            <p:strVal val="#ppt_y-#ppt_h*1.125000"/>
                                          </p:val>
                                        </p:tav>
                                        <p:tav tm="100000">
                                          <p:val>
                                            <p:strVal val="#ppt_y"/>
                                          </p:val>
                                        </p:tav>
                                      </p:tavLst>
                                    </p:anim>
                                    <p:animEffect transition="in" filter="wipe(down)">
                                      <p:cBhvr>
                                        <p:cTn id="99" dur="500"/>
                                        <p:tgtEl>
                                          <p:spTgt spid="69"/>
                                        </p:tgtEl>
                                      </p:cBhvr>
                                    </p:animEffect>
                                  </p:childTnLst>
                                </p:cTn>
                              </p:par>
                            </p:childTnLst>
                          </p:cTn>
                        </p:par>
                        <p:par>
                          <p:cTn id="100" fill="hold">
                            <p:stCondLst>
                              <p:cond delay="6000"/>
                            </p:stCondLst>
                            <p:childTnLst>
                              <p:par>
                                <p:cTn id="101" presetID="12" presetClass="entr" presetSubtype="4" fill="hold" grpId="0" nodeType="afterEffect">
                                  <p:stCondLst>
                                    <p:cond delay="0"/>
                                  </p:stCondLst>
                                  <p:childTnLst>
                                    <p:set>
                                      <p:cBhvr>
                                        <p:cTn id="102" dur="1" fill="hold">
                                          <p:stCondLst>
                                            <p:cond delay="0"/>
                                          </p:stCondLst>
                                        </p:cTn>
                                        <p:tgtEl>
                                          <p:spTgt spid="70"/>
                                        </p:tgtEl>
                                        <p:attrNameLst>
                                          <p:attrName>style.visibility</p:attrName>
                                        </p:attrNameLst>
                                      </p:cBhvr>
                                      <p:to>
                                        <p:strVal val="visible"/>
                                      </p:to>
                                    </p:set>
                                    <p:anim calcmode="lin" valueType="num">
                                      <p:cBhvr additive="base">
                                        <p:cTn id="103" dur="500"/>
                                        <p:tgtEl>
                                          <p:spTgt spid="70"/>
                                        </p:tgtEl>
                                        <p:attrNameLst>
                                          <p:attrName>ppt_y</p:attrName>
                                        </p:attrNameLst>
                                      </p:cBhvr>
                                      <p:tavLst>
                                        <p:tav tm="0">
                                          <p:val>
                                            <p:strVal val="#ppt_y+#ppt_h*1.125000"/>
                                          </p:val>
                                        </p:tav>
                                        <p:tav tm="100000">
                                          <p:val>
                                            <p:strVal val="#ppt_y"/>
                                          </p:val>
                                        </p:tav>
                                      </p:tavLst>
                                    </p:anim>
                                    <p:animEffect transition="in" filter="wipe(up)">
                                      <p:cBhvr>
                                        <p:cTn id="104" dur="500"/>
                                        <p:tgtEl>
                                          <p:spTgt spid="70"/>
                                        </p:tgtEl>
                                      </p:cBhvr>
                                    </p:animEffect>
                                  </p:childTnLst>
                                </p:cTn>
                              </p:par>
                              <p:par>
                                <p:cTn id="105" presetID="12" presetClass="entr" presetSubtype="1" fill="hold" grpId="0" nodeType="withEffect">
                                  <p:stCondLst>
                                    <p:cond delay="0"/>
                                  </p:stCondLst>
                                  <p:childTnLst>
                                    <p:set>
                                      <p:cBhvr>
                                        <p:cTn id="106" dur="1" fill="hold">
                                          <p:stCondLst>
                                            <p:cond delay="0"/>
                                          </p:stCondLst>
                                        </p:cTn>
                                        <p:tgtEl>
                                          <p:spTgt spid="71"/>
                                        </p:tgtEl>
                                        <p:attrNameLst>
                                          <p:attrName>style.visibility</p:attrName>
                                        </p:attrNameLst>
                                      </p:cBhvr>
                                      <p:to>
                                        <p:strVal val="visible"/>
                                      </p:to>
                                    </p:set>
                                    <p:anim calcmode="lin" valueType="num">
                                      <p:cBhvr additive="base">
                                        <p:cTn id="107" dur="500"/>
                                        <p:tgtEl>
                                          <p:spTgt spid="71"/>
                                        </p:tgtEl>
                                        <p:attrNameLst>
                                          <p:attrName>ppt_y</p:attrName>
                                        </p:attrNameLst>
                                      </p:cBhvr>
                                      <p:tavLst>
                                        <p:tav tm="0">
                                          <p:val>
                                            <p:strVal val="#ppt_y-#ppt_h*1.125000"/>
                                          </p:val>
                                        </p:tav>
                                        <p:tav tm="100000">
                                          <p:val>
                                            <p:strVal val="#ppt_y"/>
                                          </p:val>
                                        </p:tav>
                                      </p:tavLst>
                                    </p:anim>
                                    <p:animEffect transition="in" filter="wipe(down)">
                                      <p:cBhvr>
                                        <p:cTn id="10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63" grpId="0" animBg="1"/>
      <p:bldP spid="64" grpId="0"/>
      <p:bldP spid="65" grpId="0"/>
      <p:bldP spid="66" grpId="0"/>
      <p:bldP spid="67" grpId="0"/>
      <p:bldP spid="68" grpId="0"/>
      <p:bldP spid="69" grpId="0"/>
      <p:bldP spid="70" grpId="0"/>
      <p:bldP spid="7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103120" y="2753082"/>
            <a:ext cx="1210588" cy="1107996"/>
          </a:xfrm>
          <a:prstGeom prst="rect">
            <a:avLst/>
          </a:prstGeom>
          <a:noFill/>
        </p:spPr>
        <p:txBody>
          <a:bodyPr wrap="none" rtlCol="0">
            <a:spAutoFit/>
          </a:bodyPr>
          <a:lstStyle/>
          <a:p>
            <a:r>
              <a:rPr lang="en-US" altLang="zh-CN" sz="6600" dirty="0">
                <a:solidFill>
                  <a:srgbClr val="0599D7"/>
                </a:solidFill>
                <a:cs typeface="+mn-ea"/>
                <a:sym typeface="+mn-lt"/>
              </a:rPr>
              <a:t>04</a:t>
            </a:r>
            <a:endParaRPr lang="zh-CN" altLang="en-US" sz="6600" dirty="0">
              <a:solidFill>
                <a:srgbClr val="0599D7"/>
              </a:solidFill>
              <a:cs typeface="+mn-ea"/>
              <a:sym typeface="+mn-lt"/>
            </a:endParaRPr>
          </a:p>
        </p:txBody>
      </p:sp>
      <p:sp>
        <p:nvSpPr>
          <p:cNvPr id="7" name="文本框 6"/>
          <p:cNvSpPr txBox="1"/>
          <p:nvPr/>
        </p:nvSpPr>
        <p:spPr>
          <a:xfrm>
            <a:off x="4399181" y="2875002"/>
            <a:ext cx="6955750" cy="1107996"/>
          </a:xfrm>
          <a:prstGeom prst="rect">
            <a:avLst/>
          </a:prstGeom>
          <a:noFill/>
        </p:spPr>
        <p:txBody>
          <a:bodyPr wrap="none" rtlCol="0">
            <a:spAutoFit/>
          </a:bodyPr>
          <a:lstStyle/>
          <a:p>
            <a:r>
              <a:rPr lang="zh-CN" altLang="en-US"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943659" y="1535809"/>
            <a:ext cx="1934629" cy="800579"/>
            <a:chOff x="468937" y="2419540"/>
            <a:chExt cx="1934629" cy="800579"/>
          </a:xfrm>
        </p:grpSpPr>
        <p:sp>
          <p:nvSpPr>
            <p:cNvPr id="39" name="TextBox 18"/>
            <p:cNvSpPr txBox="1"/>
            <p:nvPr/>
          </p:nvSpPr>
          <p:spPr>
            <a:xfrm flipH="1">
              <a:off x="468937" y="2419540"/>
              <a:ext cx="124104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prstClr val="black"/>
                  </a:solidFill>
                  <a:effectLst/>
                  <a:uLnTx/>
                  <a:uFillTx/>
                  <a:cs typeface="+mn-ea"/>
                  <a:sym typeface="+mn-lt"/>
                </a:rPr>
                <a:t>PRESENT</a:t>
              </a:r>
              <a:endParaRPr kumimoji="0" lang="en-US" b="1" i="0" u="none" strike="noStrike" kern="0" cap="none" spc="0" normalizeH="0" baseline="0" noProof="0" dirty="0">
                <a:ln>
                  <a:noFill/>
                </a:ln>
                <a:solidFill>
                  <a:prstClr val="black"/>
                </a:solidFill>
                <a:effectLst/>
                <a:uLnTx/>
                <a:uFillTx/>
                <a:cs typeface="+mn-ea"/>
                <a:sym typeface="+mn-lt"/>
              </a:endParaRPr>
            </a:p>
          </p:txBody>
        </p:sp>
        <p:sp>
          <p:nvSpPr>
            <p:cNvPr id="40" name="矩形 39"/>
            <p:cNvSpPr/>
            <p:nvPr/>
          </p:nvSpPr>
          <p:spPr>
            <a:xfrm>
              <a:off x="470268" y="2823664"/>
              <a:ext cx="1933298" cy="39645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en-US" altLang="zh-CN" sz="700" b="0" i="0" u="none" strike="noStrike" kern="0" cap="none" spc="0" normalizeH="0" baseline="0" noProof="0" dirty="0">
                  <a:ln>
                    <a:noFill/>
                  </a:ln>
                  <a:solidFill>
                    <a:prstClr val="black"/>
                  </a:solidFill>
                  <a:effectLst/>
                  <a:uLnTx/>
                  <a:uFillTx/>
                  <a:cs typeface="+mn-ea"/>
                  <a:sym typeface="+mn-lt"/>
                </a:rPr>
                <a:t>OF THIS SCHEME, WE THANK YOU FOR YOUR READING, THE PROPOSAL</a:t>
              </a:r>
              <a:endParaRPr kumimoji="0" lang="en-US" altLang="zh-CN" sz="700" b="0" i="0" u="none" strike="noStrike" kern="0" cap="none" spc="0" normalizeH="0" baseline="0" noProof="0" dirty="0">
                <a:ln>
                  <a:noFill/>
                </a:ln>
                <a:solidFill>
                  <a:prstClr val="black"/>
                </a:solidFill>
                <a:effectLst/>
                <a:uLnTx/>
                <a:uFillTx/>
                <a:cs typeface="+mn-ea"/>
                <a:sym typeface="+mn-lt"/>
              </a:endParaRPr>
            </a:p>
          </p:txBody>
        </p:sp>
      </p:grpSp>
      <p:grpSp>
        <p:nvGrpSpPr>
          <p:cNvPr id="41" name="组合 40"/>
          <p:cNvGrpSpPr/>
          <p:nvPr/>
        </p:nvGrpSpPr>
        <p:grpSpPr>
          <a:xfrm>
            <a:off x="943659" y="2678809"/>
            <a:ext cx="1934629" cy="800579"/>
            <a:chOff x="468937" y="2419540"/>
            <a:chExt cx="1934629" cy="800579"/>
          </a:xfrm>
        </p:grpSpPr>
        <p:sp>
          <p:nvSpPr>
            <p:cNvPr id="42" name="TextBox 18"/>
            <p:cNvSpPr txBox="1"/>
            <p:nvPr/>
          </p:nvSpPr>
          <p:spPr>
            <a:xfrm flipH="1">
              <a:off x="468937" y="2419540"/>
              <a:ext cx="124104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prstClr val="black"/>
                  </a:solidFill>
                  <a:effectLst/>
                  <a:uLnTx/>
                  <a:uFillTx/>
                  <a:cs typeface="+mn-ea"/>
                  <a:sym typeface="+mn-lt"/>
                </a:rPr>
                <a:t>PRESENT</a:t>
              </a:r>
              <a:endParaRPr kumimoji="0" lang="en-US" b="1" i="0" u="none" strike="noStrike" kern="0" cap="none" spc="0" normalizeH="0" baseline="0" noProof="0" dirty="0">
                <a:ln>
                  <a:noFill/>
                </a:ln>
                <a:solidFill>
                  <a:prstClr val="black"/>
                </a:solidFill>
                <a:effectLst/>
                <a:uLnTx/>
                <a:uFillTx/>
                <a:cs typeface="+mn-ea"/>
                <a:sym typeface="+mn-lt"/>
              </a:endParaRPr>
            </a:p>
          </p:txBody>
        </p:sp>
        <p:sp>
          <p:nvSpPr>
            <p:cNvPr id="43" name="矩形 42"/>
            <p:cNvSpPr/>
            <p:nvPr/>
          </p:nvSpPr>
          <p:spPr>
            <a:xfrm>
              <a:off x="470268" y="2823664"/>
              <a:ext cx="1933298" cy="39645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en-US" altLang="zh-CN" sz="700" b="0" i="0" u="none" strike="noStrike" kern="0" cap="none" spc="0" normalizeH="0" baseline="0" noProof="0" dirty="0">
                  <a:ln>
                    <a:noFill/>
                  </a:ln>
                  <a:solidFill>
                    <a:prstClr val="black"/>
                  </a:solidFill>
                  <a:effectLst/>
                  <a:uLnTx/>
                  <a:uFillTx/>
                  <a:cs typeface="+mn-ea"/>
                  <a:sym typeface="+mn-lt"/>
                </a:rPr>
                <a:t>OF THIS SCHEME, WE THANK YOU FOR YOUR READING, THE PROPOSAL</a:t>
              </a:r>
              <a:endParaRPr kumimoji="0" lang="en-US" altLang="zh-CN" sz="700" b="0" i="0" u="none" strike="noStrike" kern="0" cap="none" spc="0" normalizeH="0" baseline="0" noProof="0" dirty="0">
                <a:ln>
                  <a:noFill/>
                </a:ln>
                <a:solidFill>
                  <a:prstClr val="black"/>
                </a:solidFill>
                <a:effectLst/>
                <a:uLnTx/>
                <a:uFillTx/>
                <a:cs typeface="+mn-ea"/>
                <a:sym typeface="+mn-lt"/>
              </a:endParaRPr>
            </a:p>
          </p:txBody>
        </p:sp>
      </p:grpSp>
      <p:grpSp>
        <p:nvGrpSpPr>
          <p:cNvPr id="44" name="组合 43"/>
          <p:cNvGrpSpPr/>
          <p:nvPr/>
        </p:nvGrpSpPr>
        <p:grpSpPr>
          <a:xfrm>
            <a:off x="943659" y="3821809"/>
            <a:ext cx="1934629" cy="800579"/>
            <a:chOff x="468937" y="2419540"/>
            <a:chExt cx="1934629" cy="800579"/>
          </a:xfrm>
        </p:grpSpPr>
        <p:sp>
          <p:nvSpPr>
            <p:cNvPr id="45" name="TextBox 18"/>
            <p:cNvSpPr txBox="1"/>
            <p:nvPr/>
          </p:nvSpPr>
          <p:spPr>
            <a:xfrm flipH="1">
              <a:off x="468937" y="2419540"/>
              <a:ext cx="124104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prstClr val="black"/>
                  </a:solidFill>
                  <a:effectLst/>
                  <a:uLnTx/>
                  <a:uFillTx/>
                  <a:cs typeface="+mn-ea"/>
                  <a:sym typeface="+mn-lt"/>
                </a:rPr>
                <a:t>PRESENT</a:t>
              </a:r>
              <a:endParaRPr kumimoji="0" lang="en-US" b="1" i="0" u="none" strike="noStrike" kern="0" cap="none" spc="0" normalizeH="0" baseline="0" noProof="0" dirty="0">
                <a:ln>
                  <a:noFill/>
                </a:ln>
                <a:solidFill>
                  <a:prstClr val="black"/>
                </a:solidFill>
                <a:effectLst/>
                <a:uLnTx/>
                <a:uFillTx/>
                <a:cs typeface="+mn-ea"/>
                <a:sym typeface="+mn-lt"/>
              </a:endParaRPr>
            </a:p>
          </p:txBody>
        </p:sp>
        <p:sp>
          <p:nvSpPr>
            <p:cNvPr id="46" name="矩形 45"/>
            <p:cNvSpPr/>
            <p:nvPr/>
          </p:nvSpPr>
          <p:spPr>
            <a:xfrm>
              <a:off x="470268" y="2823664"/>
              <a:ext cx="1933298" cy="39645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en-US" altLang="zh-CN" sz="700" b="0" i="0" u="none" strike="noStrike" kern="0" cap="none" spc="0" normalizeH="0" baseline="0" noProof="0" dirty="0">
                  <a:ln>
                    <a:noFill/>
                  </a:ln>
                  <a:solidFill>
                    <a:prstClr val="black"/>
                  </a:solidFill>
                  <a:effectLst/>
                  <a:uLnTx/>
                  <a:uFillTx/>
                  <a:cs typeface="+mn-ea"/>
                  <a:sym typeface="+mn-lt"/>
                </a:rPr>
                <a:t>OF THIS SCHEME, WE THANK YOU FOR YOUR READING, THE PROPOSAL</a:t>
              </a:r>
              <a:endParaRPr kumimoji="0" lang="en-US" altLang="zh-CN" sz="700" b="0" i="0" u="none" strike="noStrike" kern="0" cap="none" spc="0" normalizeH="0" baseline="0" noProof="0" dirty="0">
                <a:ln>
                  <a:noFill/>
                </a:ln>
                <a:solidFill>
                  <a:prstClr val="black"/>
                </a:solidFill>
                <a:effectLst/>
                <a:uLnTx/>
                <a:uFillTx/>
                <a:cs typeface="+mn-ea"/>
                <a:sym typeface="+mn-lt"/>
              </a:endParaRPr>
            </a:p>
          </p:txBody>
        </p:sp>
      </p:grpSp>
      <p:grpSp>
        <p:nvGrpSpPr>
          <p:cNvPr id="47" name="组合 46"/>
          <p:cNvGrpSpPr/>
          <p:nvPr/>
        </p:nvGrpSpPr>
        <p:grpSpPr>
          <a:xfrm>
            <a:off x="943659" y="4964809"/>
            <a:ext cx="1934629" cy="800579"/>
            <a:chOff x="468937" y="2419540"/>
            <a:chExt cx="1934629" cy="800579"/>
          </a:xfrm>
        </p:grpSpPr>
        <p:sp>
          <p:nvSpPr>
            <p:cNvPr id="48" name="TextBox 18"/>
            <p:cNvSpPr txBox="1"/>
            <p:nvPr/>
          </p:nvSpPr>
          <p:spPr>
            <a:xfrm flipH="1">
              <a:off x="468937" y="2419540"/>
              <a:ext cx="124104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prstClr val="black"/>
                  </a:solidFill>
                  <a:effectLst/>
                  <a:uLnTx/>
                  <a:uFillTx/>
                  <a:cs typeface="+mn-ea"/>
                  <a:sym typeface="+mn-lt"/>
                </a:rPr>
                <a:t>PRESENT</a:t>
              </a:r>
              <a:endParaRPr kumimoji="0" lang="en-US" b="1" i="0" u="none" strike="noStrike" kern="0" cap="none" spc="0" normalizeH="0" baseline="0" noProof="0" dirty="0">
                <a:ln>
                  <a:noFill/>
                </a:ln>
                <a:solidFill>
                  <a:prstClr val="black"/>
                </a:solidFill>
                <a:effectLst/>
                <a:uLnTx/>
                <a:uFillTx/>
                <a:cs typeface="+mn-ea"/>
                <a:sym typeface="+mn-lt"/>
              </a:endParaRPr>
            </a:p>
          </p:txBody>
        </p:sp>
        <p:sp>
          <p:nvSpPr>
            <p:cNvPr id="49" name="矩形 48"/>
            <p:cNvSpPr/>
            <p:nvPr/>
          </p:nvSpPr>
          <p:spPr>
            <a:xfrm>
              <a:off x="470268" y="2823664"/>
              <a:ext cx="1933298" cy="39645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en-US" altLang="zh-CN" sz="700" b="0" i="0" u="none" strike="noStrike" kern="0" cap="none" spc="0" normalizeH="0" baseline="0" noProof="0" dirty="0">
                  <a:ln>
                    <a:noFill/>
                  </a:ln>
                  <a:solidFill>
                    <a:prstClr val="black"/>
                  </a:solidFill>
                  <a:effectLst/>
                  <a:uLnTx/>
                  <a:uFillTx/>
                  <a:cs typeface="+mn-ea"/>
                  <a:sym typeface="+mn-lt"/>
                </a:rPr>
                <a:t>OF THIS SCHEME, WE THANK YOU FOR YOUR READING, THE PROPOSAL</a:t>
              </a:r>
              <a:endParaRPr kumimoji="0" lang="en-US" altLang="zh-CN" sz="700" b="0" i="0" u="none" strike="noStrike" kern="0" cap="none" spc="0" normalizeH="0" baseline="0" noProof="0" dirty="0">
                <a:ln>
                  <a:noFill/>
                </a:ln>
                <a:solidFill>
                  <a:prstClr val="black"/>
                </a:solidFill>
                <a:effectLst/>
                <a:uLnTx/>
                <a:uFillTx/>
                <a:cs typeface="+mn-ea"/>
                <a:sym typeface="+mn-lt"/>
              </a:endParaRPr>
            </a:p>
          </p:txBody>
        </p:sp>
      </p:grpSp>
      <p:grpSp>
        <p:nvGrpSpPr>
          <p:cNvPr id="50" name="组合 4"/>
          <p:cNvGrpSpPr/>
          <p:nvPr/>
        </p:nvGrpSpPr>
        <p:grpSpPr>
          <a:xfrm>
            <a:off x="3128122" y="1526081"/>
            <a:ext cx="2375531" cy="4320480"/>
            <a:chOff x="2068615" y="1696036"/>
            <a:chExt cx="2376264" cy="4320480"/>
          </a:xfrm>
        </p:grpSpPr>
        <p:sp>
          <p:nvSpPr>
            <p:cNvPr id="51" name="圆角矩形 5"/>
            <p:cNvSpPr/>
            <p:nvPr/>
          </p:nvSpPr>
          <p:spPr>
            <a:xfrm>
              <a:off x="2068615" y="1696036"/>
              <a:ext cx="2376264" cy="4320480"/>
            </a:xfrm>
            <a:prstGeom prst="roundRect">
              <a:avLst>
                <a:gd name="adj" fmla="val 7822"/>
              </a:avLst>
            </a:prstGeom>
            <a:gradFill flip="none" rotWithShape="1">
              <a:gsLst>
                <a:gs pos="0">
                  <a:srgbClr val="C9CBC8"/>
                </a:gs>
                <a:gs pos="100000">
                  <a:srgbClr val="FCFCFC"/>
                </a:gs>
              </a:gsLst>
              <a:lin ang="8100000" scaled="1"/>
              <a:tileRect/>
            </a:gradFill>
            <a:ln w="25400" cap="flat" cmpd="sng" algn="ctr">
              <a:gradFill flip="none" rotWithShape="1">
                <a:gsLst>
                  <a:gs pos="0">
                    <a:srgbClr val="FCFDFD"/>
                  </a:gs>
                  <a:gs pos="100000">
                    <a:srgbClr val="CFD4D0"/>
                  </a:gs>
                </a:gsLst>
                <a:lin ang="8100000" scaled="1"/>
                <a:tileRect/>
              </a:gradFill>
              <a:prstDash val="solid"/>
            </a:ln>
            <a:effectLst>
              <a:outerShdw blurRad="342900" dist="152400" dir="8100000" algn="tr" rotWithShape="0">
                <a:prstClr val="black">
                  <a:alpha val="26000"/>
                </a:prstClr>
              </a:outerShdw>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2" name="圆角矩形 6"/>
            <p:cNvSpPr/>
            <p:nvPr/>
          </p:nvSpPr>
          <p:spPr>
            <a:xfrm>
              <a:off x="2068615" y="2043296"/>
              <a:ext cx="792088" cy="876875"/>
            </a:xfrm>
            <a:custGeom>
              <a:avLst/>
              <a:gdLst/>
              <a:ahLst/>
              <a:cxnLst/>
              <a:rect l="l" t="t" r="r" b="b"/>
              <a:pathLst>
                <a:path w="792088" h="876875">
                  <a:moveTo>
                    <a:pt x="0" y="0"/>
                  </a:moveTo>
                  <a:lnTo>
                    <a:pt x="723499" y="0"/>
                  </a:lnTo>
                  <a:cubicBezTo>
                    <a:pt x="761380" y="0"/>
                    <a:pt x="792088" y="30708"/>
                    <a:pt x="792088" y="68589"/>
                  </a:cubicBezTo>
                  <a:lnTo>
                    <a:pt x="792088" y="808286"/>
                  </a:lnTo>
                  <a:cubicBezTo>
                    <a:pt x="792088" y="846167"/>
                    <a:pt x="761380" y="876875"/>
                    <a:pt x="723499" y="876875"/>
                  </a:cubicBezTo>
                  <a:lnTo>
                    <a:pt x="0" y="876875"/>
                  </a:lnTo>
                  <a:close/>
                </a:path>
              </a:pathLst>
            </a:custGeom>
            <a:solidFill>
              <a:schemeClr val="accent1"/>
            </a:solidFill>
            <a:ln w="25400" cap="flat" cmpd="sng" algn="ctr">
              <a:solidFill>
                <a:schemeClr val="accent1"/>
              </a:solid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3" name="TextBox 7"/>
            <p:cNvSpPr txBox="1"/>
            <p:nvPr/>
          </p:nvSpPr>
          <p:spPr>
            <a:xfrm>
              <a:off x="2165202" y="2220124"/>
              <a:ext cx="598911" cy="953851"/>
            </a:xfrm>
            <a:prstGeom prst="rect">
              <a:avLst/>
            </a:prstGeom>
            <a:noFill/>
          </p:spPr>
          <p:txBody>
            <a:bodyPr wrap="square" rtlCol="0">
              <a:spAutoFit/>
            </a:bodyPr>
            <a:lstStyle/>
            <a:p>
              <a:pPr marL="0" marR="0" lvl="0" indent="0" algn="ctr" defTabSz="1218565"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rgbClr val="FFFFFF"/>
                  </a:solidFill>
                  <a:effectLst/>
                  <a:uLnTx/>
                  <a:uFillTx/>
                  <a:cs typeface="+mn-ea"/>
                  <a:sym typeface="+mn-lt"/>
                </a:rPr>
                <a:t>01</a:t>
              </a:r>
              <a:endParaRPr kumimoji="0" lang="zh-CN" altLang="en-US" sz="2800" b="0" i="0" u="none" strike="noStrike" kern="0" cap="none" spc="0" normalizeH="0" baseline="0" noProof="0" dirty="0">
                <a:ln>
                  <a:noFill/>
                </a:ln>
                <a:solidFill>
                  <a:srgbClr val="FFFFFF"/>
                </a:solidFill>
                <a:effectLst/>
                <a:uLnTx/>
                <a:uFillTx/>
                <a:cs typeface="+mn-ea"/>
                <a:sym typeface="+mn-lt"/>
              </a:endParaRPr>
            </a:p>
          </p:txBody>
        </p:sp>
        <p:sp>
          <p:nvSpPr>
            <p:cNvPr id="54" name="TextBox 8"/>
            <p:cNvSpPr txBox="1"/>
            <p:nvPr/>
          </p:nvSpPr>
          <p:spPr>
            <a:xfrm>
              <a:off x="2462805" y="3256390"/>
              <a:ext cx="1635577" cy="338426"/>
            </a:xfrm>
            <a:prstGeom prst="rect">
              <a:avLst/>
            </a:prstGeom>
            <a:noFill/>
          </p:spPr>
          <p:txBody>
            <a:bodyPr wrap="square" rtlCol="0">
              <a:spAutoFit/>
            </a:bodyPr>
            <a:lstStyle/>
            <a:p>
              <a:pPr marL="0" marR="0" lvl="0" indent="0" algn="ctr" defTabSz="1218565"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000000">
                      <a:lumMod val="75000"/>
                      <a:lumOff val="25000"/>
                    </a:srgbClr>
                  </a:solidFill>
                  <a:effectLst/>
                  <a:uLnTx/>
                  <a:uFillTx/>
                  <a:cs typeface="+mn-ea"/>
                  <a:sym typeface="+mn-lt"/>
                </a:rPr>
                <a:t>添加标题</a:t>
              </a:r>
              <a:endParaRPr kumimoji="0" lang="zh-CN" altLang="en-US" sz="1600" b="1" i="0" u="none" strike="noStrike" kern="0" cap="none" spc="0" normalizeH="0" baseline="0" noProof="0" dirty="0">
                <a:ln>
                  <a:noFill/>
                </a:ln>
                <a:solidFill>
                  <a:srgbClr val="000000">
                    <a:lumMod val="75000"/>
                    <a:lumOff val="25000"/>
                  </a:srgbClr>
                </a:solidFill>
                <a:effectLst/>
                <a:uLnTx/>
                <a:uFillTx/>
                <a:cs typeface="+mn-ea"/>
                <a:sym typeface="+mn-lt"/>
              </a:endParaRPr>
            </a:p>
          </p:txBody>
        </p:sp>
        <p:sp>
          <p:nvSpPr>
            <p:cNvPr id="55" name="TextBox 9"/>
            <p:cNvSpPr txBox="1"/>
            <p:nvPr/>
          </p:nvSpPr>
          <p:spPr>
            <a:xfrm>
              <a:off x="2415112" y="3639941"/>
              <a:ext cx="1683269" cy="1200329"/>
            </a:xfrm>
            <a:prstGeom prst="rect">
              <a:avLst/>
            </a:prstGeom>
            <a:noFill/>
          </p:spPr>
          <p:txBody>
            <a:bodyPr wrap="square" rtlCol="0">
              <a:spAutoFit/>
            </a:bodyPr>
            <a:lstStyle/>
            <a:p>
              <a:pPr marL="0" marR="0" lvl="0" indent="0" algn="ctr" defTabSz="1218565" eaLnBrk="1" fontAlgn="auto" latinLnBrk="0" hangingPunct="1">
                <a:lnSpc>
                  <a:spcPct val="15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000000">
                      <a:lumMod val="50000"/>
                      <a:lumOff val="50000"/>
                    </a:srgbClr>
                  </a:solidFill>
                  <a:effectLst/>
                  <a:uLnTx/>
                  <a:uFillTx/>
                  <a:cs typeface="+mn-ea"/>
                  <a:sym typeface="+mn-lt"/>
                </a:rPr>
                <a:t>单击此处添加文本单击此处添加文本单击此处添加文本单击此处添加文本</a:t>
              </a:r>
              <a:endParaRPr kumimoji="0" lang="zh-CN" altLang="en-US" sz="1200" b="0" i="0" u="none" strike="noStrike" kern="0" cap="none" spc="0" normalizeH="0" baseline="0" noProof="0" dirty="0">
                <a:ln>
                  <a:noFill/>
                </a:ln>
                <a:solidFill>
                  <a:srgbClr val="000000">
                    <a:lumMod val="50000"/>
                    <a:lumOff val="50000"/>
                  </a:srgbClr>
                </a:solidFill>
                <a:effectLst/>
                <a:uLnTx/>
                <a:uFillTx/>
                <a:cs typeface="+mn-ea"/>
                <a:sym typeface="+mn-lt"/>
              </a:endParaRPr>
            </a:p>
          </p:txBody>
        </p:sp>
        <p:graphicFrame>
          <p:nvGraphicFramePr>
            <p:cNvPr id="56" name="图表 55"/>
            <p:cNvGraphicFramePr/>
            <p:nvPr/>
          </p:nvGraphicFramePr>
          <p:xfrm>
            <a:off x="2650850" y="4792380"/>
            <a:ext cx="1211794" cy="807863"/>
          </p:xfrm>
          <a:graphic>
            <a:graphicData uri="http://schemas.openxmlformats.org/drawingml/2006/chart">
              <c:chart xmlns:c="http://schemas.openxmlformats.org/drawingml/2006/chart" xmlns:r="http://schemas.openxmlformats.org/officeDocument/2006/relationships" r:id="rId1"/>
            </a:graphicData>
          </a:graphic>
        </p:graphicFrame>
        <p:sp>
          <p:nvSpPr>
            <p:cNvPr id="57" name="Freeform 11"/>
            <p:cNvSpPr>
              <a:spLocks noEditPoints="1"/>
            </p:cNvSpPr>
            <p:nvPr/>
          </p:nvSpPr>
          <p:spPr bwMode="auto">
            <a:xfrm>
              <a:off x="3213617" y="2164211"/>
              <a:ext cx="609600" cy="608013"/>
            </a:xfrm>
            <a:custGeom>
              <a:avLst/>
              <a:gdLst>
                <a:gd name="T0" fmla="*/ 292 w 384"/>
                <a:gd name="T1" fmla="*/ 325 h 383"/>
                <a:gd name="T2" fmla="*/ 336 w 384"/>
                <a:gd name="T3" fmla="*/ 360 h 383"/>
                <a:gd name="T4" fmla="*/ 359 w 384"/>
                <a:gd name="T5" fmla="*/ 344 h 383"/>
                <a:gd name="T6" fmla="*/ 354 w 384"/>
                <a:gd name="T7" fmla="*/ 318 h 383"/>
                <a:gd name="T8" fmla="*/ 31 w 384"/>
                <a:gd name="T9" fmla="*/ 318 h 383"/>
                <a:gd name="T10" fmla="*/ 25 w 384"/>
                <a:gd name="T11" fmla="*/ 344 h 383"/>
                <a:gd name="T12" fmla="*/ 48 w 384"/>
                <a:gd name="T13" fmla="*/ 360 h 383"/>
                <a:gd name="T14" fmla="*/ 92 w 384"/>
                <a:gd name="T15" fmla="*/ 325 h 383"/>
                <a:gd name="T16" fmla="*/ 285 w 384"/>
                <a:gd name="T17" fmla="*/ 216 h 383"/>
                <a:gd name="T18" fmla="*/ 339 w 384"/>
                <a:gd name="T19" fmla="*/ 271 h 383"/>
                <a:gd name="T20" fmla="*/ 384 w 384"/>
                <a:gd name="T21" fmla="*/ 328 h 383"/>
                <a:gd name="T22" fmla="*/ 370 w 384"/>
                <a:gd name="T23" fmla="*/ 369 h 383"/>
                <a:gd name="T24" fmla="*/ 329 w 384"/>
                <a:gd name="T25" fmla="*/ 383 h 383"/>
                <a:gd name="T26" fmla="*/ 272 w 384"/>
                <a:gd name="T27" fmla="*/ 338 h 383"/>
                <a:gd name="T28" fmla="*/ 216 w 384"/>
                <a:gd name="T29" fmla="*/ 284 h 383"/>
                <a:gd name="T30" fmla="*/ 275 w 384"/>
                <a:gd name="T31" fmla="*/ 240 h 383"/>
                <a:gd name="T32" fmla="*/ 99 w 384"/>
                <a:gd name="T33" fmla="*/ 216 h 383"/>
                <a:gd name="T34" fmla="*/ 144 w 384"/>
                <a:gd name="T35" fmla="*/ 274 h 383"/>
                <a:gd name="T36" fmla="*/ 139 w 384"/>
                <a:gd name="T37" fmla="*/ 350 h 383"/>
                <a:gd name="T38" fmla="*/ 69 w 384"/>
                <a:gd name="T39" fmla="*/ 379 h 383"/>
                <a:gd name="T40" fmla="*/ 26 w 384"/>
                <a:gd name="T41" fmla="*/ 379 h 383"/>
                <a:gd name="T42" fmla="*/ 0 w 384"/>
                <a:gd name="T43" fmla="*/ 343 h 383"/>
                <a:gd name="T44" fmla="*/ 13 w 384"/>
                <a:gd name="T45" fmla="*/ 302 h 383"/>
                <a:gd name="T46" fmla="*/ 26 w 384"/>
                <a:gd name="T47" fmla="*/ 216 h 383"/>
                <a:gd name="T48" fmla="*/ 319 w 384"/>
                <a:gd name="T49" fmla="*/ 30 h 383"/>
                <a:gd name="T50" fmla="*/ 326 w 384"/>
                <a:gd name="T51" fmla="*/ 91 h 383"/>
                <a:gd name="T52" fmla="*/ 360 w 384"/>
                <a:gd name="T53" fmla="*/ 48 h 383"/>
                <a:gd name="T54" fmla="*/ 345 w 384"/>
                <a:gd name="T55" fmla="*/ 25 h 383"/>
                <a:gd name="T56" fmla="*/ 38 w 384"/>
                <a:gd name="T57" fmla="*/ 25 h 383"/>
                <a:gd name="T58" fmla="*/ 24 w 384"/>
                <a:gd name="T59" fmla="*/ 48 h 383"/>
                <a:gd name="T60" fmla="*/ 57 w 384"/>
                <a:gd name="T61" fmla="*/ 91 h 383"/>
                <a:gd name="T62" fmla="*/ 64 w 384"/>
                <a:gd name="T63" fmla="*/ 30 h 383"/>
                <a:gd name="T64" fmla="*/ 329 w 384"/>
                <a:gd name="T65" fmla="*/ 0 h 383"/>
                <a:gd name="T66" fmla="*/ 370 w 384"/>
                <a:gd name="T67" fmla="*/ 13 h 383"/>
                <a:gd name="T68" fmla="*/ 384 w 384"/>
                <a:gd name="T69" fmla="*/ 55 h 383"/>
                <a:gd name="T70" fmla="*/ 339 w 384"/>
                <a:gd name="T71" fmla="*/ 112 h 383"/>
                <a:gd name="T72" fmla="*/ 285 w 384"/>
                <a:gd name="T73" fmla="*/ 167 h 383"/>
                <a:gd name="T74" fmla="*/ 239 w 384"/>
                <a:gd name="T75" fmla="*/ 109 h 383"/>
                <a:gd name="T76" fmla="*/ 244 w 384"/>
                <a:gd name="T77" fmla="*/ 32 h 383"/>
                <a:gd name="T78" fmla="*/ 314 w 384"/>
                <a:gd name="T79" fmla="*/ 5 h 383"/>
                <a:gd name="T80" fmla="*/ 55 w 384"/>
                <a:gd name="T81" fmla="*/ 0 h 383"/>
                <a:gd name="T82" fmla="*/ 112 w 384"/>
                <a:gd name="T83" fmla="*/ 44 h 383"/>
                <a:gd name="T84" fmla="*/ 168 w 384"/>
                <a:gd name="T85" fmla="*/ 99 h 383"/>
                <a:gd name="T86" fmla="*/ 108 w 384"/>
                <a:gd name="T87" fmla="*/ 144 h 383"/>
                <a:gd name="T88" fmla="*/ 33 w 384"/>
                <a:gd name="T89" fmla="*/ 138 h 383"/>
                <a:gd name="T90" fmla="*/ 5 w 384"/>
                <a:gd name="T91" fmla="*/ 69 h 383"/>
                <a:gd name="T92" fmla="*/ 5 w 384"/>
                <a:gd name="T93" fmla="*/ 26 h 383"/>
                <a:gd name="T94" fmla="*/ 41 w 384"/>
                <a:gd name="T9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3">
                  <a:moveTo>
                    <a:pt x="326" y="292"/>
                  </a:moveTo>
                  <a:lnTo>
                    <a:pt x="311" y="310"/>
                  </a:lnTo>
                  <a:lnTo>
                    <a:pt x="292" y="325"/>
                  </a:lnTo>
                  <a:lnTo>
                    <a:pt x="319" y="353"/>
                  </a:lnTo>
                  <a:lnTo>
                    <a:pt x="328" y="358"/>
                  </a:lnTo>
                  <a:lnTo>
                    <a:pt x="336" y="360"/>
                  </a:lnTo>
                  <a:lnTo>
                    <a:pt x="345" y="358"/>
                  </a:lnTo>
                  <a:lnTo>
                    <a:pt x="354" y="353"/>
                  </a:lnTo>
                  <a:lnTo>
                    <a:pt x="359" y="344"/>
                  </a:lnTo>
                  <a:lnTo>
                    <a:pt x="360" y="336"/>
                  </a:lnTo>
                  <a:lnTo>
                    <a:pt x="359" y="327"/>
                  </a:lnTo>
                  <a:lnTo>
                    <a:pt x="354" y="318"/>
                  </a:lnTo>
                  <a:lnTo>
                    <a:pt x="326" y="292"/>
                  </a:lnTo>
                  <a:close/>
                  <a:moveTo>
                    <a:pt x="57" y="292"/>
                  </a:moveTo>
                  <a:lnTo>
                    <a:pt x="31" y="318"/>
                  </a:lnTo>
                  <a:lnTo>
                    <a:pt x="25" y="327"/>
                  </a:lnTo>
                  <a:lnTo>
                    <a:pt x="24" y="336"/>
                  </a:lnTo>
                  <a:lnTo>
                    <a:pt x="25" y="344"/>
                  </a:lnTo>
                  <a:lnTo>
                    <a:pt x="31" y="353"/>
                  </a:lnTo>
                  <a:lnTo>
                    <a:pt x="38" y="358"/>
                  </a:lnTo>
                  <a:lnTo>
                    <a:pt x="48" y="360"/>
                  </a:lnTo>
                  <a:lnTo>
                    <a:pt x="57" y="358"/>
                  </a:lnTo>
                  <a:lnTo>
                    <a:pt x="64" y="353"/>
                  </a:lnTo>
                  <a:lnTo>
                    <a:pt x="92" y="325"/>
                  </a:lnTo>
                  <a:lnTo>
                    <a:pt x="74" y="310"/>
                  </a:lnTo>
                  <a:lnTo>
                    <a:pt x="57" y="292"/>
                  </a:lnTo>
                  <a:close/>
                  <a:moveTo>
                    <a:pt x="285" y="216"/>
                  </a:moveTo>
                  <a:lnTo>
                    <a:pt x="359" y="216"/>
                  </a:lnTo>
                  <a:lnTo>
                    <a:pt x="351" y="244"/>
                  </a:lnTo>
                  <a:lnTo>
                    <a:pt x="339" y="271"/>
                  </a:lnTo>
                  <a:lnTo>
                    <a:pt x="370" y="302"/>
                  </a:lnTo>
                  <a:lnTo>
                    <a:pt x="379" y="315"/>
                  </a:lnTo>
                  <a:lnTo>
                    <a:pt x="384" y="328"/>
                  </a:lnTo>
                  <a:lnTo>
                    <a:pt x="384" y="343"/>
                  </a:lnTo>
                  <a:lnTo>
                    <a:pt x="379" y="358"/>
                  </a:lnTo>
                  <a:lnTo>
                    <a:pt x="370" y="369"/>
                  </a:lnTo>
                  <a:lnTo>
                    <a:pt x="357" y="379"/>
                  </a:lnTo>
                  <a:lnTo>
                    <a:pt x="343" y="383"/>
                  </a:lnTo>
                  <a:lnTo>
                    <a:pt x="329" y="383"/>
                  </a:lnTo>
                  <a:lnTo>
                    <a:pt x="314" y="379"/>
                  </a:lnTo>
                  <a:lnTo>
                    <a:pt x="303" y="369"/>
                  </a:lnTo>
                  <a:lnTo>
                    <a:pt x="272" y="338"/>
                  </a:lnTo>
                  <a:lnTo>
                    <a:pt x="244" y="350"/>
                  </a:lnTo>
                  <a:lnTo>
                    <a:pt x="216" y="358"/>
                  </a:lnTo>
                  <a:lnTo>
                    <a:pt x="216" y="284"/>
                  </a:lnTo>
                  <a:lnTo>
                    <a:pt x="239" y="274"/>
                  </a:lnTo>
                  <a:lnTo>
                    <a:pt x="260" y="259"/>
                  </a:lnTo>
                  <a:lnTo>
                    <a:pt x="275" y="240"/>
                  </a:lnTo>
                  <a:lnTo>
                    <a:pt x="285" y="216"/>
                  </a:lnTo>
                  <a:close/>
                  <a:moveTo>
                    <a:pt x="26" y="216"/>
                  </a:moveTo>
                  <a:lnTo>
                    <a:pt x="99" y="216"/>
                  </a:lnTo>
                  <a:lnTo>
                    <a:pt x="108" y="240"/>
                  </a:lnTo>
                  <a:lnTo>
                    <a:pt x="124" y="259"/>
                  </a:lnTo>
                  <a:lnTo>
                    <a:pt x="144" y="274"/>
                  </a:lnTo>
                  <a:lnTo>
                    <a:pt x="168" y="284"/>
                  </a:lnTo>
                  <a:lnTo>
                    <a:pt x="168" y="358"/>
                  </a:lnTo>
                  <a:lnTo>
                    <a:pt x="139" y="350"/>
                  </a:lnTo>
                  <a:lnTo>
                    <a:pt x="112" y="338"/>
                  </a:lnTo>
                  <a:lnTo>
                    <a:pt x="81" y="369"/>
                  </a:lnTo>
                  <a:lnTo>
                    <a:pt x="69" y="379"/>
                  </a:lnTo>
                  <a:lnTo>
                    <a:pt x="55" y="383"/>
                  </a:lnTo>
                  <a:lnTo>
                    <a:pt x="41" y="383"/>
                  </a:lnTo>
                  <a:lnTo>
                    <a:pt x="26" y="379"/>
                  </a:lnTo>
                  <a:lnTo>
                    <a:pt x="13" y="369"/>
                  </a:lnTo>
                  <a:lnTo>
                    <a:pt x="5" y="358"/>
                  </a:lnTo>
                  <a:lnTo>
                    <a:pt x="0" y="343"/>
                  </a:lnTo>
                  <a:lnTo>
                    <a:pt x="0" y="328"/>
                  </a:lnTo>
                  <a:lnTo>
                    <a:pt x="5" y="315"/>
                  </a:lnTo>
                  <a:lnTo>
                    <a:pt x="13" y="302"/>
                  </a:lnTo>
                  <a:lnTo>
                    <a:pt x="44" y="271"/>
                  </a:lnTo>
                  <a:lnTo>
                    <a:pt x="33" y="244"/>
                  </a:lnTo>
                  <a:lnTo>
                    <a:pt x="26" y="216"/>
                  </a:lnTo>
                  <a:close/>
                  <a:moveTo>
                    <a:pt x="336" y="23"/>
                  </a:moveTo>
                  <a:lnTo>
                    <a:pt x="328" y="25"/>
                  </a:lnTo>
                  <a:lnTo>
                    <a:pt x="319" y="30"/>
                  </a:lnTo>
                  <a:lnTo>
                    <a:pt x="292" y="57"/>
                  </a:lnTo>
                  <a:lnTo>
                    <a:pt x="311" y="73"/>
                  </a:lnTo>
                  <a:lnTo>
                    <a:pt x="326" y="91"/>
                  </a:lnTo>
                  <a:lnTo>
                    <a:pt x="354" y="65"/>
                  </a:lnTo>
                  <a:lnTo>
                    <a:pt x="359" y="56"/>
                  </a:lnTo>
                  <a:lnTo>
                    <a:pt x="360" y="48"/>
                  </a:lnTo>
                  <a:lnTo>
                    <a:pt x="359" y="38"/>
                  </a:lnTo>
                  <a:lnTo>
                    <a:pt x="354" y="30"/>
                  </a:lnTo>
                  <a:lnTo>
                    <a:pt x="345" y="25"/>
                  </a:lnTo>
                  <a:lnTo>
                    <a:pt x="336" y="23"/>
                  </a:lnTo>
                  <a:close/>
                  <a:moveTo>
                    <a:pt x="48" y="23"/>
                  </a:moveTo>
                  <a:lnTo>
                    <a:pt x="38" y="25"/>
                  </a:lnTo>
                  <a:lnTo>
                    <a:pt x="31" y="30"/>
                  </a:lnTo>
                  <a:lnTo>
                    <a:pt x="25" y="38"/>
                  </a:lnTo>
                  <a:lnTo>
                    <a:pt x="24" y="48"/>
                  </a:lnTo>
                  <a:lnTo>
                    <a:pt x="25" y="56"/>
                  </a:lnTo>
                  <a:lnTo>
                    <a:pt x="31" y="65"/>
                  </a:lnTo>
                  <a:lnTo>
                    <a:pt x="57" y="91"/>
                  </a:lnTo>
                  <a:lnTo>
                    <a:pt x="74" y="73"/>
                  </a:lnTo>
                  <a:lnTo>
                    <a:pt x="92" y="57"/>
                  </a:lnTo>
                  <a:lnTo>
                    <a:pt x="64" y="30"/>
                  </a:lnTo>
                  <a:lnTo>
                    <a:pt x="57" y="25"/>
                  </a:lnTo>
                  <a:lnTo>
                    <a:pt x="48" y="23"/>
                  </a:lnTo>
                  <a:close/>
                  <a:moveTo>
                    <a:pt x="329" y="0"/>
                  </a:moveTo>
                  <a:lnTo>
                    <a:pt x="343" y="0"/>
                  </a:lnTo>
                  <a:lnTo>
                    <a:pt x="357" y="5"/>
                  </a:lnTo>
                  <a:lnTo>
                    <a:pt x="370" y="13"/>
                  </a:lnTo>
                  <a:lnTo>
                    <a:pt x="379" y="26"/>
                  </a:lnTo>
                  <a:lnTo>
                    <a:pt x="384" y="40"/>
                  </a:lnTo>
                  <a:lnTo>
                    <a:pt x="384" y="55"/>
                  </a:lnTo>
                  <a:lnTo>
                    <a:pt x="379" y="69"/>
                  </a:lnTo>
                  <a:lnTo>
                    <a:pt x="370" y="81"/>
                  </a:lnTo>
                  <a:lnTo>
                    <a:pt x="339" y="112"/>
                  </a:lnTo>
                  <a:lnTo>
                    <a:pt x="351" y="138"/>
                  </a:lnTo>
                  <a:lnTo>
                    <a:pt x="359" y="167"/>
                  </a:lnTo>
                  <a:lnTo>
                    <a:pt x="285" y="167"/>
                  </a:lnTo>
                  <a:lnTo>
                    <a:pt x="275" y="144"/>
                  </a:lnTo>
                  <a:lnTo>
                    <a:pt x="260" y="124"/>
                  </a:lnTo>
                  <a:lnTo>
                    <a:pt x="239" y="109"/>
                  </a:lnTo>
                  <a:lnTo>
                    <a:pt x="216" y="99"/>
                  </a:lnTo>
                  <a:lnTo>
                    <a:pt x="216" y="25"/>
                  </a:lnTo>
                  <a:lnTo>
                    <a:pt x="244" y="32"/>
                  </a:lnTo>
                  <a:lnTo>
                    <a:pt x="272" y="44"/>
                  </a:lnTo>
                  <a:lnTo>
                    <a:pt x="303" y="13"/>
                  </a:lnTo>
                  <a:lnTo>
                    <a:pt x="314" y="5"/>
                  </a:lnTo>
                  <a:lnTo>
                    <a:pt x="329" y="0"/>
                  </a:lnTo>
                  <a:close/>
                  <a:moveTo>
                    <a:pt x="41" y="0"/>
                  </a:moveTo>
                  <a:lnTo>
                    <a:pt x="55" y="0"/>
                  </a:lnTo>
                  <a:lnTo>
                    <a:pt x="69" y="5"/>
                  </a:lnTo>
                  <a:lnTo>
                    <a:pt x="81" y="13"/>
                  </a:lnTo>
                  <a:lnTo>
                    <a:pt x="112" y="44"/>
                  </a:lnTo>
                  <a:lnTo>
                    <a:pt x="139" y="32"/>
                  </a:lnTo>
                  <a:lnTo>
                    <a:pt x="168" y="25"/>
                  </a:lnTo>
                  <a:lnTo>
                    <a:pt x="168" y="99"/>
                  </a:lnTo>
                  <a:lnTo>
                    <a:pt x="144" y="109"/>
                  </a:lnTo>
                  <a:lnTo>
                    <a:pt x="124" y="124"/>
                  </a:lnTo>
                  <a:lnTo>
                    <a:pt x="108" y="144"/>
                  </a:lnTo>
                  <a:lnTo>
                    <a:pt x="99" y="167"/>
                  </a:lnTo>
                  <a:lnTo>
                    <a:pt x="26" y="167"/>
                  </a:lnTo>
                  <a:lnTo>
                    <a:pt x="33" y="138"/>
                  </a:lnTo>
                  <a:lnTo>
                    <a:pt x="44" y="112"/>
                  </a:lnTo>
                  <a:lnTo>
                    <a:pt x="13" y="81"/>
                  </a:lnTo>
                  <a:lnTo>
                    <a:pt x="5" y="69"/>
                  </a:lnTo>
                  <a:lnTo>
                    <a:pt x="0" y="55"/>
                  </a:lnTo>
                  <a:lnTo>
                    <a:pt x="0" y="40"/>
                  </a:lnTo>
                  <a:lnTo>
                    <a:pt x="5" y="26"/>
                  </a:lnTo>
                  <a:lnTo>
                    <a:pt x="13" y="13"/>
                  </a:lnTo>
                  <a:lnTo>
                    <a:pt x="26" y="5"/>
                  </a:lnTo>
                  <a:lnTo>
                    <a:pt x="41" y="0"/>
                  </a:lnTo>
                  <a:close/>
                </a:path>
              </a:pathLst>
            </a:custGeom>
            <a:solidFill>
              <a:srgbClr val="FFFFFF"/>
            </a:solidFill>
            <a:ln w="0">
              <a:noFill/>
              <a:prstDash val="solid"/>
              <a:round/>
            </a:ln>
            <a:effectLst>
              <a:outerShdw blurRad="50800" dist="38100" dir="8100000" algn="tr" rotWithShape="0">
                <a:prstClr val="black">
                  <a:alpha val="40000"/>
                </a:prstClr>
              </a:outerShdw>
            </a:effectLst>
          </p:spPr>
          <p:txBody>
            <a:bodyPr vert="horz" wrap="square" lIns="121882" tIns="60941" rIns="121882" bIns="60941"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000000"/>
                </a:solidFill>
                <a:effectLst/>
                <a:uLnTx/>
                <a:uFillTx/>
                <a:cs typeface="+mn-ea"/>
                <a:sym typeface="+mn-lt"/>
              </a:endParaRPr>
            </a:p>
          </p:txBody>
        </p:sp>
      </p:grpSp>
      <p:sp>
        <p:nvSpPr>
          <p:cNvPr id="58" name="圆角矩形 12"/>
          <p:cNvSpPr/>
          <p:nvPr/>
        </p:nvSpPr>
        <p:spPr>
          <a:xfrm>
            <a:off x="6216349" y="1704565"/>
            <a:ext cx="643010" cy="663127"/>
          </a:xfrm>
          <a:prstGeom prst="roundRect">
            <a:avLst>
              <a:gd name="adj" fmla="val 7822"/>
            </a:avLst>
          </a:prstGeom>
          <a:gradFill flip="none" rotWithShape="1">
            <a:gsLst>
              <a:gs pos="0">
                <a:srgbClr val="C9CBC8"/>
              </a:gs>
              <a:gs pos="100000">
                <a:srgbClr val="FCFCFC"/>
              </a:gs>
            </a:gsLst>
            <a:lin ang="8100000" scaled="1"/>
            <a:tileRect/>
          </a:gradFill>
          <a:ln w="25400" cap="flat" cmpd="sng" algn="ctr">
            <a:gradFill flip="none" rotWithShape="1">
              <a:gsLst>
                <a:gs pos="0">
                  <a:srgbClr val="FCFDFD"/>
                </a:gs>
                <a:gs pos="100000">
                  <a:srgbClr val="CFD4D0"/>
                </a:gs>
              </a:gsLst>
              <a:lin ang="8100000" scaled="1"/>
              <a:tileRect/>
            </a:gradFill>
            <a:prstDash val="solid"/>
          </a:ln>
          <a:effectLst>
            <a:outerShdw blurRad="342900" dist="152400" dir="8100000" algn="tr" rotWithShape="0">
              <a:prstClr val="black">
                <a:alpha val="26000"/>
              </a:prstClr>
            </a:outerShdw>
          </a:effectLst>
        </p:spPr>
        <p:txBody>
          <a:bodyPr lIns="91412" tIns="45706" rIns="91412" bIns="45706"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9" name="圆角矩形 14"/>
          <p:cNvSpPr/>
          <p:nvPr/>
        </p:nvSpPr>
        <p:spPr>
          <a:xfrm>
            <a:off x="6216349" y="2758253"/>
            <a:ext cx="643010" cy="663127"/>
          </a:xfrm>
          <a:prstGeom prst="roundRect">
            <a:avLst>
              <a:gd name="adj" fmla="val 7822"/>
            </a:avLst>
          </a:prstGeom>
          <a:solidFill>
            <a:schemeClr val="accent1"/>
          </a:solidFill>
          <a:ln w="25400" cap="flat" cmpd="sng" algn="ctr">
            <a:solidFill>
              <a:schemeClr val="accent1"/>
            </a:solidFill>
            <a:prstDash val="solid"/>
          </a:ln>
          <a:effectLst>
            <a:outerShdw blurRad="342900" dist="152400" dir="8100000" algn="tr" rotWithShape="0">
              <a:prstClr val="black">
                <a:alpha val="26000"/>
              </a:prstClr>
            </a:outerShdw>
          </a:effectLst>
        </p:spPr>
        <p:txBody>
          <a:bodyPr lIns="91412" tIns="45706" rIns="91412" bIns="45706"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60" name="圆角矩形 16"/>
          <p:cNvSpPr/>
          <p:nvPr/>
        </p:nvSpPr>
        <p:spPr>
          <a:xfrm>
            <a:off x="6216349" y="3811942"/>
            <a:ext cx="643010" cy="663127"/>
          </a:xfrm>
          <a:prstGeom prst="roundRect">
            <a:avLst>
              <a:gd name="adj" fmla="val 7822"/>
            </a:avLst>
          </a:prstGeom>
          <a:gradFill flip="none" rotWithShape="1">
            <a:gsLst>
              <a:gs pos="0">
                <a:srgbClr val="C9CBC8"/>
              </a:gs>
              <a:gs pos="100000">
                <a:srgbClr val="FCFCFC"/>
              </a:gs>
            </a:gsLst>
            <a:lin ang="8100000" scaled="1"/>
            <a:tileRect/>
          </a:gradFill>
          <a:ln w="25400" cap="flat" cmpd="sng" algn="ctr">
            <a:gradFill flip="none" rotWithShape="1">
              <a:gsLst>
                <a:gs pos="0">
                  <a:srgbClr val="FCFDFD"/>
                </a:gs>
                <a:gs pos="100000">
                  <a:srgbClr val="CFD4D0"/>
                </a:gs>
              </a:gsLst>
              <a:lin ang="8100000" scaled="1"/>
              <a:tileRect/>
            </a:gradFill>
            <a:prstDash val="solid"/>
          </a:ln>
          <a:effectLst>
            <a:outerShdw blurRad="342900" dist="152400" dir="8100000" algn="tr" rotWithShape="0">
              <a:prstClr val="black">
                <a:alpha val="26000"/>
              </a:prstClr>
            </a:outerShdw>
          </a:effectLst>
        </p:spPr>
        <p:txBody>
          <a:bodyPr lIns="91412" tIns="45706" rIns="91412" bIns="45706"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61" name="圆角矩形 18"/>
          <p:cNvSpPr/>
          <p:nvPr/>
        </p:nvSpPr>
        <p:spPr>
          <a:xfrm>
            <a:off x="6216349" y="4877032"/>
            <a:ext cx="643010" cy="663127"/>
          </a:xfrm>
          <a:prstGeom prst="roundRect">
            <a:avLst>
              <a:gd name="adj" fmla="val 7822"/>
            </a:avLst>
          </a:prstGeom>
          <a:solidFill>
            <a:schemeClr val="accent1"/>
          </a:solidFill>
          <a:ln w="25400" cap="flat" cmpd="sng" algn="ctr">
            <a:solidFill>
              <a:schemeClr val="accent1"/>
            </a:solidFill>
            <a:prstDash val="solid"/>
          </a:ln>
          <a:effectLst>
            <a:outerShdw blurRad="342900" dist="152400" dir="8100000" algn="tr" rotWithShape="0">
              <a:prstClr val="black">
                <a:alpha val="26000"/>
              </a:prstClr>
            </a:outerShdw>
          </a:effectLst>
        </p:spPr>
        <p:txBody>
          <a:bodyPr lIns="91412" tIns="45706" rIns="91412" bIns="45706"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62" name="TextBox 35"/>
          <p:cNvSpPr txBox="1"/>
          <p:nvPr/>
        </p:nvSpPr>
        <p:spPr>
          <a:xfrm>
            <a:off x="7133719" y="1720079"/>
            <a:ext cx="3058107" cy="647613"/>
          </a:xfrm>
          <a:prstGeom prst="rect">
            <a:avLst/>
          </a:prstGeom>
          <a:noFill/>
        </p:spPr>
        <p:txBody>
          <a:bodyPr wrap="square" lIns="0" tIns="0" rIns="0" bIns="0" rtlCol="0" anchor="t" anchorCtr="0">
            <a:spAutoFit/>
          </a:bodyPr>
          <a:lstStyle/>
          <a:p>
            <a:pPr algn="just" defTabSz="866775" fontAlgn="base">
              <a:lnSpc>
                <a:spcPct val="120000"/>
              </a:lnSpc>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en-US" altLang="zh-CN" sz="1400" b="1" dirty="0">
              <a:solidFill>
                <a:schemeClr val="tx1">
                  <a:lumMod val="85000"/>
                  <a:lumOff val="15000"/>
                </a:schemeClr>
              </a:solidFill>
              <a:cs typeface="+mn-ea"/>
              <a:sym typeface="+mn-lt"/>
            </a:endParaRPr>
          </a:p>
          <a:p>
            <a:pPr algn="just" defTabSz="866775" fontAlgn="base">
              <a:lnSpc>
                <a:spcPct val="120000"/>
              </a:lnSpc>
              <a:spcBef>
                <a:spcPct val="0"/>
              </a:spcBef>
              <a:spcAft>
                <a:spcPct val="0"/>
              </a:spcAft>
            </a:pPr>
            <a:r>
              <a:rPr lang="zh-CN" altLang="en-US" sz="1050" dirty="0">
                <a:solidFill>
                  <a:schemeClr val="bg2">
                    <a:lumMod val="75000"/>
                  </a:schemeClr>
                </a:solidFill>
                <a:cs typeface="+mn-ea"/>
                <a:sym typeface="+mn-lt"/>
              </a:rPr>
              <a:t>单击添加详细文字说明，或复制文本黏贴自此右键只保留文字单击添加详细文字说明</a:t>
            </a:r>
            <a:endParaRPr lang="zh-CN" altLang="en-US" sz="1050" dirty="0">
              <a:solidFill>
                <a:schemeClr val="bg2">
                  <a:lumMod val="75000"/>
                </a:schemeClr>
              </a:solidFill>
              <a:cs typeface="+mn-ea"/>
              <a:sym typeface="+mn-lt"/>
            </a:endParaRPr>
          </a:p>
        </p:txBody>
      </p:sp>
      <p:sp>
        <p:nvSpPr>
          <p:cNvPr id="63" name="Text Placeholder 3"/>
          <p:cNvSpPr txBox="1"/>
          <p:nvPr/>
        </p:nvSpPr>
        <p:spPr>
          <a:xfrm>
            <a:off x="10420856" y="1808499"/>
            <a:ext cx="737381" cy="448777"/>
          </a:xfrm>
          <a:prstGeom prst="rect">
            <a:avLst/>
          </a:prstGeom>
        </p:spPr>
        <p:txBody>
          <a:bodyPr wrap="none" lIns="0" tIns="0" rIns="0" bIns="0" anchor="t" anchorCtr="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55370" fontAlgn="base">
              <a:lnSpc>
                <a:spcPct val="120000"/>
              </a:lnSpc>
              <a:spcBef>
                <a:spcPct val="20000"/>
              </a:spcBef>
              <a:spcAft>
                <a:spcPct val="0"/>
              </a:spcAft>
              <a:defRPr/>
            </a:pPr>
            <a:r>
              <a:rPr lang="en-US" sz="2655" dirty="0">
                <a:solidFill>
                  <a:schemeClr val="tx1">
                    <a:lumMod val="85000"/>
                    <a:lumOff val="15000"/>
                  </a:schemeClr>
                </a:solidFill>
                <a:cs typeface="+mn-ea"/>
                <a:sym typeface="+mn-lt"/>
              </a:rPr>
              <a:t>20%</a:t>
            </a:r>
            <a:endParaRPr lang="en-US" sz="2655" dirty="0">
              <a:solidFill>
                <a:schemeClr val="tx1">
                  <a:lumMod val="85000"/>
                  <a:lumOff val="15000"/>
                </a:schemeClr>
              </a:solidFill>
              <a:cs typeface="+mn-ea"/>
              <a:sym typeface="+mn-lt"/>
            </a:endParaRPr>
          </a:p>
        </p:txBody>
      </p:sp>
      <p:sp>
        <p:nvSpPr>
          <p:cNvPr id="64" name="TextBox 36"/>
          <p:cNvSpPr txBox="1"/>
          <p:nvPr/>
        </p:nvSpPr>
        <p:spPr>
          <a:xfrm>
            <a:off x="7133750" y="2793549"/>
            <a:ext cx="3058109" cy="647613"/>
          </a:xfrm>
          <a:prstGeom prst="rect">
            <a:avLst/>
          </a:prstGeom>
          <a:noFill/>
        </p:spPr>
        <p:txBody>
          <a:bodyPr wrap="square" lIns="0" tIns="0" rIns="0" bIns="0" rtlCol="0" anchor="t" anchorCtr="0">
            <a:spAutoFit/>
          </a:bodyPr>
          <a:lstStyle/>
          <a:p>
            <a:pPr algn="just" defTabSz="866775" fontAlgn="base">
              <a:lnSpc>
                <a:spcPct val="120000"/>
              </a:lnSpc>
              <a:spcBef>
                <a:spcPct val="0"/>
              </a:spcBef>
              <a:spcAft>
                <a:spcPct val="0"/>
              </a:spcAft>
            </a:pPr>
            <a:r>
              <a:rPr lang="zh-CN" altLang="en-US" sz="1400" b="1" dirty="0">
                <a:cs typeface="+mn-ea"/>
                <a:sym typeface="+mn-lt"/>
              </a:rPr>
              <a:t>请替换文字内容</a:t>
            </a:r>
            <a:endParaRPr lang="en-US" altLang="zh-CN" sz="1400" b="1" dirty="0">
              <a:cs typeface="+mn-ea"/>
              <a:sym typeface="+mn-lt"/>
            </a:endParaRPr>
          </a:p>
          <a:p>
            <a:pPr algn="just" defTabSz="866775" fontAlgn="base">
              <a:lnSpc>
                <a:spcPct val="120000"/>
              </a:lnSpc>
              <a:spcBef>
                <a:spcPct val="0"/>
              </a:spcBef>
              <a:spcAft>
                <a:spcPct val="0"/>
              </a:spcAft>
            </a:pPr>
            <a:r>
              <a:rPr lang="zh-CN" altLang="en-US" sz="1050" dirty="0">
                <a:solidFill>
                  <a:schemeClr val="bg2">
                    <a:lumMod val="75000"/>
                  </a:schemeClr>
                </a:solidFill>
                <a:cs typeface="+mn-ea"/>
                <a:sym typeface="+mn-lt"/>
              </a:rPr>
              <a:t>单击添加详细文字说明，或复制文本黏贴自此右键只保留文字单击添加详细文字说明</a:t>
            </a:r>
            <a:endParaRPr lang="zh-CN" altLang="en-US" sz="1050" dirty="0">
              <a:solidFill>
                <a:schemeClr val="bg2">
                  <a:lumMod val="75000"/>
                </a:schemeClr>
              </a:solidFill>
              <a:cs typeface="+mn-ea"/>
              <a:sym typeface="+mn-lt"/>
            </a:endParaRPr>
          </a:p>
        </p:txBody>
      </p:sp>
      <p:sp>
        <p:nvSpPr>
          <p:cNvPr id="65" name="Text Placeholder 3"/>
          <p:cNvSpPr txBox="1"/>
          <p:nvPr/>
        </p:nvSpPr>
        <p:spPr>
          <a:xfrm>
            <a:off x="10420855" y="2904722"/>
            <a:ext cx="737382" cy="448777"/>
          </a:xfrm>
          <a:prstGeom prst="rect">
            <a:avLst/>
          </a:prstGeom>
        </p:spPr>
        <p:txBody>
          <a:bodyPr wrap="none" lIns="0" tIns="0" rIns="0" bIns="0" anchor="t" anchorCtr="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55370" fontAlgn="base">
              <a:lnSpc>
                <a:spcPct val="120000"/>
              </a:lnSpc>
              <a:spcBef>
                <a:spcPct val="20000"/>
              </a:spcBef>
              <a:spcAft>
                <a:spcPct val="0"/>
              </a:spcAft>
              <a:defRPr/>
            </a:pPr>
            <a:r>
              <a:rPr lang="en-US" sz="2655" dirty="0">
                <a:solidFill>
                  <a:schemeClr val="tx1">
                    <a:lumMod val="85000"/>
                    <a:lumOff val="15000"/>
                  </a:schemeClr>
                </a:solidFill>
                <a:cs typeface="+mn-ea"/>
                <a:sym typeface="+mn-lt"/>
              </a:rPr>
              <a:t>70%</a:t>
            </a:r>
            <a:endParaRPr lang="en-US" sz="2655" dirty="0">
              <a:solidFill>
                <a:schemeClr val="tx1">
                  <a:lumMod val="85000"/>
                  <a:lumOff val="15000"/>
                </a:schemeClr>
              </a:solidFill>
              <a:cs typeface="+mn-ea"/>
              <a:sym typeface="+mn-lt"/>
            </a:endParaRPr>
          </a:p>
        </p:txBody>
      </p:sp>
      <p:sp>
        <p:nvSpPr>
          <p:cNvPr id="66" name="TextBox 37"/>
          <p:cNvSpPr txBox="1"/>
          <p:nvPr/>
        </p:nvSpPr>
        <p:spPr>
          <a:xfrm>
            <a:off x="7133719" y="3835511"/>
            <a:ext cx="3058107" cy="647613"/>
          </a:xfrm>
          <a:prstGeom prst="rect">
            <a:avLst/>
          </a:prstGeom>
          <a:noFill/>
        </p:spPr>
        <p:txBody>
          <a:bodyPr wrap="square" lIns="0" tIns="0" rIns="0" bIns="0" rtlCol="0" anchor="t" anchorCtr="0">
            <a:spAutoFit/>
          </a:bodyPr>
          <a:lstStyle/>
          <a:p>
            <a:pPr algn="just" defTabSz="866775" fontAlgn="base">
              <a:lnSpc>
                <a:spcPct val="120000"/>
              </a:lnSpc>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en-US" altLang="zh-CN" sz="1400" b="1" dirty="0">
              <a:solidFill>
                <a:schemeClr val="tx1">
                  <a:lumMod val="85000"/>
                  <a:lumOff val="15000"/>
                </a:schemeClr>
              </a:solidFill>
              <a:cs typeface="+mn-ea"/>
              <a:sym typeface="+mn-lt"/>
            </a:endParaRPr>
          </a:p>
          <a:p>
            <a:pPr algn="just" defTabSz="866775" fontAlgn="base">
              <a:lnSpc>
                <a:spcPct val="120000"/>
              </a:lnSpc>
              <a:spcBef>
                <a:spcPct val="0"/>
              </a:spcBef>
              <a:spcAft>
                <a:spcPct val="0"/>
              </a:spcAft>
            </a:pPr>
            <a:r>
              <a:rPr lang="zh-CN" altLang="en-US" sz="1050" dirty="0">
                <a:solidFill>
                  <a:schemeClr val="bg2">
                    <a:lumMod val="75000"/>
                  </a:schemeClr>
                </a:solidFill>
                <a:cs typeface="+mn-ea"/>
                <a:sym typeface="+mn-lt"/>
              </a:rPr>
              <a:t>单击添加详细文字说明，或复制文本黏贴自此右键只保留文字单击添加详细文字说明</a:t>
            </a:r>
            <a:endParaRPr lang="zh-CN" altLang="en-US" sz="1050" dirty="0">
              <a:solidFill>
                <a:schemeClr val="bg2">
                  <a:lumMod val="75000"/>
                </a:schemeClr>
              </a:solidFill>
              <a:cs typeface="+mn-ea"/>
              <a:sym typeface="+mn-lt"/>
            </a:endParaRPr>
          </a:p>
        </p:txBody>
      </p:sp>
      <p:sp>
        <p:nvSpPr>
          <p:cNvPr id="67" name="Text Placeholder 3"/>
          <p:cNvSpPr txBox="1"/>
          <p:nvPr/>
        </p:nvSpPr>
        <p:spPr>
          <a:xfrm>
            <a:off x="10420856" y="3963081"/>
            <a:ext cx="737381" cy="448777"/>
          </a:xfrm>
          <a:prstGeom prst="rect">
            <a:avLst/>
          </a:prstGeom>
        </p:spPr>
        <p:txBody>
          <a:bodyPr wrap="none" lIns="0" tIns="0" rIns="0" bIns="0" anchor="t" anchorCtr="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55370" fontAlgn="base">
              <a:lnSpc>
                <a:spcPct val="120000"/>
              </a:lnSpc>
              <a:spcBef>
                <a:spcPct val="20000"/>
              </a:spcBef>
              <a:spcAft>
                <a:spcPct val="0"/>
              </a:spcAft>
              <a:defRPr/>
            </a:pPr>
            <a:r>
              <a:rPr lang="en-US" sz="2655" dirty="0">
                <a:solidFill>
                  <a:schemeClr val="tx1">
                    <a:lumMod val="85000"/>
                    <a:lumOff val="15000"/>
                  </a:schemeClr>
                </a:solidFill>
                <a:cs typeface="+mn-ea"/>
                <a:sym typeface="+mn-lt"/>
              </a:rPr>
              <a:t>90%</a:t>
            </a:r>
            <a:endParaRPr lang="en-US" sz="2655" dirty="0">
              <a:solidFill>
                <a:schemeClr val="tx1">
                  <a:lumMod val="85000"/>
                  <a:lumOff val="15000"/>
                </a:schemeClr>
              </a:solidFill>
              <a:cs typeface="+mn-ea"/>
              <a:sym typeface="+mn-lt"/>
            </a:endParaRPr>
          </a:p>
        </p:txBody>
      </p:sp>
      <p:sp>
        <p:nvSpPr>
          <p:cNvPr id="68" name="TextBox 38"/>
          <p:cNvSpPr txBox="1"/>
          <p:nvPr/>
        </p:nvSpPr>
        <p:spPr>
          <a:xfrm>
            <a:off x="7133719" y="4892546"/>
            <a:ext cx="3058107" cy="647613"/>
          </a:xfrm>
          <a:prstGeom prst="rect">
            <a:avLst/>
          </a:prstGeom>
          <a:noFill/>
        </p:spPr>
        <p:txBody>
          <a:bodyPr wrap="square" lIns="0" tIns="0" rIns="0" bIns="0" rtlCol="0" anchor="t" anchorCtr="0">
            <a:spAutoFit/>
          </a:bodyPr>
          <a:lstStyle/>
          <a:p>
            <a:pPr algn="just" defTabSz="866775" fontAlgn="base">
              <a:lnSpc>
                <a:spcPct val="120000"/>
              </a:lnSpc>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en-US" altLang="zh-CN" sz="1400" b="1" dirty="0">
              <a:solidFill>
                <a:schemeClr val="tx1">
                  <a:lumMod val="85000"/>
                  <a:lumOff val="15000"/>
                </a:schemeClr>
              </a:solidFill>
              <a:cs typeface="+mn-ea"/>
              <a:sym typeface="+mn-lt"/>
            </a:endParaRPr>
          </a:p>
          <a:p>
            <a:pPr algn="just" defTabSz="866775" fontAlgn="base">
              <a:lnSpc>
                <a:spcPct val="120000"/>
              </a:lnSpc>
              <a:spcBef>
                <a:spcPct val="0"/>
              </a:spcBef>
              <a:spcAft>
                <a:spcPct val="0"/>
              </a:spcAft>
            </a:pPr>
            <a:r>
              <a:rPr lang="zh-CN" altLang="en-US" sz="1050" dirty="0">
                <a:solidFill>
                  <a:schemeClr val="bg2">
                    <a:lumMod val="75000"/>
                  </a:schemeClr>
                </a:solidFill>
                <a:cs typeface="+mn-ea"/>
                <a:sym typeface="+mn-lt"/>
              </a:rPr>
              <a:t>单击添加详细文字说明，或复制文本黏贴自此右键只保留文字单击添加详细文字说明</a:t>
            </a:r>
            <a:endParaRPr lang="zh-CN" altLang="en-US" sz="1050" dirty="0">
              <a:solidFill>
                <a:schemeClr val="bg2">
                  <a:lumMod val="75000"/>
                </a:schemeClr>
              </a:solidFill>
              <a:cs typeface="+mn-ea"/>
              <a:sym typeface="+mn-lt"/>
            </a:endParaRPr>
          </a:p>
        </p:txBody>
      </p:sp>
      <p:sp>
        <p:nvSpPr>
          <p:cNvPr id="69" name="Text Placeholder 3"/>
          <p:cNvSpPr txBox="1"/>
          <p:nvPr/>
        </p:nvSpPr>
        <p:spPr>
          <a:xfrm>
            <a:off x="10420856" y="5036517"/>
            <a:ext cx="737381" cy="448777"/>
          </a:xfrm>
          <a:prstGeom prst="rect">
            <a:avLst/>
          </a:prstGeom>
        </p:spPr>
        <p:txBody>
          <a:bodyPr wrap="none" lIns="0" tIns="0" rIns="0" bIns="0" anchor="t" anchorCtr="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55370" fontAlgn="base">
              <a:lnSpc>
                <a:spcPct val="120000"/>
              </a:lnSpc>
              <a:spcBef>
                <a:spcPct val="20000"/>
              </a:spcBef>
              <a:spcAft>
                <a:spcPct val="0"/>
              </a:spcAft>
              <a:defRPr/>
            </a:pPr>
            <a:r>
              <a:rPr lang="en-US" sz="2655" dirty="0">
                <a:solidFill>
                  <a:schemeClr val="tx1">
                    <a:lumMod val="85000"/>
                    <a:lumOff val="15000"/>
                  </a:schemeClr>
                </a:solidFill>
                <a:cs typeface="+mn-ea"/>
                <a:sym typeface="+mn-lt"/>
              </a:rPr>
              <a:t>50%</a:t>
            </a:r>
            <a:endParaRPr lang="en-US" sz="2655" dirty="0">
              <a:solidFill>
                <a:schemeClr val="tx1">
                  <a:lumMod val="85000"/>
                  <a:lumOff val="15000"/>
                </a:schemeClr>
              </a:solidFill>
              <a:cs typeface="+mn-ea"/>
              <a:sym typeface="+mn-lt"/>
            </a:endParaRPr>
          </a:p>
        </p:txBody>
      </p:sp>
      <p:sp>
        <p:nvSpPr>
          <p:cNvPr id="70" name="文本框 69"/>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250" fill="hold"/>
                                        <p:tgtEl>
                                          <p:spTgt spid="58"/>
                                        </p:tgtEl>
                                        <p:attrNameLst>
                                          <p:attrName>ppt_x</p:attrName>
                                        </p:attrNameLst>
                                      </p:cBhvr>
                                      <p:tavLst>
                                        <p:tav tm="0">
                                          <p:val>
                                            <p:strVal val="#ppt_x"/>
                                          </p:val>
                                        </p:tav>
                                        <p:tav tm="100000">
                                          <p:val>
                                            <p:strVal val="#ppt_x"/>
                                          </p:val>
                                        </p:tav>
                                      </p:tavLst>
                                    </p:anim>
                                    <p:anim calcmode="lin" valueType="num">
                                      <p:cBhvr additive="base">
                                        <p:cTn id="14" dur="250" fill="hold"/>
                                        <p:tgtEl>
                                          <p:spTgt spid="58"/>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59"/>
                                        </p:tgtEl>
                                        <p:attrNameLst>
                                          <p:attrName>style.visibility</p:attrName>
                                        </p:attrNameLst>
                                      </p:cBhvr>
                                      <p:to>
                                        <p:strVal val="visible"/>
                                      </p:to>
                                    </p:set>
                                    <p:anim calcmode="lin" valueType="num">
                                      <p:cBhvr additive="base">
                                        <p:cTn id="18" dur="250" fill="hold"/>
                                        <p:tgtEl>
                                          <p:spTgt spid="59"/>
                                        </p:tgtEl>
                                        <p:attrNameLst>
                                          <p:attrName>ppt_x</p:attrName>
                                        </p:attrNameLst>
                                      </p:cBhvr>
                                      <p:tavLst>
                                        <p:tav tm="0">
                                          <p:val>
                                            <p:strVal val="#ppt_x"/>
                                          </p:val>
                                        </p:tav>
                                        <p:tav tm="100000">
                                          <p:val>
                                            <p:strVal val="#ppt_x"/>
                                          </p:val>
                                        </p:tav>
                                      </p:tavLst>
                                    </p:anim>
                                    <p:anim calcmode="lin" valueType="num">
                                      <p:cBhvr additive="base">
                                        <p:cTn id="19" dur="250" fill="hold"/>
                                        <p:tgtEl>
                                          <p:spTgt spid="59"/>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250" fill="hold"/>
                                        <p:tgtEl>
                                          <p:spTgt spid="60"/>
                                        </p:tgtEl>
                                        <p:attrNameLst>
                                          <p:attrName>ppt_x</p:attrName>
                                        </p:attrNameLst>
                                      </p:cBhvr>
                                      <p:tavLst>
                                        <p:tav tm="0">
                                          <p:val>
                                            <p:strVal val="#ppt_x"/>
                                          </p:val>
                                        </p:tav>
                                        <p:tav tm="100000">
                                          <p:val>
                                            <p:strVal val="#ppt_x"/>
                                          </p:val>
                                        </p:tav>
                                      </p:tavLst>
                                    </p:anim>
                                    <p:anim calcmode="lin" valueType="num">
                                      <p:cBhvr additive="base">
                                        <p:cTn id="24" dur="250" fill="hold"/>
                                        <p:tgtEl>
                                          <p:spTgt spid="60"/>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 calcmode="lin" valueType="num">
                                      <p:cBhvr additive="base">
                                        <p:cTn id="28" dur="250" fill="hold"/>
                                        <p:tgtEl>
                                          <p:spTgt spid="61"/>
                                        </p:tgtEl>
                                        <p:attrNameLst>
                                          <p:attrName>ppt_x</p:attrName>
                                        </p:attrNameLst>
                                      </p:cBhvr>
                                      <p:tavLst>
                                        <p:tav tm="0">
                                          <p:val>
                                            <p:strVal val="#ppt_x"/>
                                          </p:val>
                                        </p:tav>
                                        <p:tav tm="100000">
                                          <p:val>
                                            <p:strVal val="#ppt_x"/>
                                          </p:val>
                                        </p:tav>
                                      </p:tavLst>
                                    </p:anim>
                                    <p:anim calcmode="lin" valueType="num">
                                      <p:cBhvr additive="base">
                                        <p:cTn id="29" dur="250" fill="hold"/>
                                        <p:tgtEl>
                                          <p:spTgt spid="61"/>
                                        </p:tgtEl>
                                        <p:attrNameLst>
                                          <p:attrName>ppt_y</p:attrName>
                                        </p:attrNameLst>
                                      </p:cBhvr>
                                      <p:tavLst>
                                        <p:tav tm="0">
                                          <p:val>
                                            <p:strVal val="1+#ppt_h/2"/>
                                          </p:val>
                                        </p:tav>
                                        <p:tav tm="100000">
                                          <p:val>
                                            <p:strVal val="#ppt_y"/>
                                          </p:val>
                                        </p:tav>
                                      </p:tavLst>
                                    </p:anim>
                                  </p:childTnLst>
                                </p:cTn>
                              </p:par>
                              <p:par>
                                <p:cTn id="30" presetID="2" presetClass="entr" presetSubtype="4" accel="50000" decel="5000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1000" fill="hold"/>
                                        <p:tgtEl>
                                          <p:spTgt spid="62"/>
                                        </p:tgtEl>
                                        <p:attrNameLst>
                                          <p:attrName>ppt_x</p:attrName>
                                        </p:attrNameLst>
                                      </p:cBhvr>
                                      <p:tavLst>
                                        <p:tav tm="0">
                                          <p:val>
                                            <p:strVal val="#ppt_x"/>
                                          </p:val>
                                        </p:tav>
                                        <p:tav tm="100000">
                                          <p:val>
                                            <p:strVal val="#ppt_x"/>
                                          </p:val>
                                        </p:tav>
                                      </p:tavLst>
                                    </p:anim>
                                    <p:anim calcmode="lin" valueType="num">
                                      <p:cBhvr additive="base">
                                        <p:cTn id="33" dur="1000" fill="hold"/>
                                        <p:tgtEl>
                                          <p:spTgt spid="62"/>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p:cTn id="37" dur="500" fill="hold"/>
                                        <p:tgtEl>
                                          <p:spTgt spid="63"/>
                                        </p:tgtEl>
                                        <p:attrNameLst>
                                          <p:attrName>ppt_w</p:attrName>
                                        </p:attrNameLst>
                                      </p:cBhvr>
                                      <p:tavLst>
                                        <p:tav tm="0">
                                          <p:val>
                                            <p:fltVal val="0"/>
                                          </p:val>
                                        </p:tav>
                                        <p:tav tm="100000">
                                          <p:val>
                                            <p:strVal val="#ppt_w"/>
                                          </p:val>
                                        </p:tav>
                                      </p:tavLst>
                                    </p:anim>
                                    <p:anim calcmode="lin" valueType="num">
                                      <p:cBhvr>
                                        <p:cTn id="38" dur="500" fill="hold"/>
                                        <p:tgtEl>
                                          <p:spTgt spid="63"/>
                                        </p:tgtEl>
                                        <p:attrNameLst>
                                          <p:attrName>ppt_h</p:attrName>
                                        </p:attrNameLst>
                                      </p:cBhvr>
                                      <p:tavLst>
                                        <p:tav tm="0">
                                          <p:val>
                                            <p:fltVal val="0"/>
                                          </p:val>
                                        </p:tav>
                                        <p:tav tm="100000">
                                          <p:val>
                                            <p:strVal val="#ppt_h"/>
                                          </p:val>
                                        </p:tav>
                                      </p:tavLst>
                                    </p:anim>
                                    <p:animEffect transition="in" filter="fade">
                                      <p:cBhvr>
                                        <p:cTn id="39" dur="500"/>
                                        <p:tgtEl>
                                          <p:spTgt spid="63"/>
                                        </p:tgtEl>
                                      </p:cBhvr>
                                    </p:animEffect>
                                  </p:childTnLst>
                                </p:cTn>
                              </p:par>
                              <p:par>
                                <p:cTn id="40" presetID="2" presetClass="entr" presetSubtype="4" accel="50000" decel="50000" fill="hold" grpId="0" nodeType="withEffect">
                                  <p:stCondLst>
                                    <p:cond delay="0"/>
                                  </p:stCondLst>
                                  <p:childTnLst>
                                    <p:set>
                                      <p:cBhvr>
                                        <p:cTn id="41" dur="1" fill="hold">
                                          <p:stCondLst>
                                            <p:cond delay="0"/>
                                          </p:stCondLst>
                                        </p:cTn>
                                        <p:tgtEl>
                                          <p:spTgt spid="64"/>
                                        </p:tgtEl>
                                        <p:attrNameLst>
                                          <p:attrName>style.visibility</p:attrName>
                                        </p:attrNameLst>
                                      </p:cBhvr>
                                      <p:to>
                                        <p:strVal val="visible"/>
                                      </p:to>
                                    </p:set>
                                    <p:anim calcmode="lin" valueType="num">
                                      <p:cBhvr additive="base">
                                        <p:cTn id="42" dur="1000" fill="hold"/>
                                        <p:tgtEl>
                                          <p:spTgt spid="64"/>
                                        </p:tgtEl>
                                        <p:attrNameLst>
                                          <p:attrName>ppt_x</p:attrName>
                                        </p:attrNameLst>
                                      </p:cBhvr>
                                      <p:tavLst>
                                        <p:tav tm="0">
                                          <p:val>
                                            <p:strVal val="#ppt_x"/>
                                          </p:val>
                                        </p:tav>
                                        <p:tav tm="100000">
                                          <p:val>
                                            <p:strVal val="#ppt_x"/>
                                          </p:val>
                                        </p:tav>
                                      </p:tavLst>
                                    </p:anim>
                                    <p:anim calcmode="lin" valueType="num">
                                      <p:cBhvr additive="base">
                                        <p:cTn id="43" dur="1000" fill="hold"/>
                                        <p:tgtEl>
                                          <p:spTgt spid="64"/>
                                        </p:tgtEl>
                                        <p:attrNameLst>
                                          <p:attrName>ppt_y</p:attrName>
                                        </p:attrNameLst>
                                      </p:cBhvr>
                                      <p:tavLst>
                                        <p:tav tm="0">
                                          <p:val>
                                            <p:strVal val="1+#ppt_h/2"/>
                                          </p:val>
                                        </p:tav>
                                        <p:tav tm="100000">
                                          <p:val>
                                            <p:strVal val="#ppt_y"/>
                                          </p:val>
                                        </p:tav>
                                      </p:tavLst>
                                    </p:anim>
                                  </p:childTnLst>
                                </p:cTn>
                              </p:par>
                            </p:childTnLst>
                          </p:cTn>
                        </p:par>
                        <p:par>
                          <p:cTn id="44" fill="hold">
                            <p:stCondLst>
                              <p:cond delay="3500"/>
                            </p:stCondLst>
                            <p:childTnLst>
                              <p:par>
                                <p:cTn id="45" presetID="53" presetClass="entr" presetSubtype="16"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p:cTn id="47" dur="500" fill="hold"/>
                                        <p:tgtEl>
                                          <p:spTgt spid="65"/>
                                        </p:tgtEl>
                                        <p:attrNameLst>
                                          <p:attrName>ppt_w</p:attrName>
                                        </p:attrNameLst>
                                      </p:cBhvr>
                                      <p:tavLst>
                                        <p:tav tm="0">
                                          <p:val>
                                            <p:fltVal val="0"/>
                                          </p:val>
                                        </p:tav>
                                        <p:tav tm="100000">
                                          <p:val>
                                            <p:strVal val="#ppt_w"/>
                                          </p:val>
                                        </p:tav>
                                      </p:tavLst>
                                    </p:anim>
                                    <p:anim calcmode="lin" valueType="num">
                                      <p:cBhvr>
                                        <p:cTn id="48" dur="500" fill="hold"/>
                                        <p:tgtEl>
                                          <p:spTgt spid="65"/>
                                        </p:tgtEl>
                                        <p:attrNameLst>
                                          <p:attrName>ppt_h</p:attrName>
                                        </p:attrNameLst>
                                      </p:cBhvr>
                                      <p:tavLst>
                                        <p:tav tm="0">
                                          <p:val>
                                            <p:fltVal val="0"/>
                                          </p:val>
                                        </p:tav>
                                        <p:tav tm="100000">
                                          <p:val>
                                            <p:strVal val="#ppt_h"/>
                                          </p:val>
                                        </p:tav>
                                      </p:tavLst>
                                    </p:anim>
                                    <p:animEffect transition="in" filter="fade">
                                      <p:cBhvr>
                                        <p:cTn id="49" dur="500"/>
                                        <p:tgtEl>
                                          <p:spTgt spid="65"/>
                                        </p:tgtEl>
                                      </p:cBhvr>
                                    </p:animEffect>
                                  </p:childTnLst>
                                </p:cTn>
                              </p:par>
                              <p:par>
                                <p:cTn id="50" presetID="2" presetClass="entr" presetSubtype="4" accel="50000" decel="50000" fill="hold" grpId="0" nodeType="withEffect">
                                  <p:stCondLst>
                                    <p:cond delay="0"/>
                                  </p:stCondLst>
                                  <p:childTnLst>
                                    <p:set>
                                      <p:cBhvr>
                                        <p:cTn id="51" dur="1" fill="hold">
                                          <p:stCondLst>
                                            <p:cond delay="0"/>
                                          </p:stCondLst>
                                        </p:cTn>
                                        <p:tgtEl>
                                          <p:spTgt spid="66"/>
                                        </p:tgtEl>
                                        <p:attrNameLst>
                                          <p:attrName>style.visibility</p:attrName>
                                        </p:attrNameLst>
                                      </p:cBhvr>
                                      <p:to>
                                        <p:strVal val="visible"/>
                                      </p:to>
                                    </p:set>
                                    <p:anim calcmode="lin" valueType="num">
                                      <p:cBhvr additive="base">
                                        <p:cTn id="52" dur="1000" fill="hold"/>
                                        <p:tgtEl>
                                          <p:spTgt spid="66"/>
                                        </p:tgtEl>
                                        <p:attrNameLst>
                                          <p:attrName>ppt_x</p:attrName>
                                        </p:attrNameLst>
                                      </p:cBhvr>
                                      <p:tavLst>
                                        <p:tav tm="0">
                                          <p:val>
                                            <p:strVal val="#ppt_x"/>
                                          </p:val>
                                        </p:tav>
                                        <p:tav tm="100000">
                                          <p:val>
                                            <p:strVal val="#ppt_x"/>
                                          </p:val>
                                        </p:tav>
                                      </p:tavLst>
                                    </p:anim>
                                    <p:anim calcmode="lin" valueType="num">
                                      <p:cBhvr additive="base">
                                        <p:cTn id="53" dur="1000" fill="hold"/>
                                        <p:tgtEl>
                                          <p:spTgt spid="66"/>
                                        </p:tgtEl>
                                        <p:attrNameLst>
                                          <p:attrName>ppt_y</p:attrName>
                                        </p:attrNameLst>
                                      </p:cBhvr>
                                      <p:tavLst>
                                        <p:tav tm="0">
                                          <p:val>
                                            <p:strVal val="1+#ppt_h/2"/>
                                          </p:val>
                                        </p:tav>
                                        <p:tav tm="100000">
                                          <p:val>
                                            <p:strVal val="#ppt_y"/>
                                          </p:val>
                                        </p:tav>
                                      </p:tavLst>
                                    </p:anim>
                                  </p:childTnLst>
                                </p:cTn>
                              </p:par>
                            </p:childTnLst>
                          </p:cTn>
                        </p:par>
                        <p:par>
                          <p:cTn id="54" fill="hold">
                            <p:stCondLst>
                              <p:cond delay="4000"/>
                            </p:stCondLst>
                            <p:childTnLst>
                              <p:par>
                                <p:cTn id="55" presetID="53" presetClass="entr" presetSubtype="16"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p:cTn id="57" dur="500" fill="hold"/>
                                        <p:tgtEl>
                                          <p:spTgt spid="67"/>
                                        </p:tgtEl>
                                        <p:attrNameLst>
                                          <p:attrName>ppt_w</p:attrName>
                                        </p:attrNameLst>
                                      </p:cBhvr>
                                      <p:tavLst>
                                        <p:tav tm="0">
                                          <p:val>
                                            <p:fltVal val="0"/>
                                          </p:val>
                                        </p:tav>
                                        <p:tav tm="100000">
                                          <p:val>
                                            <p:strVal val="#ppt_w"/>
                                          </p:val>
                                        </p:tav>
                                      </p:tavLst>
                                    </p:anim>
                                    <p:anim calcmode="lin" valueType="num">
                                      <p:cBhvr>
                                        <p:cTn id="58" dur="500" fill="hold"/>
                                        <p:tgtEl>
                                          <p:spTgt spid="67"/>
                                        </p:tgtEl>
                                        <p:attrNameLst>
                                          <p:attrName>ppt_h</p:attrName>
                                        </p:attrNameLst>
                                      </p:cBhvr>
                                      <p:tavLst>
                                        <p:tav tm="0">
                                          <p:val>
                                            <p:fltVal val="0"/>
                                          </p:val>
                                        </p:tav>
                                        <p:tav tm="100000">
                                          <p:val>
                                            <p:strVal val="#ppt_h"/>
                                          </p:val>
                                        </p:tav>
                                      </p:tavLst>
                                    </p:anim>
                                    <p:animEffect transition="in" filter="fade">
                                      <p:cBhvr>
                                        <p:cTn id="59" dur="500"/>
                                        <p:tgtEl>
                                          <p:spTgt spid="67"/>
                                        </p:tgtEl>
                                      </p:cBhvr>
                                    </p:animEffect>
                                  </p:childTnLst>
                                </p:cTn>
                              </p:par>
                              <p:par>
                                <p:cTn id="60" presetID="2" presetClass="entr" presetSubtype="4" accel="50000" decel="50000" fill="hold" grpId="0" nodeType="withEffect">
                                  <p:stCondLst>
                                    <p:cond delay="0"/>
                                  </p:stCondLst>
                                  <p:childTnLst>
                                    <p:set>
                                      <p:cBhvr>
                                        <p:cTn id="61" dur="1" fill="hold">
                                          <p:stCondLst>
                                            <p:cond delay="0"/>
                                          </p:stCondLst>
                                        </p:cTn>
                                        <p:tgtEl>
                                          <p:spTgt spid="68"/>
                                        </p:tgtEl>
                                        <p:attrNameLst>
                                          <p:attrName>style.visibility</p:attrName>
                                        </p:attrNameLst>
                                      </p:cBhvr>
                                      <p:to>
                                        <p:strVal val="visible"/>
                                      </p:to>
                                    </p:set>
                                    <p:anim calcmode="lin" valueType="num">
                                      <p:cBhvr additive="base">
                                        <p:cTn id="62" dur="1000" fill="hold"/>
                                        <p:tgtEl>
                                          <p:spTgt spid="68"/>
                                        </p:tgtEl>
                                        <p:attrNameLst>
                                          <p:attrName>ppt_x</p:attrName>
                                        </p:attrNameLst>
                                      </p:cBhvr>
                                      <p:tavLst>
                                        <p:tav tm="0">
                                          <p:val>
                                            <p:strVal val="#ppt_x"/>
                                          </p:val>
                                        </p:tav>
                                        <p:tav tm="100000">
                                          <p:val>
                                            <p:strVal val="#ppt_x"/>
                                          </p:val>
                                        </p:tav>
                                      </p:tavLst>
                                    </p:anim>
                                    <p:anim calcmode="lin" valueType="num">
                                      <p:cBhvr additive="base">
                                        <p:cTn id="63" dur="1000" fill="hold"/>
                                        <p:tgtEl>
                                          <p:spTgt spid="68"/>
                                        </p:tgtEl>
                                        <p:attrNameLst>
                                          <p:attrName>ppt_y</p:attrName>
                                        </p:attrNameLst>
                                      </p:cBhvr>
                                      <p:tavLst>
                                        <p:tav tm="0">
                                          <p:val>
                                            <p:strVal val="1+#ppt_h/2"/>
                                          </p:val>
                                        </p:tav>
                                        <p:tav tm="100000">
                                          <p:val>
                                            <p:strVal val="#ppt_y"/>
                                          </p:val>
                                        </p:tav>
                                      </p:tavLst>
                                    </p:anim>
                                  </p:childTnLst>
                                </p:cTn>
                              </p:par>
                            </p:childTnLst>
                          </p:cTn>
                        </p:par>
                        <p:par>
                          <p:cTn id="64" fill="hold">
                            <p:stCondLst>
                              <p:cond delay="4500"/>
                            </p:stCondLst>
                            <p:childTnLst>
                              <p:par>
                                <p:cTn id="65" presetID="53" presetClass="entr" presetSubtype="16" fill="hold" grpId="0" nodeType="afterEffect">
                                  <p:stCondLst>
                                    <p:cond delay="0"/>
                                  </p:stCondLst>
                                  <p:childTnLst>
                                    <p:set>
                                      <p:cBhvr>
                                        <p:cTn id="66" dur="1" fill="hold">
                                          <p:stCondLst>
                                            <p:cond delay="0"/>
                                          </p:stCondLst>
                                        </p:cTn>
                                        <p:tgtEl>
                                          <p:spTgt spid="69"/>
                                        </p:tgtEl>
                                        <p:attrNameLst>
                                          <p:attrName>style.visibility</p:attrName>
                                        </p:attrNameLst>
                                      </p:cBhvr>
                                      <p:to>
                                        <p:strVal val="visible"/>
                                      </p:to>
                                    </p:set>
                                    <p:anim calcmode="lin" valueType="num">
                                      <p:cBhvr>
                                        <p:cTn id="67" dur="500" fill="hold"/>
                                        <p:tgtEl>
                                          <p:spTgt spid="69"/>
                                        </p:tgtEl>
                                        <p:attrNameLst>
                                          <p:attrName>ppt_w</p:attrName>
                                        </p:attrNameLst>
                                      </p:cBhvr>
                                      <p:tavLst>
                                        <p:tav tm="0">
                                          <p:val>
                                            <p:fltVal val="0"/>
                                          </p:val>
                                        </p:tav>
                                        <p:tav tm="100000">
                                          <p:val>
                                            <p:strVal val="#ppt_w"/>
                                          </p:val>
                                        </p:tav>
                                      </p:tavLst>
                                    </p:anim>
                                    <p:anim calcmode="lin" valueType="num">
                                      <p:cBhvr>
                                        <p:cTn id="68" dur="500" fill="hold"/>
                                        <p:tgtEl>
                                          <p:spTgt spid="69"/>
                                        </p:tgtEl>
                                        <p:attrNameLst>
                                          <p:attrName>ppt_h</p:attrName>
                                        </p:attrNameLst>
                                      </p:cBhvr>
                                      <p:tavLst>
                                        <p:tav tm="0">
                                          <p:val>
                                            <p:fltVal val="0"/>
                                          </p:val>
                                        </p:tav>
                                        <p:tav tm="100000">
                                          <p:val>
                                            <p:strVal val="#ppt_h"/>
                                          </p:val>
                                        </p:tav>
                                      </p:tavLst>
                                    </p:anim>
                                    <p:animEffect transition="in" filter="fade">
                                      <p:cBhvr>
                                        <p:cTn id="69" dur="500"/>
                                        <p:tgtEl>
                                          <p:spTgt spid="69"/>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1000"/>
                                        <p:tgtEl>
                                          <p:spTgt spid="38"/>
                                        </p:tgtEl>
                                      </p:cBhvr>
                                    </p:animEffect>
                                    <p:anim calcmode="lin" valueType="num">
                                      <p:cBhvr>
                                        <p:cTn id="75" dur="1000" fill="hold"/>
                                        <p:tgtEl>
                                          <p:spTgt spid="38"/>
                                        </p:tgtEl>
                                        <p:attrNameLst>
                                          <p:attrName>ppt_x</p:attrName>
                                        </p:attrNameLst>
                                      </p:cBhvr>
                                      <p:tavLst>
                                        <p:tav tm="0">
                                          <p:val>
                                            <p:strVal val="#ppt_x"/>
                                          </p:val>
                                        </p:tav>
                                        <p:tav tm="100000">
                                          <p:val>
                                            <p:strVal val="#ppt_x"/>
                                          </p:val>
                                        </p:tav>
                                      </p:tavLst>
                                    </p:anim>
                                    <p:anim calcmode="lin" valueType="num">
                                      <p:cBhvr>
                                        <p:cTn id="7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fade">
                                      <p:cBhvr>
                                        <p:cTn id="81" dur="1000"/>
                                        <p:tgtEl>
                                          <p:spTgt spid="41"/>
                                        </p:tgtEl>
                                      </p:cBhvr>
                                    </p:animEffect>
                                    <p:anim calcmode="lin" valueType="num">
                                      <p:cBhvr>
                                        <p:cTn id="82" dur="1000" fill="hold"/>
                                        <p:tgtEl>
                                          <p:spTgt spid="41"/>
                                        </p:tgtEl>
                                        <p:attrNameLst>
                                          <p:attrName>ppt_x</p:attrName>
                                        </p:attrNameLst>
                                      </p:cBhvr>
                                      <p:tavLst>
                                        <p:tav tm="0">
                                          <p:val>
                                            <p:strVal val="#ppt_x"/>
                                          </p:val>
                                        </p:tav>
                                        <p:tav tm="100000">
                                          <p:val>
                                            <p:strVal val="#ppt_x"/>
                                          </p:val>
                                        </p:tav>
                                      </p:tavLst>
                                    </p:anim>
                                    <p:anim calcmode="lin" valueType="num">
                                      <p:cBhvr>
                                        <p:cTn id="8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fade">
                                      <p:cBhvr>
                                        <p:cTn id="88" dur="1000"/>
                                        <p:tgtEl>
                                          <p:spTgt spid="44"/>
                                        </p:tgtEl>
                                      </p:cBhvr>
                                    </p:animEffect>
                                    <p:anim calcmode="lin" valueType="num">
                                      <p:cBhvr>
                                        <p:cTn id="89" dur="1000" fill="hold"/>
                                        <p:tgtEl>
                                          <p:spTgt spid="44"/>
                                        </p:tgtEl>
                                        <p:attrNameLst>
                                          <p:attrName>ppt_x</p:attrName>
                                        </p:attrNameLst>
                                      </p:cBhvr>
                                      <p:tavLst>
                                        <p:tav tm="0">
                                          <p:val>
                                            <p:strVal val="#ppt_x"/>
                                          </p:val>
                                        </p:tav>
                                        <p:tav tm="100000">
                                          <p:val>
                                            <p:strVal val="#ppt_x"/>
                                          </p:val>
                                        </p:tav>
                                      </p:tavLst>
                                    </p:anim>
                                    <p:anim calcmode="lin" valueType="num">
                                      <p:cBhvr>
                                        <p:cTn id="9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fade">
                                      <p:cBhvr>
                                        <p:cTn id="95" dur="1000"/>
                                        <p:tgtEl>
                                          <p:spTgt spid="47"/>
                                        </p:tgtEl>
                                      </p:cBhvr>
                                    </p:animEffect>
                                    <p:anim calcmode="lin" valueType="num">
                                      <p:cBhvr>
                                        <p:cTn id="96" dur="1000" fill="hold"/>
                                        <p:tgtEl>
                                          <p:spTgt spid="47"/>
                                        </p:tgtEl>
                                        <p:attrNameLst>
                                          <p:attrName>ppt_x</p:attrName>
                                        </p:attrNameLst>
                                      </p:cBhvr>
                                      <p:tavLst>
                                        <p:tav tm="0">
                                          <p:val>
                                            <p:strVal val="#ppt_x"/>
                                          </p:val>
                                        </p:tav>
                                        <p:tav tm="100000">
                                          <p:val>
                                            <p:strVal val="#ppt_x"/>
                                          </p:val>
                                        </p:tav>
                                      </p:tavLst>
                                    </p:anim>
                                    <p:anim calcmode="lin" valueType="num">
                                      <p:cBhvr>
                                        <p:cTn id="9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p:bldP spid="63" grpId="0"/>
      <p:bldP spid="64" grpId="0"/>
      <p:bldP spid="65" grpId="0"/>
      <p:bldP spid="66" grpId="0"/>
      <p:bldP spid="67" grpId="0"/>
      <p:bldP spid="68" grpId="0"/>
      <p:bldP spid="6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33807" y="1664986"/>
            <a:ext cx="2223898" cy="1499239"/>
            <a:chOff x="933807" y="1451766"/>
            <a:chExt cx="2223898" cy="1499239"/>
          </a:xfrm>
        </p:grpSpPr>
        <p:sp>
          <p:nvSpPr>
            <p:cNvPr id="5" name="圆角矩形 73"/>
            <p:cNvSpPr/>
            <p:nvPr/>
          </p:nvSpPr>
          <p:spPr>
            <a:xfrm>
              <a:off x="960816" y="1451766"/>
              <a:ext cx="2086801" cy="580579"/>
            </a:xfrm>
            <a:prstGeom prst="roundRect">
              <a:avLst/>
            </a:prstGeom>
            <a:noFill/>
            <a:ln w="19050" cap="flat" cmpd="sng" algn="ctr">
              <a:solidFill>
                <a:srgbClr val="FFFFFF">
                  <a:lumMod val="65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 name="文本框 5"/>
            <p:cNvSpPr txBox="1"/>
            <p:nvPr/>
          </p:nvSpPr>
          <p:spPr>
            <a:xfrm>
              <a:off x="1234582" y="1557389"/>
              <a:ext cx="192312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chemeClr val="tx1">
                      <a:lumMod val="75000"/>
                      <a:lumOff val="25000"/>
                    </a:schemeClr>
                  </a:solidFill>
                  <a:effectLst/>
                  <a:uLnTx/>
                  <a:uFillTx/>
                  <a:cs typeface="+mn-ea"/>
                  <a:sym typeface="+mn-lt"/>
                </a:rPr>
                <a:t>添加标题</a:t>
              </a:r>
              <a:endParaRPr kumimoji="0" lang="zh-CN" altLang="en-US" sz="1800" b="1"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7" name="文本框 6"/>
            <p:cNvSpPr txBox="1"/>
            <p:nvPr/>
          </p:nvSpPr>
          <p:spPr>
            <a:xfrm>
              <a:off x="933807" y="2198491"/>
              <a:ext cx="2113810" cy="752514"/>
            </a:xfrm>
            <a:prstGeom prst="rect">
              <a:avLst/>
            </a:prstGeom>
            <a:noFill/>
          </p:spPr>
          <p:txBody>
            <a:bodyPr wrap="square" rtlCol="0">
              <a:spAutoFit/>
            </a:bodyPr>
            <a:lstStyle/>
            <a:p>
              <a:pPr lvl="0">
                <a:lnSpc>
                  <a:spcPct val="130000"/>
                </a:lnSpc>
                <a:defRPr/>
              </a:pPr>
              <a:r>
                <a:rPr lang="zh-CN" altLang="en-US" sz="1100" kern="0" dirty="0">
                  <a:solidFill>
                    <a:schemeClr val="bg1">
                      <a:lumMod val="50000"/>
                    </a:schemeClr>
                  </a:solidFill>
                  <a:cs typeface="+mn-ea"/>
                  <a:sym typeface="+mn-lt"/>
                </a:rPr>
                <a:t>单击此处添加标题单击此处添加标题，单击此处添加标题单击此处添加标题。</a:t>
              </a:r>
              <a:endParaRPr lang="zh-CN" altLang="en-US" sz="1100" kern="0" dirty="0">
                <a:solidFill>
                  <a:schemeClr val="bg1">
                    <a:lumMod val="50000"/>
                  </a:schemeClr>
                </a:solidFill>
                <a:cs typeface="+mn-ea"/>
                <a:sym typeface="+mn-lt"/>
              </a:endParaRPr>
            </a:p>
          </p:txBody>
        </p:sp>
      </p:grpSp>
      <p:grpSp>
        <p:nvGrpSpPr>
          <p:cNvPr id="8" name="组合 7"/>
          <p:cNvGrpSpPr/>
          <p:nvPr/>
        </p:nvGrpSpPr>
        <p:grpSpPr>
          <a:xfrm>
            <a:off x="958814" y="4049497"/>
            <a:ext cx="2198891" cy="1416953"/>
            <a:chOff x="958814" y="3836277"/>
            <a:chExt cx="2198891" cy="1416953"/>
          </a:xfrm>
        </p:grpSpPr>
        <p:sp>
          <p:nvSpPr>
            <p:cNvPr id="9" name="圆角矩形 86"/>
            <p:cNvSpPr/>
            <p:nvPr/>
          </p:nvSpPr>
          <p:spPr>
            <a:xfrm>
              <a:off x="960816" y="3836277"/>
              <a:ext cx="2086801" cy="580579"/>
            </a:xfrm>
            <a:prstGeom prst="roundRect">
              <a:avLst/>
            </a:prstGeom>
            <a:noFill/>
            <a:ln w="19050" cap="flat" cmpd="sng" algn="ctr">
              <a:solidFill>
                <a:srgbClr val="FFFFFF">
                  <a:lumMod val="65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0" name="文本框 9"/>
            <p:cNvSpPr txBox="1"/>
            <p:nvPr/>
          </p:nvSpPr>
          <p:spPr>
            <a:xfrm>
              <a:off x="1234582" y="3941900"/>
              <a:ext cx="1923123" cy="369332"/>
            </a:xfrm>
            <a:prstGeom prst="rect">
              <a:avLst/>
            </a:prstGeom>
            <a:noFill/>
          </p:spPr>
          <p:txBody>
            <a:bodyPr wrap="square" rtlCol="0">
              <a:spAutoFit/>
            </a:bodyPr>
            <a:lstStyle/>
            <a:p>
              <a:r>
                <a:rPr lang="zh-CN" altLang="en-US" b="1" kern="0" dirty="0">
                  <a:solidFill>
                    <a:schemeClr val="tx1">
                      <a:lumMod val="75000"/>
                      <a:lumOff val="25000"/>
                    </a:schemeClr>
                  </a:solidFill>
                  <a:cs typeface="+mn-ea"/>
                  <a:sym typeface="+mn-lt"/>
                </a:rPr>
                <a:t>添加标题</a:t>
              </a:r>
              <a:endParaRPr lang="zh-CN" altLang="en-US" b="1" kern="0" dirty="0">
                <a:solidFill>
                  <a:schemeClr val="tx1">
                    <a:lumMod val="75000"/>
                    <a:lumOff val="25000"/>
                  </a:schemeClr>
                </a:solidFill>
                <a:cs typeface="+mn-ea"/>
                <a:sym typeface="+mn-lt"/>
              </a:endParaRPr>
            </a:p>
          </p:txBody>
        </p:sp>
        <p:sp>
          <p:nvSpPr>
            <p:cNvPr id="11" name="文本框 10"/>
            <p:cNvSpPr txBox="1"/>
            <p:nvPr/>
          </p:nvSpPr>
          <p:spPr>
            <a:xfrm>
              <a:off x="958814" y="4500716"/>
              <a:ext cx="2113810" cy="752514"/>
            </a:xfrm>
            <a:prstGeom prst="rect">
              <a:avLst/>
            </a:prstGeom>
            <a:noFill/>
          </p:spPr>
          <p:txBody>
            <a:bodyPr wrap="square" rtlCol="0">
              <a:spAutoFit/>
            </a:bodyPr>
            <a:lstStyle/>
            <a:p>
              <a:pPr lvl="0">
                <a:lnSpc>
                  <a:spcPct val="130000"/>
                </a:lnSpc>
                <a:defRPr/>
              </a:pPr>
              <a:r>
                <a:rPr lang="zh-CN" altLang="en-US" sz="1100" kern="0" dirty="0">
                  <a:solidFill>
                    <a:schemeClr val="bg1">
                      <a:lumMod val="50000"/>
                    </a:schemeClr>
                  </a:solidFill>
                  <a:cs typeface="+mn-ea"/>
                  <a:sym typeface="+mn-lt"/>
                </a:rPr>
                <a:t>单击此处添加标题单击此处添加标题，单击此处添加标题单击此处添加标题。</a:t>
              </a:r>
              <a:endParaRPr lang="zh-CN" altLang="en-US" sz="1100" kern="0" dirty="0">
                <a:solidFill>
                  <a:schemeClr val="bg1">
                    <a:lumMod val="50000"/>
                  </a:schemeClr>
                </a:solidFill>
                <a:cs typeface="+mn-ea"/>
                <a:sym typeface="+mn-lt"/>
              </a:endParaRPr>
            </a:p>
          </p:txBody>
        </p:sp>
      </p:grpSp>
      <p:grpSp>
        <p:nvGrpSpPr>
          <p:cNvPr id="12" name="组合 11"/>
          <p:cNvGrpSpPr/>
          <p:nvPr/>
        </p:nvGrpSpPr>
        <p:grpSpPr>
          <a:xfrm>
            <a:off x="8861650" y="1664986"/>
            <a:ext cx="2196889" cy="1417858"/>
            <a:chOff x="8861650" y="1451766"/>
            <a:chExt cx="2196889" cy="1417858"/>
          </a:xfrm>
        </p:grpSpPr>
        <p:sp>
          <p:nvSpPr>
            <p:cNvPr id="13" name="圆角矩形 74"/>
            <p:cNvSpPr/>
            <p:nvPr/>
          </p:nvSpPr>
          <p:spPr>
            <a:xfrm>
              <a:off x="8861650" y="1451766"/>
              <a:ext cx="2086801" cy="580579"/>
            </a:xfrm>
            <a:prstGeom prst="roundRect">
              <a:avLst/>
            </a:prstGeom>
            <a:noFill/>
            <a:ln w="19050" cap="flat" cmpd="sng" algn="ctr">
              <a:solidFill>
                <a:srgbClr val="FFFFFF">
                  <a:lumMod val="65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4" name="文本框 13"/>
            <p:cNvSpPr txBox="1"/>
            <p:nvPr/>
          </p:nvSpPr>
          <p:spPr>
            <a:xfrm>
              <a:off x="9135416" y="1557389"/>
              <a:ext cx="1923123" cy="369332"/>
            </a:xfrm>
            <a:prstGeom prst="rect">
              <a:avLst/>
            </a:prstGeom>
            <a:noFill/>
          </p:spPr>
          <p:txBody>
            <a:bodyPr wrap="square" rtlCol="0">
              <a:spAutoFit/>
            </a:bodyPr>
            <a:lstStyle/>
            <a:p>
              <a:r>
                <a:rPr lang="zh-CN" altLang="en-US" b="1" kern="0" dirty="0">
                  <a:solidFill>
                    <a:schemeClr val="tx1">
                      <a:lumMod val="75000"/>
                      <a:lumOff val="25000"/>
                    </a:schemeClr>
                  </a:solidFill>
                  <a:cs typeface="+mn-ea"/>
                  <a:sym typeface="+mn-lt"/>
                </a:rPr>
                <a:t>添加标题</a:t>
              </a:r>
              <a:endParaRPr lang="zh-CN" altLang="en-US" b="1" kern="0" dirty="0">
                <a:solidFill>
                  <a:schemeClr val="tx1">
                    <a:lumMod val="75000"/>
                    <a:lumOff val="25000"/>
                  </a:schemeClr>
                </a:solidFill>
                <a:cs typeface="+mn-ea"/>
                <a:sym typeface="+mn-lt"/>
              </a:endParaRPr>
            </a:p>
          </p:txBody>
        </p:sp>
        <p:sp>
          <p:nvSpPr>
            <p:cNvPr id="15" name="文本框 14"/>
            <p:cNvSpPr txBox="1"/>
            <p:nvPr/>
          </p:nvSpPr>
          <p:spPr>
            <a:xfrm>
              <a:off x="8926253" y="2117110"/>
              <a:ext cx="2035110" cy="752514"/>
            </a:xfrm>
            <a:prstGeom prst="rect">
              <a:avLst/>
            </a:prstGeom>
            <a:noFill/>
          </p:spPr>
          <p:txBody>
            <a:bodyPr wrap="square" rtlCol="0">
              <a:spAutoFit/>
            </a:bodyPr>
            <a:lstStyle/>
            <a:p>
              <a:pPr lvl="0">
                <a:lnSpc>
                  <a:spcPct val="130000"/>
                </a:lnSpc>
                <a:defRPr/>
              </a:pPr>
              <a:r>
                <a:rPr lang="zh-CN" altLang="en-US" sz="1100" kern="0" dirty="0">
                  <a:solidFill>
                    <a:schemeClr val="bg1">
                      <a:lumMod val="50000"/>
                    </a:schemeClr>
                  </a:solidFill>
                  <a:cs typeface="+mn-ea"/>
                  <a:sym typeface="+mn-lt"/>
                </a:rPr>
                <a:t>单击此处添加标题单击此处添加标题，单击此处添加标题单击此处添加标题。</a:t>
              </a:r>
              <a:endParaRPr lang="zh-CN" altLang="en-US" sz="1100" kern="0" dirty="0">
                <a:solidFill>
                  <a:schemeClr val="bg1">
                    <a:lumMod val="50000"/>
                  </a:schemeClr>
                </a:solidFill>
                <a:cs typeface="+mn-ea"/>
                <a:sym typeface="+mn-lt"/>
              </a:endParaRPr>
            </a:p>
          </p:txBody>
        </p:sp>
      </p:grpSp>
      <p:grpSp>
        <p:nvGrpSpPr>
          <p:cNvPr id="16" name="组合 15"/>
          <p:cNvGrpSpPr/>
          <p:nvPr/>
        </p:nvGrpSpPr>
        <p:grpSpPr>
          <a:xfrm>
            <a:off x="8861650" y="4049497"/>
            <a:ext cx="2196889" cy="1416953"/>
            <a:chOff x="8861650" y="3836277"/>
            <a:chExt cx="2196889" cy="1416953"/>
          </a:xfrm>
        </p:grpSpPr>
        <p:sp>
          <p:nvSpPr>
            <p:cNvPr id="17" name="圆角矩形 81"/>
            <p:cNvSpPr/>
            <p:nvPr/>
          </p:nvSpPr>
          <p:spPr>
            <a:xfrm>
              <a:off x="8861650" y="3836277"/>
              <a:ext cx="2086801" cy="580579"/>
            </a:xfrm>
            <a:prstGeom prst="roundRect">
              <a:avLst/>
            </a:prstGeom>
            <a:noFill/>
            <a:ln w="19050" cap="flat" cmpd="sng" algn="ctr">
              <a:solidFill>
                <a:srgbClr val="FFFFFF">
                  <a:lumMod val="65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8" name="文本框 17"/>
            <p:cNvSpPr txBox="1"/>
            <p:nvPr/>
          </p:nvSpPr>
          <p:spPr>
            <a:xfrm>
              <a:off x="9135416" y="3941900"/>
              <a:ext cx="1923123" cy="369332"/>
            </a:xfrm>
            <a:prstGeom prst="rect">
              <a:avLst/>
            </a:prstGeom>
            <a:noFill/>
          </p:spPr>
          <p:txBody>
            <a:bodyPr wrap="square" rtlCol="0">
              <a:spAutoFit/>
            </a:bodyPr>
            <a:lstStyle/>
            <a:p>
              <a:r>
                <a:rPr lang="zh-CN" altLang="en-US" b="1" kern="0" dirty="0">
                  <a:solidFill>
                    <a:schemeClr val="tx1">
                      <a:lumMod val="75000"/>
                      <a:lumOff val="25000"/>
                    </a:schemeClr>
                  </a:solidFill>
                  <a:cs typeface="+mn-ea"/>
                  <a:sym typeface="+mn-lt"/>
                </a:rPr>
                <a:t>添加标题</a:t>
              </a:r>
              <a:endParaRPr lang="zh-CN" altLang="en-US" b="1" kern="0" dirty="0">
                <a:solidFill>
                  <a:schemeClr val="tx1">
                    <a:lumMod val="75000"/>
                    <a:lumOff val="25000"/>
                  </a:schemeClr>
                </a:solidFill>
                <a:cs typeface="+mn-ea"/>
                <a:sym typeface="+mn-lt"/>
              </a:endParaRPr>
            </a:p>
          </p:txBody>
        </p:sp>
        <p:sp>
          <p:nvSpPr>
            <p:cNvPr id="19" name="文本框 18"/>
            <p:cNvSpPr txBox="1"/>
            <p:nvPr/>
          </p:nvSpPr>
          <p:spPr>
            <a:xfrm>
              <a:off x="8907243" y="4500716"/>
              <a:ext cx="2054120" cy="752514"/>
            </a:xfrm>
            <a:prstGeom prst="rect">
              <a:avLst/>
            </a:prstGeom>
            <a:noFill/>
          </p:spPr>
          <p:txBody>
            <a:bodyPr wrap="square" rtlCol="0">
              <a:spAutoFit/>
            </a:bodyPr>
            <a:lstStyle/>
            <a:p>
              <a:pPr lvl="0">
                <a:lnSpc>
                  <a:spcPct val="130000"/>
                </a:lnSpc>
                <a:defRPr/>
              </a:pPr>
              <a:r>
                <a:rPr lang="zh-CN" altLang="en-US" sz="1100" kern="0" dirty="0">
                  <a:solidFill>
                    <a:schemeClr val="bg1">
                      <a:lumMod val="50000"/>
                    </a:schemeClr>
                  </a:solidFill>
                  <a:cs typeface="+mn-ea"/>
                  <a:sym typeface="+mn-lt"/>
                </a:rPr>
                <a:t>单击此处添加标题单击此处添加标题，单击此处添加标题单击此处添加标题。</a:t>
              </a:r>
              <a:endParaRPr lang="zh-CN" altLang="en-US" sz="1100" kern="0" dirty="0">
                <a:solidFill>
                  <a:schemeClr val="bg1">
                    <a:lumMod val="50000"/>
                  </a:schemeClr>
                </a:solidFill>
                <a:cs typeface="+mn-ea"/>
                <a:sym typeface="+mn-lt"/>
              </a:endParaRPr>
            </a:p>
          </p:txBody>
        </p:sp>
      </p:grpSp>
      <p:sp>
        <p:nvSpPr>
          <p:cNvPr id="20" name="任意多边形 51"/>
          <p:cNvSpPr/>
          <p:nvPr/>
        </p:nvSpPr>
        <p:spPr>
          <a:xfrm flipH="1">
            <a:off x="6929043" y="1936329"/>
            <a:ext cx="1672900" cy="2480679"/>
          </a:xfrm>
          <a:custGeom>
            <a:avLst/>
            <a:gdLst>
              <a:gd name="connsiteX0" fmla="*/ 0 w 2089743"/>
              <a:gd name="connsiteY0" fmla="*/ 0 h 3098800"/>
              <a:gd name="connsiteX1" fmla="*/ 896251 w 2089743"/>
              <a:gd name="connsiteY1" fmla="*/ 0 h 3098800"/>
              <a:gd name="connsiteX2" fmla="*/ 1499804 w 2089743"/>
              <a:gd name="connsiteY2" fmla="*/ 603553 h 3098800"/>
              <a:gd name="connsiteX3" fmla="*/ 1499804 w 2089743"/>
              <a:gd name="connsiteY3" fmla="*/ 1424821 h 3098800"/>
              <a:gd name="connsiteX4" fmla="*/ 2089743 w 2089743"/>
              <a:gd name="connsiteY4" fmla="*/ 1424821 h 3098800"/>
              <a:gd name="connsiteX5" fmla="*/ 2089743 w 2089743"/>
              <a:gd name="connsiteY5" fmla="*/ 1667767 h 3098800"/>
              <a:gd name="connsiteX6" fmla="*/ 1499804 w 2089743"/>
              <a:gd name="connsiteY6" fmla="*/ 1667767 h 3098800"/>
              <a:gd name="connsiteX7" fmla="*/ 1499804 w 2089743"/>
              <a:gd name="connsiteY7" fmla="*/ 2495247 h 3098800"/>
              <a:gd name="connsiteX8" fmla="*/ 896251 w 2089743"/>
              <a:gd name="connsiteY8" fmla="*/ 3098800 h 3098800"/>
              <a:gd name="connsiteX9" fmla="*/ 0 w 2089743"/>
              <a:gd name="connsiteY9" fmla="*/ 3098800 h 3098800"/>
              <a:gd name="connsiteX10" fmla="*/ 0 w 2089743"/>
              <a:gd name="connsiteY10" fmla="*/ 2897517 h 3098800"/>
              <a:gd name="connsiteX11" fmla="*/ 779876 w 2089743"/>
              <a:gd name="connsiteY11" fmla="*/ 2897517 h 3098800"/>
              <a:gd name="connsiteX12" fmla="*/ 1287900 w 2089743"/>
              <a:gd name="connsiteY12" fmla="*/ 2389493 h 3098800"/>
              <a:gd name="connsiteX13" fmla="*/ 1287900 w 2089743"/>
              <a:gd name="connsiteY13" fmla="*/ 709307 h 3098800"/>
              <a:gd name="connsiteX14" fmla="*/ 779876 w 2089743"/>
              <a:gd name="connsiteY14" fmla="*/ 201283 h 3098800"/>
              <a:gd name="connsiteX15" fmla="*/ 0 w 2089743"/>
              <a:gd name="connsiteY15" fmla="*/ 201283 h 309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89743" h="3098800">
                <a:moveTo>
                  <a:pt x="0" y="0"/>
                </a:moveTo>
                <a:lnTo>
                  <a:pt x="896251" y="0"/>
                </a:lnTo>
                <a:cubicBezTo>
                  <a:pt x="1229584" y="0"/>
                  <a:pt x="1499804" y="270220"/>
                  <a:pt x="1499804" y="603553"/>
                </a:cubicBezTo>
                <a:lnTo>
                  <a:pt x="1499804" y="1424821"/>
                </a:lnTo>
                <a:lnTo>
                  <a:pt x="2089743" y="1424821"/>
                </a:lnTo>
                <a:lnTo>
                  <a:pt x="2089743" y="1667767"/>
                </a:lnTo>
                <a:lnTo>
                  <a:pt x="1499804" y="1667767"/>
                </a:lnTo>
                <a:lnTo>
                  <a:pt x="1499804" y="2495247"/>
                </a:lnTo>
                <a:cubicBezTo>
                  <a:pt x="1499804" y="2828580"/>
                  <a:pt x="1229584" y="3098800"/>
                  <a:pt x="896251" y="3098800"/>
                </a:cubicBezTo>
                <a:lnTo>
                  <a:pt x="0" y="3098800"/>
                </a:lnTo>
                <a:lnTo>
                  <a:pt x="0" y="2897517"/>
                </a:lnTo>
                <a:lnTo>
                  <a:pt x="779876" y="2897517"/>
                </a:lnTo>
                <a:cubicBezTo>
                  <a:pt x="1060450" y="2897517"/>
                  <a:pt x="1287900" y="2670067"/>
                  <a:pt x="1287900" y="2389493"/>
                </a:cubicBezTo>
                <a:lnTo>
                  <a:pt x="1287900" y="709307"/>
                </a:lnTo>
                <a:cubicBezTo>
                  <a:pt x="1287900" y="428733"/>
                  <a:pt x="1060450" y="201283"/>
                  <a:pt x="779876" y="201283"/>
                </a:cubicBezTo>
                <a:lnTo>
                  <a:pt x="0" y="201283"/>
                </a:lnTo>
                <a:close/>
              </a:path>
            </a:pathLst>
          </a:custGeom>
          <a:solidFill>
            <a:schemeClr val="accent1"/>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1" name="任意多边形 45"/>
          <p:cNvSpPr/>
          <p:nvPr/>
        </p:nvSpPr>
        <p:spPr>
          <a:xfrm>
            <a:off x="3299787" y="1936329"/>
            <a:ext cx="1672900" cy="2480679"/>
          </a:xfrm>
          <a:custGeom>
            <a:avLst/>
            <a:gdLst>
              <a:gd name="connsiteX0" fmla="*/ 0 w 2089743"/>
              <a:gd name="connsiteY0" fmla="*/ 0 h 3098800"/>
              <a:gd name="connsiteX1" fmla="*/ 896251 w 2089743"/>
              <a:gd name="connsiteY1" fmla="*/ 0 h 3098800"/>
              <a:gd name="connsiteX2" fmla="*/ 1499804 w 2089743"/>
              <a:gd name="connsiteY2" fmla="*/ 603553 h 3098800"/>
              <a:gd name="connsiteX3" fmla="*/ 1499804 w 2089743"/>
              <a:gd name="connsiteY3" fmla="*/ 1424821 h 3098800"/>
              <a:gd name="connsiteX4" fmla="*/ 2089743 w 2089743"/>
              <a:gd name="connsiteY4" fmla="*/ 1424821 h 3098800"/>
              <a:gd name="connsiteX5" fmla="*/ 2089743 w 2089743"/>
              <a:gd name="connsiteY5" fmla="*/ 1667767 h 3098800"/>
              <a:gd name="connsiteX6" fmla="*/ 1499804 w 2089743"/>
              <a:gd name="connsiteY6" fmla="*/ 1667767 h 3098800"/>
              <a:gd name="connsiteX7" fmla="*/ 1499804 w 2089743"/>
              <a:gd name="connsiteY7" fmla="*/ 2495247 h 3098800"/>
              <a:gd name="connsiteX8" fmla="*/ 896251 w 2089743"/>
              <a:gd name="connsiteY8" fmla="*/ 3098800 h 3098800"/>
              <a:gd name="connsiteX9" fmla="*/ 0 w 2089743"/>
              <a:gd name="connsiteY9" fmla="*/ 3098800 h 3098800"/>
              <a:gd name="connsiteX10" fmla="*/ 0 w 2089743"/>
              <a:gd name="connsiteY10" fmla="*/ 2897517 h 3098800"/>
              <a:gd name="connsiteX11" fmla="*/ 779876 w 2089743"/>
              <a:gd name="connsiteY11" fmla="*/ 2897517 h 3098800"/>
              <a:gd name="connsiteX12" fmla="*/ 1287900 w 2089743"/>
              <a:gd name="connsiteY12" fmla="*/ 2389493 h 3098800"/>
              <a:gd name="connsiteX13" fmla="*/ 1287900 w 2089743"/>
              <a:gd name="connsiteY13" fmla="*/ 709307 h 3098800"/>
              <a:gd name="connsiteX14" fmla="*/ 779876 w 2089743"/>
              <a:gd name="connsiteY14" fmla="*/ 201283 h 3098800"/>
              <a:gd name="connsiteX15" fmla="*/ 0 w 2089743"/>
              <a:gd name="connsiteY15" fmla="*/ 201283 h 309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89743" h="3098800">
                <a:moveTo>
                  <a:pt x="0" y="0"/>
                </a:moveTo>
                <a:lnTo>
                  <a:pt x="896251" y="0"/>
                </a:lnTo>
                <a:cubicBezTo>
                  <a:pt x="1229584" y="0"/>
                  <a:pt x="1499804" y="270220"/>
                  <a:pt x="1499804" y="603553"/>
                </a:cubicBezTo>
                <a:lnTo>
                  <a:pt x="1499804" y="1424821"/>
                </a:lnTo>
                <a:lnTo>
                  <a:pt x="2089743" y="1424821"/>
                </a:lnTo>
                <a:lnTo>
                  <a:pt x="2089743" y="1667767"/>
                </a:lnTo>
                <a:lnTo>
                  <a:pt x="1499804" y="1667767"/>
                </a:lnTo>
                <a:lnTo>
                  <a:pt x="1499804" y="2495247"/>
                </a:lnTo>
                <a:cubicBezTo>
                  <a:pt x="1499804" y="2828580"/>
                  <a:pt x="1229584" y="3098800"/>
                  <a:pt x="896251" y="3098800"/>
                </a:cubicBezTo>
                <a:lnTo>
                  <a:pt x="0" y="3098800"/>
                </a:lnTo>
                <a:lnTo>
                  <a:pt x="0" y="2897517"/>
                </a:lnTo>
                <a:lnTo>
                  <a:pt x="779876" y="2897517"/>
                </a:lnTo>
                <a:cubicBezTo>
                  <a:pt x="1060450" y="2897517"/>
                  <a:pt x="1287900" y="2670067"/>
                  <a:pt x="1287900" y="2389493"/>
                </a:cubicBezTo>
                <a:lnTo>
                  <a:pt x="1287900" y="709307"/>
                </a:lnTo>
                <a:cubicBezTo>
                  <a:pt x="1287900" y="428733"/>
                  <a:pt x="1060450" y="201283"/>
                  <a:pt x="779876" y="201283"/>
                </a:cubicBezTo>
                <a:lnTo>
                  <a:pt x="0" y="201283"/>
                </a:lnTo>
                <a:close/>
              </a:path>
            </a:pathLst>
          </a:custGeom>
          <a:solidFill>
            <a:schemeClr val="accent1"/>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nvGrpSpPr>
          <p:cNvPr id="22" name="组合 21"/>
          <p:cNvGrpSpPr/>
          <p:nvPr/>
        </p:nvGrpSpPr>
        <p:grpSpPr>
          <a:xfrm>
            <a:off x="2930162" y="1393144"/>
            <a:ext cx="1266206" cy="1862902"/>
            <a:chOff x="3075297" y="1684749"/>
            <a:chExt cx="1266206" cy="1862902"/>
          </a:xfrm>
        </p:grpSpPr>
        <p:grpSp>
          <p:nvGrpSpPr>
            <p:cNvPr id="23" name="组合 22"/>
            <p:cNvGrpSpPr/>
            <p:nvPr/>
          </p:nvGrpSpPr>
          <p:grpSpPr>
            <a:xfrm>
              <a:off x="3075297" y="1684749"/>
              <a:ext cx="1266206" cy="1862902"/>
              <a:chOff x="2993266" y="1723328"/>
              <a:chExt cx="1411736" cy="2077014"/>
            </a:xfrm>
          </p:grpSpPr>
          <p:sp>
            <p:nvSpPr>
              <p:cNvPr id="27" name="圆角矩形 33"/>
              <p:cNvSpPr/>
              <p:nvPr/>
            </p:nvSpPr>
            <p:spPr>
              <a:xfrm rot="2700000">
                <a:off x="2800568" y="2195908"/>
                <a:ext cx="2077014" cy="1131854"/>
              </a:xfrm>
              <a:prstGeom prst="roundRect">
                <a:avLst>
                  <a:gd name="adj" fmla="val 50000"/>
                </a:avLst>
              </a:prstGeom>
              <a:gradFill>
                <a:gsLst>
                  <a:gs pos="0">
                    <a:srgbClr val="1C1C1C">
                      <a:alpha val="69000"/>
                    </a:srgbClr>
                  </a:gs>
                  <a:gs pos="100000">
                    <a:srgbClr val="F2F2F2">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8" name="椭圆 27"/>
              <p:cNvSpPr/>
              <p:nvPr/>
            </p:nvSpPr>
            <p:spPr>
              <a:xfrm>
                <a:off x="2993266" y="1901066"/>
                <a:ext cx="947668" cy="947668"/>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254000" dist="1016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9" name="圆角矩形 35"/>
              <p:cNvSpPr/>
              <p:nvPr/>
            </p:nvSpPr>
            <p:spPr>
              <a:xfrm rot="2700000">
                <a:off x="2918202" y="2295926"/>
                <a:ext cx="1827603" cy="902439"/>
              </a:xfrm>
              <a:prstGeom prst="roundRect">
                <a:avLst>
                  <a:gd name="adj" fmla="val 50000"/>
                </a:avLst>
              </a:prstGeom>
              <a:gradFill>
                <a:gsLst>
                  <a:gs pos="0">
                    <a:srgbClr val="1C1C1C">
                      <a:alpha val="55000"/>
                    </a:srgbClr>
                  </a:gs>
                  <a:gs pos="100000">
                    <a:srgbClr val="F2F2F2">
                      <a:alpha val="0"/>
                    </a:srgb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0" name="椭圆 29"/>
              <p:cNvSpPr/>
              <p:nvPr/>
            </p:nvSpPr>
            <p:spPr>
              <a:xfrm>
                <a:off x="3086100" y="1993900"/>
                <a:ext cx="762000" cy="762000"/>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165100" dist="76200" dir="2700000" sx="97000" sy="97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24" name="组合 23"/>
            <p:cNvGrpSpPr/>
            <p:nvPr/>
          </p:nvGrpSpPr>
          <p:grpSpPr>
            <a:xfrm>
              <a:off x="3145018" y="1958461"/>
              <a:ext cx="801133" cy="594637"/>
              <a:chOff x="3145018" y="1958461"/>
              <a:chExt cx="801133" cy="594637"/>
            </a:xfrm>
          </p:grpSpPr>
          <p:sp>
            <p:nvSpPr>
              <p:cNvPr id="25" name="文本框 24"/>
              <p:cNvSpPr txBox="1"/>
              <p:nvPr/>
            </p:nvSpPr>
            <p:spPr>
              <a:xfrm>
                <a:off x="3145018" y="1958461"/>
                <a:ext cx="6858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chemeClr val="tx1">
                        <a:lumMod val="75000"/>
                        <a:lumOff val="25000"/>
                      </a:schemeClr>
                    </a:solidFill>
                    <a:effectLst/>
                    <a:uLnTx/>
                    <a:uFillTx/>
                    <a:cs typeface="+mn-ea"/>
                    <a:sym typeface="+mn-lt"/>
                  </a:rPr>
                  <a:t>01</a:t>
                </a:r>
                <a:endParaRPr kumimoji="0" lang="zh-CN" altLang="en-US" sz="2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6" name="文本框 25"/>
              <p:cNvSpPr txBox="1"/>
              <p:nvPr/>
            </p:nvSpPr>
            <p:spPr>
              <a:xfrm>
                <a:off x="3220023" y="2306877"/>
                <a:ext cx="726128"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a:ln>
                      <a:noFill/>
                    </a:ln>
                    <a:solidFill>
                      <a:schemeClr val="tx1">
                        <a:lumMod val="75000"/>
                        <a:lumOff val="25000"/>
                      </a:schemeClr>
                    </a:solidFill>
                    <a:effectLst/>
                    <a:uLnTx/>
                    <a:uFillTx/>
                    <a:cs typeface="+mn-ea"/>
                    <a:sym typeface="+mn-lt"/>
                  </a:rPr>
                  <a:t>SET UP</a:t>
                </a:r>
                <a:endParaRPr kumimoji="0" lang="zh-CN" altLang="en-US" sz="1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31" name="组合 30"/>
          <p:cNvGrpSpPr/>
          <p:nvPr/>
        </p:nvGrpSpPr>
        <p:grpSpPr>
          <a:xfrm>
            <a:off x="2930162" y="3704544"/>
            <a:ext cx="1266206" cy="1862902"/>
            <a:chOff x="3075297" y="3996149"/>
            <a:chExt cx="1266206" cy="1862902"/>
          </a:xfrm>
        </p:grpSpPr>
        <p:grpSp>
          <p:nvGrpSpPr>
            <p:cNvPr id="32" name="组合 31"/>
            <p:cNvGrpSpPr/>
            <p:nvPr/>
          </p:nvGrpSpPr>
          <p:grpSpPr>
            <a:xfrm>
              <a:off x="3075297" y="3996149"/>
              <a:ext cx="1266206" cy="1862902"/>
              <a:chOff x="2993266" y="1723328"/>
              <a:chExt cx="1411736" cy="2077014"/>
            </a:xfrm>
          </p:grpSpPr>
          <p:sp>
            <p:nvSpPr>
              <p:cNvPr id="36" name="圆角矩形 55"/>
              <p:cNvSpPr/>
              <p:nvPr/>
            </p:nvSpPr>
            <p:spPr>
              <a:xfrm rot="2700000">
                <a:off x="2800568" y="2195908"/>
                <a:ext cx="2077014" cy="1131854"/>
              </a:xfrm>
              <a:prstGeom prst="roundRect">
                <a:avLst>
                  <a:gd name="adj" fmla="val 50000"/>
                </a:avLst>
              </a:prstGeom>
              <a:gradFill>
                <a:gsLst>
                  <a:gs pos="0">
                    <a:srgbClr val="1C1C1C">
                      <a:alpha val="69000"/>
                    </a:srgbClr>
                  </a:gs>
                  <a:gs pos="100000">
                    <a:srgbClr val="F2F2F2">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7" name="椭圆 36"/>
              <p:cNvSpPr/>
              <p:nvPr/>
            </p:nvSpPr>
            <p:spPr>
              <a:xfrm>
                <a:off x="2993266" y="1901066"/>
                <a:ext cx="947668" cy="947668"/>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254000" dist="1016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8" name="圆角矩形 57"/>
              <p:cNvSpPr/>
              <p:nvPr/>
            </p:nvSpPr>
            <p:spPr>
              <a:xfrm rot="2700000">
                <a:off x="2918202" y="2295926"/>
                <a:ext cx="1827603" cy="902439"/>
              </a:xfrm>
              <a:prstGeom prst="roundRect">
                <a:avLst>
                  <a:gd name="adj" fmla="val 50000"/>
                </a:avLst>
              </a:prstGeom>
              <a:gradFill>
                <a:gsLst>
                  <a:gs pos="0">
                    <a:srgbClr val="1C1C1C">
                      <a:alpha val="55000"/>
                    </a:srgbClr>
                  </a:gs>
                  <a:gs pos="100000">
                    <a:srgbClr val="F2F2F2">
                      <a:alpha val="0"/>
                    </a:srgb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9" name="椭圆 38"/>
              <p:cNvSpPr/>
              <p:nvPr/>
            </p:nvSpPr>
            <p:spPr>
              <a:xfrm>
                <a:off x="3086100" y="1993900"/>
                <a:ext cx="762000" cy="762000"/>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165100" dist="76200" dir="2700000" sx="97000" sy="97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33" name="组合 32"/>
            <p:cNvGrpSpPr/>
            <p:nvPr/>
          </p:nvGrpSpPr>
          <p:grpSpPr>
            <a:xfrm>
              <a:off x="3145018" y="4265255"/>
              <a:ext cx="776493" cy="594637"/>
              <a:chOff x="3145018" y="1958461"/>
              <a:chExt cx="776493" cy="594637"/>
            </a:xfrm>
          </p:grpSpPr>
          <p:sp>
            <p:nvSpPr>
              <p:cNvPr id="34" name="文本框 33"/>
              <p:cNvSpPr txBox="1"/>
              <p:nvPr/>
            </p:nvSpPr>
            <p:spPr>
              <a:xfrm>
                <a:off x="3145018" y="1958461"/>
                <a:ext cx="6858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chemeClr val="tx1">
                        <a:lumMod val="75000"/>
                        <a:lumOff val="25000"/>
                      </a:schemeClr>
                    </a:solidFill>
                    <a:effectLst/>
                    <a:uLnTx/>
                    <a:uFillTx/>
                    <a:cs typeface="+mn-ea"/>
                    <a:sym typeface="+mn-lt"/>
                  </a:rPr>
                  <a:t>03</a:t>
                </a:r>
                <a:endParaRPr kumimoji="0" lang="zh-CN" altLang="en-US" sz="2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5" name="文本框 34"/>
              <p:cNvSpPr txBox="1"/>
              <p:nvPr/>
            </p:nvSpPr>
            <p:spPr>
              <a:xfrm>
                <a:off x="3220023" y="2306877"/>
                <a:ext cx="701488"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a:ln>
                      <a:noFill/>
                    </a:ln>
                    <a:solidFill>
                      <a:schemeClr val="tx1">
                        <a:lumMod val="75000"/>
                        <a:lumOff val="25000"/>
                      </a:schemeClr>
                    </a:solidFill>
                    <a:effectLst/>
                    <a:uLnTx/>
                    <a:uFillTx/>
                    <a:cs typeface="+mn-ea"/>
                    <a:sym typeface="+mn-lt"/>
                  </a:rPr>
                  <a:t>SET UP</a:t>
                </a:r>
                <a:endParaRPr kumimoji="0" lang="zh-CN" altLang="en-US" sz="1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40" name="组合 39"/>
          <p:cNvGrpSpPr/>
          <p:nvPr/>
        </p:nvGrpSpPr>
        <p:grpSpPr>
          <a:xfrm>
            <a:off x="8137162" y="1393144"/>
            <a:ext cx="1266206" cy="1862902"/>
            <a:chOff x="8282297" y="1684749"/>
            <a:chExt cx="1266206" cy="1862902"/>
          </a:xfrm>
        </p:grpSpPr>
        <p:grpSp>
          <p:nvGrpSpPr>
            <p:cNvPr id="41" name="组合 40"/>
            <p:cNvGrpSpPr/>
            <p:nvPr/>
          </p:nvGrpSpPr>
          <p:grpSpPr>
            <a:xfrm>
              <a:off x="8282297" y="1684749"/>
              <a:ext cx="1266206" cy="1862902"/>
              <a:chOff x="2993266" y="1723328"/>
              <a:chExt cx="1411736" cy="2077014"/>
            </a:xfrm>
          </p:grpSpPr>
          <p:sp>
            <p:nvSpPr>
              <p:cNvPr id="45" name="圆角矩形 60"/>
              <p:cNvSpPr/>
              <p:nvPr/>
            </p:nvSpPr>
            <p:spPr>
              <a:xfrm rot="2700000">
                <a:off x="2800568" y="2195908"/>
                <a:ext cx="2077014" cy="1131854"/>
              </a:xfrm>
              <a:prstGeom prst="roundRect">
                <a:avLst>
                  <a:gd name="adj" fmla="val 50000"/>
                </a:avLst>
              </a:prstGeom>
              <a:gradFill>
                <a:gsLst>
                  <a:gs pos="0">
                    <a:srgbClr val="1C1C1C">
                      <a:alpha val="69000"/>
                    </a:srgbClr>
                  </a:gs>
                  <a:gs pos="100000">
                    <a:srgbClr val="F2F2F2">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46" name="椭圆 45"/>
              <p:cNvSpPr/>
              <p:nvPr/>
            </p:nvSpPr>
            <p:spPr>
              <a:xfrm>
                <a:off x="2993266" y="1901066"/>
                <a:ext cx="947668" cy="947668"/>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254000" dist="1016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47" name="圆角矩形 62"/>
              <p:cNvSpPr/>
              <p:nvPr/>
            </p:nvSpPr>
            <p:spPr>
              <a:xfrm rot="2700000">
                <a:off x="2918202" y="2295926"/>
                <a:ext cx="1827603" cy="902439"/>
              </a:xfrm>
              <a:prstGeom prst="roundRect">
                <a:avLst>
                  <a:gd name="adj" fmla="val 50000"/>
                </a:avLst>
              </a:prstGeom>
              <a:gradFill>
                <a:gsLst>
                  <a:gs pos="0">
                    <a:srgbClr val="1C1C1C">
                      <a:alpha val="55000"/>
                    </a:srgbClr>
                  </a:gs>
                  <a:gs pos="100000">
                    <a:srgbClr val="F2F2F2">
                      <a:alpha val="0"/>
                    </a:srgb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48" name="椭圆 47"/>
              <p:cNvSpPr/>
              <p:nvPr/>
            </p:nvSpPr>
            <p:spPr>
              <a:xfrm>
                <a:off x="3086100" y="1993900"/>
                <a:ext cx="762000" cy="762000"/>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165100" dist="76200" dir="2700000" sx="97000" sy="97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42" name="组合 41"/>
            <p:cNvGrpSpPr/>
            <p:nvPr/>
          </p:nvGrpSpPr>
          <p:grpSpPr>
            <a:xfrm>
              <a:off x="8344684" y="1958461"/>
              <a:ext cx="799240" cy="594637"/>
              <a:chOff x="3145018" y="1958461"/>
              <a:chExt cx="799240" cy="594637"/>
            </a:xfrm>
          </p:grpSpPr>
          <p:sp>
            <p:nvSpPr>
              <p:cNvPr id="43" name="文本框 42"/>
              <p:cNvSpPr txBox="1"/>
              <p:nvPr/>
            </p:nvSpPr>
            <p:spPr>
              <a:xfrm>
                <a:off x="3145018" y="1958461"/>
                <a:ext cx="6858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chemeClr val="tx1">
                        <a:lumMod val="75000"/>
                        <a:lumOff val="25000"/>
                      </a:schemeClr>
                    </a:solidFill>
                    <a:effectLst/>
                    <a:uLnTx/>
                    <a:uFillTx/>
                    <a:cs typeface="+mn-ea"/>
                    <a:sym typeface="+mn-lt"/>
                  </a:rPr>
                  <a:t>02</a:t>
                </a:r>
                <a:endParaRPr kumimoji="0" lang="zh-CN" altLang="en-US" sz="2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44" name="文本框 43"/>
              <p:cNvSpPr txBox="1"/>
              <p:nvPr/>
            </p:nvSpPr>
            <p:spPr>
              <a:xfrm>
                <a:off x="3220023" y="2306877"/>
                <a:ext cx="724235"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a:ln>
                      <a:noFill/>
                    </a:ln>
                    <a:solidFill>
                      <a:schemeClr val="tx1">
                        <a:lumMod val="75000"/>
                        <a:lumOff val="25000"/>
                      </a:schemeClr>
                    </a:solidFill>
                    <a:effectLst/>
                    <a:uLnTx/>
                    <a:uFillTx/>
                    <a:cs typeface="+mn-ea"/>
                    <a:sym typeface="+mn-lt"/>
                  </a:rPr>
                  <a:t>SET UP</a:t>
                </a:r>
                <a:endParaRPr kumimoji="0" lang="zh-CN" altLang="en-US" sz="1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49" name="组合 48"/>
          <p:cNvGrpSpPr/>
          <p:nvPr/>
        </p:nvGrpSpPr>
        <p:grpSpPr>
          <a:xfrm>
            <a:off x="8137162" y="3704544"/>
            <a:ext cx="1266206" cy="1862902"/>
            <a:chOff x="8282297" y="3996149"/>
            <a:chExt cx="1266206" cy="1862902"/>
          </a:xfrm>
        </p:grpSpPr>
        <p:grpSp>
          <p:nvGrpSpPr>
            <p:cNvPr id="50" name="组合 49"/>
            <p:cNvGrpSpPr/>
            <p:nvPr/>
          </p:nvGrpSpPr>
          <p:grpSpPr>
            <a:xfrm>
              <a:off x="8282297" y="3996149"/>
              <a:ext cx="1266206" cy="1862902"/>
              <a:chOff x="2993266" y="1723328"/>
              <a:chExt cx="1411736" cy="2077014"/>
            </a:xfrm>
          </p:grpSpPr>
          <p:sp>
            <p:nvSpPr>
              <p:cNvPr id="54" name="圆角矩形 65"/>
              <p:cNvSpPr/>
              <p:nvPr/>
            </p:nvSpPr>
            <p:spPr>
              <a:xfrm rot="2700000">
                <a:off x="2800568" y="2195908"/>
                <a:ext cx="2077014" cy="1131854"/>
              </a:xfrm>
              <a:prstGeom prst="roundRect">
                <a:avLst>
                  <a:gd name="adj" fmla="val 50000"/>
                </a:avLst>
              </a:prstGeom>
              <a:gradFill>
                <a:gsLst>
                  <a:gs pos="0">
                    <a:srgbClr val="1C1C1C">
                      <a:alpha val="69000"/>
                    </a:srgbClr>
                  </a:gs>
                  <a:gs pos="100000">
                    <a:srgbClr val="F2F2F2">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55" name="椭圆 54"/>
              <p:cNvSpPr/>
              <p:nvPr/>
            </p:nvSpPr>
            <p:spPr>
              <a:xfrm>
                <a:off x="2993266" y="1901066"/>
                <a:ext cx="947668" cy="947668"/>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254000" dist="1016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56" name="圆角矩形 67"/>
              <p:cNvSpPr/>
              <p:nvPr/>
            </p:nvSpPr>
            <p:spPr>
              <a:xfrm rot="2700000">
                <a:off x="2918202" y="2295926"/>
                <a:ext cx="1827603" cy="902439"/>
              </a:xfrm>
              <a:prstGeom prst="roundRect">
                <a:avLst>
                  <a:gd name="adj" fmla="val 50000"/>
                </a:avLst>
              </a:prstGeom>
              <a:gradFill>
                <a:gsLst>
                  <a:gs pos="0">
                    <a:srgbClr val="1C1C1C">
                      <a:alpha val="55000"/>
                    </a:srgbClr>
                  </a:gs>
                  <a:gs pos="100000">
                    <a:srgbClr val="F2F2F2">
                      <a:alpha val="0"/>
                    </a:srgb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57" name="椭圆 56"/>
              <p:cNvSpPr/>
              <p:nvPr/>
            </p:nvSpPr>
            <p:spPr>
              <a:xfrm>
                <a:off x="3086100" y="1993900"/>
                <a:ext cx="762000" cy="762000"/>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165100" dist="76200" dir="2700000" sx="97000" sy="97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51" name="组合 50"/>
            <p:cNvGrpSpPr/>
            <p:nvPr/>
          </p:nvGrpSpPr>
          <p:grpSpPr>
            <a:xfrm>
              <a:off x="8344684" y="4265255"/>
              <a:ext cx="808467" cy="594637"/>
              <a:chOff x="3145018" y="1958461"/>
              <a:chExt cx="808467" cy="594637"/>
            </a:xfrm>
          </p:grpSpPr>
          <p:sp>
            <p:nvSpPr>
              <p:cNvPr id="52" name="文本框 51"/>
              <p:cNvSpPr txBox="1"/>
              <p:nvPr/>
            </p:nvSpPr>
            <p:spPr>
              <a:xfrm>
                <a:off x="3145018" y="1958461"/>
                <a:ext cx="6858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chemeClr val="tx1">
                        <a:lumMod val="75000"/>
                        <a:lumOff val="25000"/>
                      </a:schemeClr>
                    </a:solidFill>
                    <a:effectLst/>
                    <a:uLnTx/>
                    <a:uFillTx/>
                    <a:cs typeface="+mn-ea"/>
                    <a:sym typeface="+mn-lt"/>
                  </a:rPr>
                  <a:t>04</a:t>
                </a:r>
                <a:endParaRPr kumimoji="0" lang="zh-CN" altLang="en-US" sz="2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53" name="文本框 52"/>
              <p:cNvSpPr txBox="1"/>
              <p:nvPr/>
            </p:nvSpPr>
            <p:spPr>
              <a:xfrm>
                <a:off x="3220023" y="2306877"/>
                <a:ext cx="733462"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a:ln>
                      <a:noFill/>
                    </a:ln>
                    <a:solidFill>
                      <a:schemeClr val="tx1">
                        <a:lumMod val="75000"/>
                        <a:lumOff val="25000"/>
                      </a:schemeClr>
                    </a:solidFill>
                    <a:effectLst/>
                    <a:uLnTx/>
                    <a:uFillTx/>
                    <a:cs typeface="+mn-ea"/>
                    <a:sym typeface="+mn-lt"/>
                  </a:rPr>
                  <a:t>SET UP</a:t>
                </a:r>
                <a:endParaRPr kumimoji="0" lang="zh-CN" altLang="en-US" sz="1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58" name="组合 57"/>
          <p:cNvGrpSpPr/>
          <p:nvPr/>
        </p:nvGrpSpPr>
        <p:grpSpPr>
          <a:xfrm>
            <a:off x="4797028" y="2022832"/>
            <a:ext cx="2307674" cy="2307674"/>
            <a:chOff x="4942163" y="2257287"/>
            <a:chExt cx="2307674" cy="2307674"/>
          </a:xfrm>
        </p:grpSpPr>
        <p:grpSp>
          <p:nvGrpSpPr>
            <p:cNvPr id="59" name="组合 58"/>
            <p:cNvGrpSpPr/>
            <p:nvPr/>
          </p:nvGrpSpPr>
          <p:grpSpPr>
            <a:xfrm>
              <a:off x="4942163" y="2257287"/>
              <a:ext cx="2307674" cy="2307674"/>
              <a:chOff x="4942163" y="2314437"/>
              <a:chExt cx="2307674" cy="2307674"/>
            </a:xfrm>
          </p:grpSpPr>
          <p:grpSp>
            <p:nvGrpSpPr>
              <p:cNvPr id="65" name="组合 64"/>
              <p:cNvGrpSpPr/>
              <p:nvPr/>
            </p:nvGrpSpPr>
            <p:grpSpPr>
              <a:xfrm>
                <a:off x="4942163" y="2314437"/>
                <a:ext cx="2307674" cy="2307674"/>
                <a:chOff x="4942163" y="2314437"/>
                <a:chExt cx="2307674" cy="2307674"/>
              </a:xfrm>
            </p:grpSpPr>
            <p:sp>
              <p:nvSpPr>
                <p:cNvPr id="71" name="椭圆 70"/>
                <p:cNvSpPr/>
                <p:nvPr/>
              </p:nvSpPr>
              <p:spPr>
                <a:xfrm>
                  <a:off x="4942163" y="2314437"/>
                  <a:ext cx="2307674" cy="2307674"/>
                </a:xfrm>
                <a:prstGeom prst="ellipse">
                  <a:avLst/>
                </a:prstGeom>
                <a:gradFill flip="none" rotWithShape="1">
                  <a:gsLst>
                    <a:gs pos="0">
                      <a:srgbClr val="FFFFFF">
                        <a:lumMod val="85000"/>
                      </a:srgbClr>
                    </a:gs>
                    <a:gs pos="100000">
                      <a:srgbClr val="FFFFFF"/>
                    </a:gs>
                  </a:gsLst>
                  <a:lin ang="2700000" scaled="1"/>
                  <a:tileRect/>
                </a:gradFill>
                <a:ln w="19050" cap="flat" cmpd="sng" algn="ctr">
                  <a:gradFill flip="none" rotWithShape="1">
                    <a:gsLst>
                      <a:gs pos="0">
                        <a:srgbClr val="FFFFFF"/>
                      </a:gs>
                      <a:gs pos="100000">
                        <a:srgbClr val="FFFFFF">
                          <a:lumMod val="75000"/>
                        </a:srgbClr>
                      </a:gs>
                    </a:gsLst>
                    <a:lin ang="2700000" scaled="1"/>
                    <a:tileRect/>
                  </a:gradFill>
                  <a:prstDash val="solid"/>
                  <a:miter lim="800000"/>
                </a:ln>
                <a:effectLst>
                  <a:outerShdw blurRad="368300" dist="1905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72" name="椭圆 71"/>
                <p:cNvSpPr/>
                <p:nvPr/>
              </p:nvSpPr>
              <p:spPr>
                <a:xfrm>
                  <a:off x="5121441" y="2493714"/>
                  <a:ext cx="1949119" cy="1949119"/>
                </a:xfrm>
                <a:prstGeom prst="ellipse">
                  <a:avLst/>
                </a:prstGeom>
                <a:gradFill>
                  <a:gsLst>
                    <a:gs pos="0">
                      <a:srgbClr val="FFFFFF"/>
                    </a:gs>
                    <a:gs pos="100000">
                      <a:srgbClr val="FFFFFF">
                        <a:lumMod val="75000"/>
                      </a:srgbClr>
                    </a:gs>
                  </a:gsLst>
                  <a:lin ang="2700000" scaled="1"/>
                </a:gradFill>
                <a:ln w="12700" cap="flat" cmpd="sng" algn="ctr">
                  <a:noFill/>
                  <a:prstDash val="solid"/>
                  <a:miter lim="800000"/>
                </a:ln>
                <a:effectLst>
                  <a:outerShdw blurRad="304800" dist="127000" dir="2700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66" name="Group 35"/>
              <p:cNvGrpSpPr>
                <a:grpSpLocks noChangeAspect="1"/>
              </p:cNvGrpSpPr>
              <p:nvPr/>
            </p:nvGrpSpPr>
            <p:grpSpPr bwMode="auto">
              <a:xfrm>
                <a:off x="6337616" y="2584391"/>
                <a:ext cx="659085" cy="1273739"/>
                <a:chOff x="3928" y="1840"/>
                <a:chExt cx="267" cy="516"/>
              </a:xfrm>
              <a:solidFill>
                <a:srgbClr val="FFFFFF">
                  <a:lumMod val="65000"/>
                  <a:alpha val="50000"/>
                </a:srgbClr>
              </a:solidFill>
            </p:grpSpPr>
            <p:sp>
              <p:nvSpPr>
                <p:cNvPr id="67" name="Freeform 37"/>
                <p:cNvSpPr/>
                <p:nvPr/>
              </p:nvSpPr>
              <p:spPr bwMode="auto">
                <a:xfrm>
                  <a:off x="3928" y="1840"/>
                  <a:ext cx="34" cy="33"/>
                </a:xfrm>
                <a:custGeom>
                  <a:avLst/>
                  <a:gdLst>
                    <a:gd name="T0" fmla="*/ 7 w 14"/>
                    <a:gd name="T1" fmla="*/ 0 h 14"/>
                    <a:gd name="T2" fmla="*/ 6 w 14"/>
                    <a:gd name="T3" fmla="*/ 0 h 14"/>
                    <a:gd name="T4" fmla="*/ 6 w 14"/>
                    <a:gd name="T5" fmla="*/ 1 h 14"/>
                    <a:gd name="T6" fmla="*/ 6 w 14"/>
                    <a:gd name="T7" fmla="*/ 2 h 14"/>
                    <a:gd name="T8" fmla="*/ 6 w 14"/>
                    <a:gd name="T9" fmla="*/ 2 h 14"/>
                    <a:gd name="T10" fmla="*/ 6 w 14"/>
                    <a:gd name="T11" fmla="*/ 2 h 14"/>
                    <a:gd name="T12" fmla="*/ 5 w 14"/>
                    <a:gd name="T13" fmla="*/ 3 h 14"/>
                    <a:gd name="T14" fmla="*/ 5 w 14"/>
                    <a:gd name="T15" fmla="*/ 3 h 14"/>
                    <a:gd name="T16" fmla="*/ 4 w 14"/>
                    <a:gd name="T17" fmla="*/ 3 h 14"/>
                    <a:gd name="T18" fmla="*/ 4 w 14"/>
                    <a:gd name="T19" fmla="*/ 3 h 14"/>
                    <a:gd name="T20" fmla="*/ 3 w 14"/>
                    <a:gd name="T21" fmla="*/ 3 h 14"/>
                    <a:gd name="T22" fmla="*/ 3 w 14"/>
                    <a:gd name="T23" fmla="*/ 4 h 14"/>
                    <a:gd name="T24" fmla="*/ 3 w 14"/>
                    <a:gd name="T25" fmla="*/ 4 h 14"/>
                    <a:gd name="T26" fmla="*/ 3 w 14"/>
                    <a:gd name="T27" fmla="*/ 4 h 14"/>
                    <a:gd name="T28" fmla="*/ 3 w 14"/>
                    <a:gd name="T29" fmla="*/ 4 h 14"/>
                    <a:gd name="T30" fmla="*/ 2 w 14"/>
                    <a:gd name="T31" fmla="*/ 4 h 14"/>
                    <a:gd name="T32" fmla="*/ 1 w 14"/>
                    <a:gd name="T33" fmla="*/ 4 h 14"/>
                    <a:gd name="T34" fmla="*/ 0 w 14"/>
                    <a:gd name="T35" fmla="*/ 5 h 14"/>
                    <a:gd name="T36" fmla="*/ 0 w 14"/>
                    <a:gd name="T37" fmla="*/ 6 h 14"/>
                    <a:gd name="T38" fmla="*/ 0 w 14"/>
                    <a:gd name="T39" fmla="*/ 6 h 14"/>
                    <a:gd name="T40" fmla="*/ 0 w 14"/>
                    <a:gd name="T41" fmla="*/ 9 h 14"/>
                    <a:gd name="T42" fmla="*/ 1 w 14"/>
                    <a:gd name="T43" fmla="*/ 9 h 14"/>
                    <a:gd name="T44" fmla="*/ 1 w 14"/>
                    <a:gd name="T45" fmla="*/ 9 h 14"/>
                    <a:gd name="T46" fmla="*/ 1 w 14"/>
                    <a:gd name="T47" fmla="*/ 9 h 14"/>
                    <a:gd name="T48" fmla="*/ 1 w 14"/>
                    <a:gd name="T49" fmla="*/ 9 h 14"/>
                    <a:gd name="T50" fmla="*/ 1 w 14"/>
                    <a:gd name="T51" fmla="*/ 11 h 14"/>
                    <a:gd name="T52" fmla="*/ 2 w 14"/>
                    <a:gd name="T53" fmla="*/ 11 h 14"/>
                    <a:gd name="T54" fmla="*/ 3 w 14"/>
                    <a:gd name="T55" fmla="*/ 11 h 14"/>
                    <a:gd name="T56" fmla="*/ 3 w 14"/>
                    <a:gd name="T57" fmla="*/ 11 h 14"/>
                    <a:gd name="T58" fmla="*/ 3 w 14"/>
                    <a:gd name="T59" fmla="*/ 11 h 14"/>
                    <a:gd name="T60" fmla="*/ 3 w 14"/>
                    <a:gd name="T61" fmla="*/ 13 h 14"/>
                    <a:gd name="T62" fmla="*/ 5 w 14"/>
                    <a:gd name="T63" fmla="*/ 13 h 14"/>
                    <a:gd name="T64" fmla="*/ 6 w 14"/>
                    <a:gd name="T65" fmla="*/ 14 h 14"/>
                    <a:gd name="T66" fmla="*/ 7 w 14"/>
                    <a:gd name="T67" fmla="*/ 14 h 14"/>
                    <a:gd name="T68" fmla="*/ 9 w 14"/>
                    <a:gd name="T69" fmla="*/ 13 h 14"/>
                    <a:gd name="T70" fmla="*/ 10 w 14"/>
                    <a:gd name="T71" fmla="*/ 13 h 14"/>
                    <a:gd name="T72" fmla="*/ 10 w 14"/>
                    <a:gd name="T73" fmla="*/ 12 h 14"/>
                    <a:gd name="T74" fmla="*/ 11 w 14"/>
                    <a:gd name="T75" fmla="*/ 12 h 14"/>
                    <a:gd name="T76" fmla="*/ 12 w 14"/>
                    <a:gd name="T77" fmla="*/ 12 h 14"/>
                    <a:gd name="T78" fmla="*/ 13 w 14"/>
                    <a:gd name="T79" fmla="*/ 8 h 14"/>
                    <a:gd name="T80" fmla="*/ 13 w 14"/>
                    <a:gd name="T81" fmla="*/ 7 h 14"/>
                    <a:gd name="T82" fmla="*/ 12 w 14"/>
                    <a:gd name="T83" fmla="*/ 5 h 14"/>
                    <a:gd name="T84" fmla="*/ 12 w 14"/>
                    <a:gd name="T85" fmla="*/ 5 h 14"/>
                    <a:gd name="T86" fmla="*/ 12 w 14"/>
                    <a:gd name="T87" fmla="*/ 5 h 14"/>
                    <a:gd name="T88" fmla="*/ 13 w 14"/>
                    <a:gd name="T89" fmla="*/ 4 h 14"/>
                    <a:gd name="T90" fmla="*/ 13 w 14"/>
                    <a:gd name="T91" fmla="*/ 2 h 14"/>
                    <a:gd name="T92" fmla="*/ 13 w 14"/>
                    <a:gd name="T93" fmla="*/ 2 h 14"/>
                    <a:gd name="T94" fmla="*/ 12 w 14"/>
                    <a:gd name="T95" fmla="*/ 2 h 14"/>
                    <a:gd name="T96" fmla="*/ 12 w 14"/>
                    <a:gd name="T97" fmla="*/ 1 h 14"/>
                    <a:gd name="T98" fmla="*/ 11 w 14"/>
                    <a:gd name="T99" fmla="*/ 1 h 14"/>
                    <a:gd name="T100" fmla="*/ 8 w 14"/>
                    <a:gd name="T101" fmla="*/ 0 h 14"/>
                    <a:gd name="T102" fmla="*/ 8 w 14"/>
                    <a:gd name="T103" fmla="*/ 0 h 14"/>
                    <a:gd name="T104" fmla="*/ 7 w 14"/>
                    <a:gd name="T105" fmla="*/ 0 h 14"/>
                    <a:gd name="T106" fmla="*/ 7 w 14"/>
                    <a:gd name="T107" fmla="*/ 0 h 14"/>
                    <a:gd name="T108" fmla="*/ 7 w 14"/>
                    <a:gd name="T10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 h="14">
                      <a:moveTo>
                        <a:pt x="7" y="0"/>
                      </a:moveTo>
                      <a:cubicBezTo>
                        <a:pt x="7" y="0"/>
                        <a:pt x="6" y="0"/>
                        <a:pt x="6" y="0"/>
                      </a:cubicBezTo>
                      <a:cubicBezTo>
                        <a:pt x="6" y="1"/>
                        <a:pt x="6" y="1"/>
                        <a:pt x="6" y="1"/>
                      </a:cubicBezTo>
                      <a:cubicBezTo>
                        <a:pt x="6" y="2"/>
                        <a:pt x="6" y="2"/>
                        <a:pt x="6" y="2"/>
                      </a:cubicBezTo>
                      <a:cubicBezTo>
                        <a:pt x="6" y="2"/>
                        <a:pt x="6" y="2"/>
                        <a:pt x="6" y="2"/>
                      </a:cubicBezTo>
                      <a:cubicBezTo>
                        <a:pt x="6" y="2"/>
                        <a:pt x="6" y="2"/>
                        <a:pt x="6" y="2"/>
                      </a:cubicBezTo>
                      <a:cubicBezTo>
                        <a:pt x="5" y="3"/>
                        <a:pt x="5" y="3"/>
                        <a:pt x="5" y="3"/>
                      </a:cubicBezTo>
                      <a:cubicBezTo>
                        <a:pt x="5" y="3"/>
                        <a:pt x="5" y="3"/>
                        <a:pt x="5" y="3"/>
                      </a:cubicBezTo>
                      <a:cubicBezTo>
                        <a:pt x="4" y="3"/>
                        <a:pt x="4" y="3"/>
                        <a:pt x="4" y="3"/>
                      </a:cubicBezTo>
                      <a:cubicBezTo>
                        <a:pt x="4" y="3"/>
                        <a:pt x="4" y="3"/>
                        <a:pt x="4" y="3"/>
                      </a:cubicBezTo>
                      <a:cubicBezTo>
                        <a:pt x="3" y="3"/>
                        <a:pt x="3" y="3"/>
                        <a:pt x="3" y="3"/>
                      </a:cubicBezTo>
                      <a:cubicBezTo>
                        <a:pt x="3" y="4"/>
                        <a:pt x="3" y="4"/>
                        <a:pt x="3" y="4"/>
                      </a:cubicBezTo>
                      <a:cubicBezTo>
                        <a:pt x="3" y="4"/>
                        <a:pt x="3" y="4"/>
                        <a:pt x="3" y="4"/>
                      </a:cubicBezTo>
                      <a:cubicBezTo>
                        <a:pt x="3" y="4"/>
                        <a:pt x="3" y="4"/>
                        <a:pt x="3" y="4"/>
                      </a:cubicBezTo>
                      <a:cubicBezTo>
                        <a:pt x="3" y="4"/>
                        <a:pt x="3" y="4"/>
                        <a:pt x="3" y="4"/>
                      </a:cubicBezTo>
                      <a:cubicBezTo>
                        <a:pt x="2" y="4"/>
                        <a:pt x="2" y="4"/>
                        <a:pt x="2" y="4"/>
                      </a:cubicBezTo>
                      <a:cubicBezTo>
                        <a:pt x="1" y="4"/>
                        <a:pt x="1" y="4"/>
                        <a:pt x="1" y="4"/>
                      </a:cubicBezTo>
                      <a:cubicBezTo>
                        <a:pt x="1" y="4"/>
                        <a:pt x="1" y="4"/>
                        <a:pt x="0" y="5"/>
                      </a:cubicBezTo>
                      <a:cubicBezTo>
                        <a:pt x="0" y="5"/>
                        <a:pt x="0" y="6"/>
                        <a:pt x="0" y="6"/>
                      </a:cubicBezTo>
                      <a:cubicBezTo>
                        <a:pt x="0" y="6"/>
                        <a:pt x="0" y="6"/>
                        <a:pt x="0" y="6"/>
                      </a:cubicBezTo>
                      <a:cubicBezTo>
                        <a:pt x="0" y="9"/>
                        <a:pt x="0" y="9"/>
                        <a:pt x="0" y="9"/>
                      </a:cubicBezTo>
                      <a:cubicBezTo>
                        <a:pt x="1" y="9"/>
                        <a:pt x="1" y="9"/>
                        <a:pt x="1" y="9"/>
                      </a:cubicBezTo>
                      <a:cubicBezTo>
                        <a:pt x="1" y="9"/>
                        <a:pt x="1" y="9"/>
                        <a:pt x="1" y="9"/>
                      </a:cubicBezTo>
                      <a:cubicBezTo>
                        <a:pt x="1" y="9"/>
                        <a:pt x="1" y="9"/>
                        <a:pt x="1" y="9"/>
                      </a:cubicBezTo>
                      <a:cubicBezTo>
                        <a:pt x="1" y="9"/>
                        <a:pt x="1" y="9"/>
                        <a:pt x="1" y="9"/>
                      </a:cubicBezTo>
                      <a:cubicBezTo>
                        <a:pt x="1" y="11"/>
                        <a:pt x="1" y="11"/>
                        <a:pt x="1" y="11"/>
                      </a:cubicBezTo>
                      <a:cubicBezTo>
                        <a:pt x="2" y="11"/>
                        <a:pt x="2" y="11"/>
                        <a:pt x="2" y="11"/>
                      </a:cubicBezTo>
                      <a:cubicBezTo>
                        <a:pt x="3" y="11"/>
                        <a:pt x="3" y="11"/>
                        <a:pt x="3" y="11"/>
                      </a:cubicBezTo>
                      <a:cubicBezTo>
                        <a:pt x="3" y="11"/>
                        <a:pt x="3" y="11"/>
                        <a:pt x="3" y="11"/>
                      </a:cubicBezTo>
                      <a:cubicBezTo>
                        <a:pt x="3" y="11"/>
                        <a:pt x="3" y="11"/>
                        <a:pt x="3" y="11"/>
                      </a:cubicBezTo>
                      <a:cubicBezTo>
                        <a:pt x="3" y="12"/>
                        <a:pt x="3" y="12"/>
                        <a:pt x="3" y="13"/>
                      </a:cubicBezTo>
                      <a:cubicBezTo>
                        <a:pt x="4" y="13"/>
                        <a:pt x="5" y="13"/>
                        <a:pt x="5" y="13"/>
                      </a:cubicBezTo>
                      <a:cubicBezTo>
                        <a:pt x="6" y="14"/>
                        <a:pt x="6" y="14"/>
                        <a:pt x="6" y="14"/>
                      </a:cubicBezTo>
                      <a:cubicBezTo>
                        <a:pt x="7" y="14"/>
                        <a:pt x="7" y="14"/>
                        <a:pt x="7" y="14"/>
                      </a:cubicBezTo>
                      <a:cubicBezTo>
                        <a:pt x="8" y="14"/>
                        <a:pt x="9" y="13"/>
                        <a:pt x="9" y="13"/>
                      </a:cubicBezTo>
                      <a:cubicBezTo>
                        <a:pt x="10" y="13"/>
                        <a:pt x="10" y="13"/>
                        <a:pt x="10" y="13"/>
                      </a:cubicBezTo>
                      <a:cubicBezTo>
                        <a:pt x="10" y="12"/>
                        <a:pt x="10" y="12"/>
                        <a:pt x="10" y="12"/>
                      </a:cubicBezTo>
                      <a:cubicBezTo>
                        <a:pt x="11" y="12"/>
                        <a:pt x="11" y="12"/>
                        <a:pt x="11" y="12"/>
                      </a:cubicBezTo>
                      <a:cubicBezTo>
                        <a:pt x="12" y="12"/>
                        <a:pt x="12" y="12"/>
                        <a:pt x="12" y="12"/>
                      </a:cubicBezTo>
                      <a:cubicBezTo>
                        <a:pt x="13" y="11"/>
                        <a:pt x="14" y="9"/>
                        <a:pt x="13" y="8"/>
                      </a:cubicBezTo>
                      <a:cubicBezTo>
                        <a:pt x="13" y="7"/>
                        <a:pt x="13" y="7"/>
                        <a:pt x="13" y="7"/>
                      </a:cubicBezTo>
                      <a:cubicBezTo>
                        <a:pt x="12" y="6"/>
                        <a:pt x="12" y="6"/>
                        <a:pt x="12" y="5"/>
                      </a:cubicBezTo>
                      <a:cubicBezTo>
                        <a:pt x="12" y="5"/>
                        <a:pt x="12" y="5"/>
                        <a:pt x="12" y="5"/>
                      </a:cubicBezTo>
                      <a:cubicBezTo>
                        <a:pt x="12" y="5"/>
                        <a:pt x="12" y="5"/>
                        <a:pt x="12" y="5"/>
                      </a:cubicBezTo>
                      <a:cubicBezTo>
                        <a:pt x="13" y="5"/>
                        <a:pt x="13" y="5"/>
                        <a:pt x="13" y="4"/>
                      </a:cubicBezTo>
                      <a:cubicBezTo>
                        <a:pt x="13" y="2"/>
                        <a:pt x="13" y="2"/>
                        <a:pt x="13" y="2"/>
                      </a:cubicBezTo>
                      <a:cubicBezTo>
                        <a:pt x="13" y="2"/>
                        <a:pt x="13" y="2"/>
                        <a:pt x="13" y="2"/>
                      </a:cubicBezTo>
                      <a:cubicBezTo>
                        <a:pt x="12" y="2"/>
                        <a:pt x="12" y="2"/>
                        <a:pt x="12" y="2"/>
                      </a:cubicBezTo>
                      <a:cubicBezTo>
                        <a:pt x="12" y="1"/>
                        <a:pt x="12" y="1"/>
                        <a:pt x="12" y="1"/>
                      </a:cubicBezTo>
                      <a:cubicBezTo>
                        <a:pt x="11" y="1"/>
                        <a:pt x="11" y="1"/>
                        <a:pt x="11" y="1"/>
                      </a:cubicBezTo>
                      <a:cubicBezTo>
                        <a:pt x="10" y="0"/>
                        <a:pt x="9" y="0"/>
                        <a:pt x="8" y="0"/>
                      </a:cubicBezTo>
                      <a:cubicBezTo>
                        <a:pt x="8" y="0"/>
                        <a:pt x="8" y="0"/>
                        <a:pt x="8" y="0"/>
                      </a:cubicBezTo>
                      <a:cubicBezTo>
                        <a:pt x="7" y="0"/>
                        <a:pt x="7" y="0"/>
                        <a:pt x="7" y="0"/>
                      </a:cubicBezTo>
                      <a:cubicBezTo>
                        <a:pt x="7"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8" name="Freeform 39"/>
                <p:cNvSpPr/>
                <p:nvPr/>
              </p:nvSpPr>
              <p:spPr bwMode="auto">
                <a:xfrm>
                  <a:off x="3959" y="1864"/>
                  <a:ext cx="22" cy="14"/>
                </a:xfrm>
                <a:custGeom>
                  <a:avLst/>
                  <a:gdLst>
                    <a:gd name="T0" fmla="*/ 6 w 9"/>
                    <a:gd name="T1" fmla="*/ 0 h 6"/>
                    <a:gd name="T2" fmla="*/ 4 w 9"/>
                    <a:gd name="T3" fmla="*/ 0 h 6"/>
                    <a:gd name="T4" fmla="*/ 1 w 9"/>
                    <a:gd name="T5" fmla="*/ 0 h 6"/>
                    <a:gd name="T6" fmla="*/ 0 w 9"/>
                    <a:gd name="T7" fmla="*/ 1 h 6"/>
                    <a:gd name="T8" fmla="*/ 0 w 9"/>
                    <a:gd name="T9" fmla="*/ 2 h 6"/>
                    <a:gd name="T10" fmla="*/ 0 w 9"/>
                    <a:gd name="T11" fmla="*/ 2 h 6"/>
                    <a:gd name="T12" fmla="*/ 0 w 9"/>
                    <a:gd name="T13" fmla="*/ 5 h 6"/>
                    <a:gd name="T14" fmla="*/ 3 w 9"/>
                    <a:gd name="T15" fmla="*/ 5 h 6"/>
                    <a:gd name="T16" fmla="*/ 3 w 9"/>
                    <a:gd name="T17" fmla="*/ 6 h 6"/>
                    <a:gd name="T18" fmla="*/ 8 w 9"/>
                    <a:gd name="T19" fmla="*/ 6 h 6"/>
                    <a:gd name="T20" fmla="*/ 8 w 9"/>
                    <a:gd name="T21" fmla="*/ 6 h 6"/>
                    <a:gd name="T22" fmla="*/ 9 w 9"/>
                    <a:gd name="T23" fmla="*/ 6 h 6"/>
                    <a:gd name="T24" fmla="*/ 9 w 9"/>
                    <a:gd name="T25" fmla="*/ 5 h 6"/>
                    <a:gd name="T26" fmla="*/ 9 w 9"/>
                    <a:gd name="T27" fmla="*/ 5 h 6"/>
                    <a:gd name="T28" fmla="*/ 9 w 9"/>
                    <a:gd name="T29" fmla="*/ 3 h 6"/>
                    <a:gd name="T30" fmla="*/ 7 w 9"/>
                    <a:gd name="T31" fmla="*/ 2 h 6"/>
                    <a:gd name="T32" fmla="*/ 7 w 9"/>
                    <a:gd name="T33" fmla="*/ 2 h 6"/>
                    <a:gd name="T34" fmla="*/ 7 w 9"/>
                    <a:gd name="T35" fmla="*/ 2 h 6"/>
                    <a:gd name="T36" fmla="*/ 6 w 9"/>
                    <a:gd name="T37" fmla="*/ 2 h 6"/>
                    <a:gd name="T38" fmla="*/ 6 w 9"/>
                    <a:gd name="T39" fmla="*/ 1 h 6"/>
                    <a:gd name="T40" fmla="*/ 6 w 9"/>
                    <a:gd name="T41" fmla="*/ 1 h 6"/>
                    <a:gd name="T42" fmla="*/ 6 w 9"/>
                    <a:gd name="T4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6">
                      <a:moveTo>
                        <a:pt x="6" y="0"/>
                      </a:moveTo>
                      <a:cubicBezTo>
                        <a:pt x="4" y="0"/>
                        <a:pt x="4" y="0"/>
                        <a:pt x="4" y="0"/>
                      </a:cubicBezTo>
                      <a:cubicBezTo>
                        <a:pt x="1" y="0"/>
                        <a:pt x="1" y="0"/>
                        <a:pt x="1" y="0"/>
                      </a:cubicBezTo>
                      <a:cubicBezTo>
                        <a:pt x="1" y="0"/>
                        <a:pt x="0" y="0"/>
                        <a:pt x="0" y="1"/>
                      </a:cubicBezTo>
                      <a:cubicBezTo>
                        <a:pt x="0" y="1"/>
                        <a:pt x="0" y="1"/>
                        <a:pt x="0" y="2"/>
                      </a:cubicBezTo>
                      <a:cubicBezTo>
                        <a:pt x="0" y="2"/>
                        <a:pt x="0" y="2"/>
                        <a:pt x="0" y="2"/>
                      </a:cubicBezTo>
                      <a:cubicBezTo>
                        <a:pt x="0" y="5"/>
                        <a:pt x="0" y="5"/>
                        <a:pt x="0" y="5"/>
                      </a:cubicBezTo>
                      <a:cubicBezTo>
                        <a:pt x="3" y="5"/>
                        <a:pt x="3" y="5"/>
                        <a:pt x="3" y="5"/>
                      </a:cubicBezTo>
                      <a:cubicBezTo>
                        <a:pt x="3" y="6"/>
                        <a:pt x="3" y="6"/>
                        <a:pt x="3" y="6"/>
                      </a:cubicBezTo>
                      <a:cubicBezTo>
                        <a:pt x="8" y="6"/>
                        <a:pt x="8" y="6"/>
                        <a:pt x="8" y="6"/>
                      </a:cubicBezTo>
                      <a:cubicBezTo>
                        <a:pt x="8" y="6"/>
                        <a:pt x="8" y="6"/>
                        <a:pt x="8" y="6"/>
                      </a:cubicBezTo>
                      <a:cubicBezTo>
                        <a:pt x="8" y="6"/>
                        <a:pt x="9" y="6"/>
                        <a:pt x="9" y="6"/>
                      </a:cubicBezTo>
                      <a:cubicBezTo>
                        <a:pt x="9" y="6"/>
                        <a:pt x="9" y="5"/>
                        <a:pt x="9" y="5"/>
                      </a:cubicBezTo>
                      <a:cubicBezTo>
                        <a:pt x="9" y="5"/>
                        <a:pt x="9" y="5"/>
                        <a:pt x="9" y="5"/>
                      </a:cubicBezTo>
                      <a:cubicBezTo>
                        <a:pt x="9" y="4"/>
                        <a:pt x="9" y="4"/>
                        <a:pt x="9" y="3"/>
                      </a:cubicBezTo>
                      <a:cubicBezTo>
                        <a:pt x="9" y="2"/>
                        <a:pt x="8" y="2"/>
                        <a:pt x="7" y="2"/>
                      </a:cubicBezTo>
                      <a:cubicBezTo>
                        <a:pt x="7" y="2"/>
                        <a:pt x="7" y="2"/>
                        <a:pt x="7" y="2"/>
                      </a:cubicBezTo>
                      <a:cubicBezTo>
                        <a:pt x="7" y="2"/>
                        <a:pt x="7" y="2"/>
                        <a:pt x="7" y="2"/>
                      </a:cubicBezTo>
                      <a:cubicBezTo>
                        <a:pt x="6" y="2"/>
                        <a:pt x="6" y="2"/>
                        <a:pt x="6" y="2"/>
                      </a:cubicBezTo>
                      <a:cubicBezTo>
                        <a:pt x="6" y="1"/>
                        <a:pt x="6" y="1"/>
                        <a:pt x="6" y="1"/>
                      </a:cubicBezTo>
                      <a:cubicBezTo>
                        <a:pt x="6" y="1"/>
                        <a:pt x="6" y="1"/>
                        <a:pt x="6"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9" name="Freeform 43"/>
                <p:cNvSpPr>
                  <a:spLocks noEditPoints="1"/>
                </p:cNvSpPr>
                <p:nvPr/>
              </p:nvSpPr>
              <p:spPr bwMode="auto">
                <a:xfrm>
                  <a:off x="4164" y="2301"/>
                  <a:ext cx="31" cy="55"/>
                </a:xfrm>
                <a:custGeom>
                  <a:avLst/>
                  <a:gdLst>
                    <a:gd name="T0" fmla="*/ 12 w 13"/>
                    <a:gd name="T1" fmla="*/ 0 h 23"/>
                    <a:gd name="T2" fmla="*/ 12 w 13"/>
                    <a:gd name="T3" fmla="*/ 0 h 23"/>
                    <a:gd name="T4" fmla="*/ 12 w 13"/>
                    <a:gd name="T5" fmla="*/ 0 h 23"/>
                    <a:gd name="T6" fmla="*/ 12 w 13"/>
                    <a:gd name="T7" fmla="*/ 0 h 23"/>
                    <a:gd name="T8" fmla="*/ 9 w 13"/>
                    <a:gd name="T9" fmla="*/ 0 h 23"/>
                    <a:gd name="T10" fmla="*/ 7 w 13"/>
                    <a:gd name="T11" fmla="*/ 2 h 23"/>
                    <a:gd name="T12" fmla="*/ 6 w 13"/>
                    <a:gd name="T13" fmla="*/ 4 h 23"/>
                    <a:gd name="T14" fmla="*/ 5 w 13"/>
                    <a:gd name="T15" fmla="*/ 6 h 23"/>
                    <a:gd name="T16" fmla="*/ 5 w 13"/>
                    <a:gd name="T17" fmla="*/ 6 h 23"/>
                    <a:gd name="T18" fmla="*/ 4 w 13"/>
                    <a:gd name="T19" fmla="*/ 7 h 23"/>
                    <a:gd name="T20" fmla="*/ 3 w 13"/>
                    <a:gd name="T21" fmla="*/ 9 h 23"/>
                    <a:gd name="T22" fmla="*/ 3 w 13"/>
                    <a:gd name="T23" fmla="*/ 9 h 23"/>
                    <a:gd name="T24" fmla="*/ 3 w 13"/>
                    <a:gd name="T25" fmla="*/ 10 h 23"/>
                    <a:gd name="T26" fmla="*/ 2 w 13"/>
                    <a:gd name="T27" fmla="*/ 14 h 23"/>
                    <a:gd name="T28" fmla="*/ 2 w 13"/>
                    <a:gd name="T29" fmla="*/ 14 h 23"/>
                    <a:gd name="T30" fmla="*/ 1 w 13"/>
                    <a:gd name="T31" fmla="*/ 14 h 23"/>
                    <a:gd name="T32" fmla="*/ 0 w 13"/>
                    <a:gd name="T33" fmla="*/ 19 h 23"/>
                    <a:gd name="T34" fmla="*/ 1 w 13"/>
                    <a:gd name="T35" fmla="*/ 21 h 23"/>
                    <a:gd name="T36" fmla="*/ 0 w 13"/>
                    <a:gd name="T37" fmla="*/ 22 h 23"/>
                    <a:gd name="T38" fmla="*/ 1 w 13"/>
                    <a:gd name="T39" fmla="*/ 23 h 23"/>
                    <a:gd name="T40" fmla="*/ 2 w 13"/>
                    <a:gd name="T41" fmla="*/ 23 h 23"/>
                    <a:gd name="T42" fmla="*/ 6 w 13"/>
                    <a:gd name="T43" fmla="*/ 19 h 23"/>
                    <a:gd name="T44" fmla="*/ 6 w 13"/>
                    <a:gd name="T45" fmla="*/ 18 h 23"/>
                    <a:gd name="T46" fmla="*/ 7 w 13"/>
                    <a:gd name="T47" fmla="*/ 18 h 23"/>
                    <a:gd name="T48" fmla="*/ 7 w 13"/>
                    <a:gd name="T49" fmla="*/ 16 h 23"/>
                    <a:gd name="T50" fmla="*/ 7 w 13"/>
                    <a:gd name="T51" fmla="*/ 14 h 23"/>
                    <a:gd name="T52" fmla="*/ 7 w 13"/>
                    <a:gd name="T53" fmla="*/ 14 h 23"/>
                    <a:gd name="T54" fmla="*/ 7 w 13"/>
                    <a:gd name="T55" fmla="*/ 13 h 23"/>
                    <a:gd name="T56" fmla="*/ 7 w 13"/>
                    <a:gd name="T57" fmla="*/ 12 h 23"/>
                    <a:gd name="T58" fmla="*/ 7 w 13"/>
                    <a:gd name="T59" fmla="*/ 12 h 23"/>
                    <a:gd name="T60" fmla="*/ 8 w 13"/>
                    <a:gd name="T61" fmla="*/ 10 h 23"/>
                    <a:gd name="T62" fmla="*/ 8 w 13"/>
                    <a:gd name="T63" fmla="*/ 10 h 23"/>
                    <a:gd name="T64" fmla="*/ 8 w 13"/>
                    <a:gd name="T65" fmla="*/ 9 h 23"/>
                    <a:gd name="T66" fmla="*/ 8 w 13"/>
                    <a:gd name="T67" fmla="*/ 9 h 23"/>
                    <a:gd name="T68" fmla="*/ 9 w 13"/>
                    <a:gd name="T69" fmla="*/ 9 h 23"/>
                    <a:gd name="T70" fmla="*/ 12 w 13"/>
                    <a:gd name="T71" fmla="*/ 2 h 23"/>
                    <a:gd name="T72" fmla="*/ 12 w 13"/>
                    <a:gd name="T73" fmla="*/ 3 h 23"/>
                    <a:gd name="T74" fmla="*/ 11 w 13"/>
                    <a:gd name="T75" fmla="*/ 3 h 23"/>
                    <a:gd name="T76" fmla="*/ 11 w 13"/>
                    <a:gd name="T77" fmla="*/ 2 h 23"/>
                    <a:gd name="T78" fmla="*/ 10 w 13"/>
                    <a:gd name="T79" fmla="*/ 1 h 23"/>
                    <a:gd name="T80" fmla="*/ 10 w 13"/>
                    <a:gd name="T81" fmla="*/ 0 h 23"/>
                    <a:gd name="T82" fmla="*/ 9 w 1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 h="23">
                      <a:moveTo>
                        <a:pt x="12" y="0"/>
                      </a:moveTo>
                      <a:cubicBezTo>
                        <a:pt x="12" y="0"/>
                        <a:pt x="12" y="0"/>
                        <a:pt x="12" y="0"/>
                      </a:cubicBezTo>
                      <a:cubicBezTo>
                        <a:pt x="12" y="0"/>
                        <a:pt x="12" y="0"/>
                        <a:pt x="12" y="0"/>
                      </a:cubicBezTo>
                      <a:cubicBezTo>
                        <a:pt x="12" y="0"/>
                        <a:pt x="12" y="0"/>
                        <a:pt x="12" y="0"/>
                      </a:cubicBezTo>
                      <a:moveTo>
                        <a:pt x="9" y="0"/>
                      </a:moveTo>
                      <a:cubicBezTo>
                        <a:pt x="9" y="1"/>
                        <a:pt x="8" y="1"/>
                        <a:pt x="7" y="2"/>
                      </a:cubicBezTo>
                      <a:cubicBezTo>
                        <a:pt x="7" y="3"/>
                        <a:pt x="6" y="3"/>
                        <a:pt x="6" y="4"/>
                      </a:cubicBezTo>
                      <a:cubicBezTo>
                        <a:pt x="5" y="4"/>
                        <a:pt x="5" y="5"/>
                        <a:pt x="5" y="6"/>
                      </a:cubicBezTo>
                      <a:cubicBezTo>
                        <a:pt x="5" y="6"/>
                        <a:pt x="5" y="6"/>
                        <a:pt x="5" y="6"/>
                      </a:cubicBezTo>
                      <a:cubicBezTo>
                        <a:pt x="4" y="7"/>
                        <a:pt x="4" y="7"/>
                        <a:pt x="4" y="7"/>
                      </a:cubicBezTo>
                      <a:cubicBezTo>
                        <a:pt x="3" y="7"/>
                        <a:pt x="3" y="8"/>
                        <a:pt x="3" y="9"/>
                      </a:cubicBezTo>
                      <a:cubicBezTo>
                        <a:pt x="3" y="9"/>
                        <a:pt x="3" y="9"/>
                        <a:pt x="3" y="9"/>
                      </a:cubicBezTo>
                      <a:cubicBezTo>
                        <a:pt x="3" y="10"/>
                        <a:pt x="3" y="10"/>
                        <a:pt x="3" y="10"/>
                      </a:cubicBezTo>
                      <a:cubicBezTo>
                        <a:pt x="2" y="11"/>
                        <a:pt x="2" y="12"/>
                        <a:pt x="2" y="14"/>
                      </a:cubicBezTo>
                      <a:cubicBezTo>
                        <a:pt x="2" y="14"/>
                        <a:pt x="2" y="14"/>
                        <a:pt x="2" y="14"/>
                      </a:cubicBezTo>
                      <a:cubicBezTo>
                        <a:pt x="1" y="14"/>
                        <a:pt x="1" y="14"/>
                        <a:pt x="1" y="14"/>
                      </a:cubicBezTo>
                      <a:cubicBezTo>
                        <a:pt x="0" y="15"/>
                        <a:pt x="0" y="17"/>
                        <a:pt x="0" y="19"/>
                      </a:cubicBezTo>
                      <a:cubicBezTo>
                        <a:pt x="1" y="20"/>
                        <a:pt x="1" y="21"/>
                        <a:pt x="1" y="21"/>
                      </a:cubicBezTo>
                      <a:cubicBezTo>
                        <a:pt x="0" y="22"/>
                        <a:pt x="0" y="22"/>
                        <a:pt x="0" y="22"/>
                      </a:cubicBezTo>
                      <a:cubicBezTo>
                        <a:pt x="1" y="23"/>
                        <a:pt x="1" y="23"/>
                        <a:pt x="1" y="23"/>
                      </a:cubicBezTo>
                      <a:cubicBezTo>
                        <a:pt x="2" y="23"/>
                        <a:pt x="2" y="23"/>
                        <a:pt x="2" y="23"/>
                      </a:cubicBezTo>
                      <a:cubicBezTo>
                        <a:pt x="5" y="23"/>
                        <a:pt x="5" y="20"/>
                        <a:pt x="6" y="19"/>
                      </a:cubicBezTo>
                      <a:cubicBezTo>
                        <a:pt x="6" y="18"/>
                        <a:pt x="6" y="18"/>
                        <a:pt x="6" y="18"/>
                      </a:cubicBezTo>
                      <a:cubicBezTo>
                        <a:pt x="7" y="18"/>
                        <a:pt x="7" y="18"/>
                        <a:pt x="7" y="18"/>
                      </a:cubicBezTo>
                      <a:cubicBezTo>
                        <a:pt x="7" y="17"/>
                        <a:pt x="7" y="16"/>
                        <a:pt x="7" y="16"/>
                      </a:cubicBezTo>
                      <a:cubicBezTo>
                        <a:pt x="7" y="15"/>
                        <a:pt x="7" y="15"/>
                        <a:pt x="7" y="14"/>
                      </a:cubicBezTo>
                      <a:cubicBezTo>
                        <a:pt x="7" y="14"/>
                        <a:pt x="7" y="14"/>
                        <a:pt x="7" y="14"/>
                      </a:cubicBezTo>
                      <a:cubicBezTo>
                        <a:pt x="7" y="13"/>
                        <a:pt x="7" y="13"/>
                        <a:pt x="7" y="13"/>
                      </a:cubicBezTo>
                      <a:cubicBezTo>
                        <a:pt x="7" y="12"/>
                        <a:pt x="7" y="12"/>
                        <a:pt x="7" y="12"/>
                      </a:cubicBezTo>
                      <a:cubicBezTo>
                        <a:pt x="7" y="12"/>
                        <a:pt x="7" y="12"/>
                        <a:pt x="7" y="12"/>
                      </a:cubicBezTo>
                      <a:cubicBezTo>
                        <a:pt x="8" y="12"/>
                        <a:pt x="8" y="11"/>
                        <a:pt x="8" y="10"/>
                      </a:cubicBezTo>
                      <a:cubicBezTo>
                        <a:pt x="8" y="10"/>
                        <a:pt x="8" y="10"/>
                        <a:pt x="8" y="10"/>
                      </a:cubicBezTo>
                      <a:cubicBezTo>
                        <a:pt x="8" y="9"/>
                        <a:pt x="8" y="9"/>
                        <a:pt x="8" y="9"/>
                      </a:cubicBezTo>
                      <a:cubicBezTo>
                        <a:pt x="8" y="9"/>
                        <a:pt x="8" y="9"/>
                        <a:pt x="8" y="9"/>
                      </a:cubicBezTo>
                      <a:cubicBezTo>
                        <a:pt x="9" y="9"/>
                        <a:pt x="9" y="9"/>
                        <a:pt x="9" y="9"/>
                      </a:cubicBezTo>
                      <a:cubicBezTo>
                        <a:pt x="11" y="8"/>
                        <a:pt x="13" y="5"/>
                        <a:pt x="12" y="2"/>
                      </a:cubicBezTo>
                      <a:cubicBezTo>
                        <a:pt x="12" y="2"/>
                        <a:pt x="12" y="2"/>
                        <a:pt x="12" y="3"/>
                      </a:cubicBezTo>
                      <a:cubicBezTo>
                        <a:pt x="11" y="3"/>
                        <a:pt x="11" y="3"/>
                        <a:pt x="11" y="3"/>
                      </a:cubicBezTo>
                      <a:cubicBezTo>
                        <a:pt x="11" y="2"/>
                        <a:pt x="11" y="2"/>
                        <a:pt x="11" y="2"/>
                      </a:cubicBezTo>
                      <a:cubicBezTo>
                        <a:pt x="10" y="2"/>
                        <a:pt x="10" y="1"/>
                        <a:pt x="10" y="1"/>
                      </a:cubicBezTo>
                      <a:cubicBezTo>
                        <a:pt x="10" y="0"/>
                        <a:pt x="10" y="0"/>
                        <a:pt x="10"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70" name="Freeform 44"/>
                <p:cNvSpPr/>
                <p:nvPr/>
              </p:nvSpPr>
              <p:spPr bwMode="auto">
                <a:xfrm>
                  <a:off x="4188" y="2298"/>
                  <a:ext cx="7" cy="10"/>
                </a:xfrm>
                <a:custGeom>
                  <a:avLst/>
                  <a:gdLst>
                    <a:gd name="T0" fmla="*/ 1 w 3"/>
                    <a:gd name="T1" fmla="*/ 0 h 4"/>
                    <a:gd name="T2" fmla="*/ 0 w 3"/>
                    <a:gd name="T3" fmla="*/ 1 h 4"/>
                    <a:gd name="T4" fmla="*/ 0 w 3"/>
                    <a:gd name="T5" fmla="*/ 2 h 4"/>
                    <a:gd name="T6" fmla="*/ 1 w 3"/>
                    <a:gd name="T7" fmla="*/ 3 h 4"/>
                    <a:gd name="T8" fmla="*/ 1 w 3"/>
                    <a:gd name="T9" fmla="*/ 4 h 4"/>
                    <a:gd name="T10" fmla="*/ 2 w 3"/>
                    <a:gd name="T11" fmla="*/ 4 h 4"/>
                    <a:gd name="T12" fmla="*/ 2 w 3"/>
                    <a:gd name="T13" fmla="*/ 3 h 4"/>
                    <a:gd name="T14" fmla="*/ 3 w 3"/>
                    <a:gd name="T15" fmla="*/ 2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0" y="1"/>
                        <a:pt x="0" y="1"/>
                        <a:pt x="0" y="1"/>
                      </a:cubicBezTo>
                      <a:cubicBezTo>
                        <a:pt x="0" y="2"/>
                        <a:pt x="0" y="2"/>
                        <a:pt x="0" y="2"/>
                      </a:cubicBezTo>
                      <a:cubicBezTo>
                        <a:pt x="0" y="2"/>
                        <a:pt x="0" y="3"/>
                        <a:pt x="1" y="3"/>
                      </a:cubicBezTo>
                      <a:cubicBezTo>
                        <a:pt x="1" y="4"/>
                        <a:pt x="1" y="4"/>
                        <a:pt x="1" y="4"/>
                      </a:cubicBezTo>
                      <a:cubicBezTo>
                        <a:pt x="2" y="4"/>
                        <a:pt x="2" y="4"/>
                        <a:pt x="2" y="4"/>
                      </a:cubicBezTo>
                      <a:cubicBezTo>
                        <a:pt x="2" y="3"/>
                        <a:pt x="2" y="3"/>
                        <a:pt x="2" y="3"/>
                      </a:cubicBezTo>
                      <a:cubicBezTo>
                        <a:pt x="3" y="3"/>
                        <a:pt x="3" y="3"/>
                        <a:pt x="3" y="2"/>
                      </a:cubicBezTo>
                      <a:cubicBezTo>
                        <a:pt x="3" y="2"/>
                        <a:pt x="2" y="2"/>
                        <a:pt x="2" y="1"/>
                      </a:cubicBezTo>
                      <a:cubicBezTo>
                        <a:pt x="2" y="1"/>
                        <a:pt x="2" y="1"/>
                        <a:pt x="2" y="1"/>
                      </a:cubicBezTo>
                      <a:cubicBezTo>
                        <a:pt x="2" y="1"/>
                        <a:pt x="1"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60" name="Group 13"/>
            <p:cNvGrpSpPr/>
            <p:nvPr/>
          </p:nvGrpSpPr>
          <p:grpSpPr>
            <a:xfrm>
              <a:off x="5681134" y="2819516"/>
              <a:ext cx="829733" cy="1183217"/>
              <a:chOff x="2338389" y="866775"/>
              <a:chExt cx="622300" cy="887413"/>
            </a:xfrm>
            <a:solidFill>
              <a:srgbClr val="969696"/>
            </a:solidFill>
          </p:grpSpPr>
          <p:sp>
            <p:nvSpPr>
              <p:cNvPr id="61" name="Freeform 1939"/>
              <p:cNvSpPr>
                <a:spLocks noEditPoints="1"/>
              </p:cNvSpPr>
              <p:nvPr/>
            </p:nvSpPr>
            <p:spPr bwMode="auto">
              <a:xfrm>
                <a:off x="2432051" y="866775"/>
                <a:ext cx="438150" cy="549275"/>
              </a:xfrm>
              <a:custGeom>
                <a:avLst/>
                <a:gdLst>
                  <a:gd name="T0" fmla="*/ 227 w 244"/>
                  <a:gd name="T1" fmla="*/ 155 h 306"/>
                  <a:gd name="T2" fmla="*/ 206 w 244"/>
                  <a:gd name="T3" fmla="*/ 79 h 306"/>
                  <a:gd name="T4" fmla="*/ 206 w 244"/>
                  <a:gd name="T5" fmla="*/ 79 h 306"/>
                  <a:gd name="T6" fmla="*/ 168 w 244"/>
                  <a:gd name="T7" fmla="*/ 45 h 306"/>
                  <a:gd name="T8" fmla="*/ 52 w 244"/>
                  <a:gd name="T9" fmla="*/ 64 h 306"/>
                  <a:gd name="T10" fmla="*/ 15 w 244"/>
                  <a:gd name="T11" fmla="*/ 150 h 306"/>
                  <a:gd name="T12" fmla="*/ 15 w 244"/>
                  <a:gd name="T13" fmla="*/ 156 h 306"/>
                  <a:gd name="T14" fmla="*/ 1 w 244"/>
                  <a:gd name="T15" fmla="*/ 191 h 306"/>
                  <a:gd name="T16" fmla="*/ 27 w 244"/>
                  <a:gd name="T17" fmla="*/ 227 h 306"/>
                  <a:gd name="T18" fmla="*/ 121 w 244"/>
                  <a:gd name="T19" fmla="*/ 306 h 306"/>
                  <a:gd name="T20" fmla="*/ 215 w 244"/>
                  <a:gd name="T21" fmla="*/ 227 h 306"/>
                  <a:gd name="T22" fmla="*/ 242 w 244"/>
                  <a:gd name="T23" fmla="*/ 191 h 306"/>
                  <a:gd name="T24" fmla="*/ 227 w 244"/>
                  <a:gd name="T25" fmla="*/ 155 h 306"/>
                  <a:gd name="T26" fmla="*/ 121 w 244"/>
                  <a:gd name="T27" fmla="*/ 286 h 306"/>
                  <a:gd name="T28" fmla="*/ 36 w 244"/>
                  <a:gd name="T29" fmla="*/ 184 h 306"/>
                  <a:gd name="T30" fmla="*/ 77 w 244"/>
                  <a:gd name="T31" fmla="*/ 99 h 306"/>
                  <a:gd name="T32" fmla="*/ 206 w 244"/>
                  <a:gd name="T33" fmla="*/ 148 h 306"/>
                  <a:gd name="T34" fmla="*/ 207 w 244"/>
                  <a:gd name="T35" fmla="*/ 167 h 306"/>
                  <a:gd name="T36" fmla="*/ 121 w 244"/>
                  <a:gd name="T37"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306">
                    <a:moveTo>
                      <a:pt x="227" y="155"/>
                    </a:moveTo>
                    <a:cubicBezTo>
                      <a:pt x="225" y="119"/>
                      <a:pt x="217" y="95"/>
                      <a:pt x="206" y="79"/>
                    </a:cubicBezTo>
                    <a:cubicBezTo>
                      <a:pt x="206" y="79"/>
                      <a:pt x="206" y="79"/>
                      <a:pt x="206" y="79"/>
                    </a:cubicBezTo>
                    <a:cubicBezTo>
                      <a:pt x="197" y="65"/>
                      <a:pt x="179" y="52"/>
                      <a:pt x="168" y="45"/>
                    </a:cubicBezTo>
                    <a:cubicBezTo>
                      <a:pt x="96" y="0"/>
                      <a:pt x="56" y="57"/>
                      <a:pt x="52" y="64"/>
                    </a:cubicBezTo>
                    <a:cubicBezTo>
                      <a:pt x="45" y="67"/>
                      <a:pt x="3" y="85"/>
                      <a:pt x="15" y="150"/>
                    </a:cubicBezTo>
                    <a:cubicBezTo>
                      <a:pt x="15" y="152"/>
                      <a:pt x="15" y="154"/>
                      <a:pt x="15" y="156"/>
                    </a:cubicBezTo>
                    <a:cubicBezTo>
                      <a:pt x="6" y="160"/>
                      <a:pt x="0" y="170"/>
                      <a:pt x="1" y="191"/>
                    </a:cubicBezTo>
                    <a:cubicBezTo>
                      <a:pt x="3" y="214"/>
                      <a:pt x="15" y="224"/>
                      <a:pt x="27" y="227"/>
                    </a:cubicBezTo>
                    <a:cubicBezTo>
                      <a:pt x="45" y="270"/>
                      <a:pt x="80" y="306"/>
                      <a:pt x="121" y="306"/>
                    </a:cubicBezTo>
                    <a:cubicBezTo>
                      <a:pt x="162" y="306"/>
                      <a:pt x="197" y="270"/>
                      <a:pt x="215" y="227"/>
                    </a:cubicBezTo>
                    <a:cubicBezTo>
                      <a:pt x="228" y="225"/>
                      <a:pt x="240" y="215"/>
                      <a:pt x="242" y="191"/>
                    </a:cubicBezTo>
                    <a:cubicBezTo>
                      <a:pt x="244" y="169"/>
                      <a:pt x="236" y="159"/>
                      <a:pt x="227" y="155"/>
                    </a:cubicBezTo>
                    <a:moveTo>
                      <a:pt x="121" y="286"/>
                    </a:moveTo>
                    <a:cubicBezTo>
                      <a:pt x="78" y="286"/>
                      <a:pt x="43" y="233"/>
                      <a:pt x="36" y="184"/>
                    </a:cubicBezTo>
                    <a:cubicBezTo>
                      <a:pt x="39" y="166"/>
                      <a:pt x="49" y="128"/>
                      <a:pt x="77" y="99"/>
                    </a:cubicBezTo>
                    <a:cubicBezTo>
                      <a:pt x="99" y="123"/>
                      <a:pt x="139" y="150"/>
                      <a:pt x="206" y="148"/>
                    </a:cubicBezTo>
                    <a:cubicBezTo>
                      <a:pt x="207" y="154"/>
                      <a:pt x="207" y="160"/>
                      <a:pt x="207" y="167"/>
                    </a:cubicBezTo>
                    <a:cubicBezTo>
                      <a:pt x="207" y="221"/>
                      <a:pt x="169" y="286"/>
                      <a:pt x="121" y="2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2" name="Freeform 1940"/>
              <p:cNvSpPr>
                <a:spLocks noEditPoints="1"/>
              </p:cNvSpPr>
              <p:nvPr/>
            </p:nvSpPr>
            <p:spPr bwMode="auto">
              <a:xfrm>
                <a:off x="2530476" y="1165225"/>
                <a:ext cx="238125" cy="77788"/>
              </a:xfrm>
              <a:custGeom>
                <a:avLst/>
                <a:gdLst>
                  <a:gd name="T0" fmla="*/ 63 w 133"/>
                  <a:gd name="T1" fmla="*/ 21 h 43"/>
                  <a:gd name="T2" fmla="*/ 63 w 133"/>
                  <a:gd name="T3" fmla="*/ 17 h 43"/>
                  <a:gd name="T4" fmla="*/ 71 w 133"/>
                  <a:gd name="T5" fmla="*/ 17 h 43"/>
                  <a:gd name="T6" fmla="*/ 70 w 133"/>
                  <a:gd name="T7" fmla="*/ 21 h 43"/>
                  <a:gd name="T8" fmla="*/ 102 w 133"/>
                  <a:gd name="T9" fmla="*/ 43 h 43"/>
                  <a:gd name="T10" fmla="*/ 133 w 133"/>
                  <a:gd name="T11" fmla="*/ 21 h 43"/>
                  <a:gd name="T12" fmla="*/ 102 w 133"/>
                  <a:gd name="T13" fmla="*/ 0 h 43"/>
                  <a:gd name="T14" fmla="*/ 75 w 133"/>
                  <a:gd name="T15" fmla="*/ 7 h 43"/>
                  <a:gd name="T16" fmla="*/ 58 w 133"/>
                  <a:gd name="T17" fmla="*/ 7 h 43"/>
                  <a:gd name="T18" fmla="*/ 32 w 133"/>
                  <a:gd name="T19" fmla="*/ 0 h 43"/>
                  <a:gd name="T20" fmla="*/ 0 w 133"/>
                  <a:gd name="T21" fmla="*/ 21 h 43"/>
                  <a:gd name="T22" fmla="*/ 32 w 133"/>
                  <a:gd name="T23" fmla="*/ 42 h 43"/>
                  <a:gd name="T24" fmla="*/ 63 w 133"/>
                  <a:gd name="T25" fmla="*/ 21 h 43"/>
                  <a:gd name="T26" fmla="*/ 102 w 133"/>
                  <a:gd name="T27" fmla="*/ 10 h 43"/>
                  <a:gd name="T28" fmla="*/ 123 w 133"/>
                  <a:gd name="T29" fmla="*/ 21 h 43"/>
                  <a:gd name="T30" fmla="*/ 102 w 133"/>
                  <a:gd name="T31" fmla="*/ 32 h 43"/>
                  <a:gd name="T32" fmla="*/ 80 w 133"/>
                  <a:gd name="T33" fmla="*/ 21 h 43"/>
                  <a:gd name="T34" fmla="*/ 102 w 133"/>
                  <a:gd name="T35" fmla="*/ 10 h 43"/>
                  <a:gd name="T36" fmla="*/ 10 w 133"/>
                  <a:gd name="T37" fmla="*/ 21 h 43"/>
                  <a:gd name="T38" fmla="*/ 32 w 133"/>
                  <a:gd name="T39" fmla="*/ 10 h 43"/>
                  <a:gd name="T40" fmla="*/ 53 w 133"/>
                  <a:gd name="T41" fmla="*/ 21 h 43"/>
                  <a:gd name="T42" fmla="*/ 32 w 133"/>
                  <a:gd name="T43" fmla="*/ 32 h 43"/>
                  <a:gd name="T44" fmla="*/ 10 w 133"/>
                  <a:gd name="T45"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3" h="43">
                    <a:moveTo>
                      <a:pt x="63" y="21"/>
                    </a:moveTo>
                    <a:cubicBezTo>
                      <a:pt x="63" y="20"/>
                      <a:pt x="63" y="19"/>
                      <a:pt x="63" y="17"/>
                    </a:cubicBezTo>
                    <a:cubicBezTo>
                      <a:pt x="71" y="17"/>
                      <a:pt x="71" y="17"/>
                      <a:pt x="71" y="17"/>
                    </a:cubicBezTo>
                    <a:cubicBezTo>
                      <a:pt x="70" y="19"/>
                      <a:pt x="70" y="20"/>
                      <a:pt x="70" y="21"/>
                    </a:cubicBezTo>
                    <a:cubicBezTo>
                      <a:pt x="70" y="43"/>
                      <a:pt x="92" y="43"/>
                      <a:pt x="102" y="43"/>
                    </a:cubicBezTo>
                    <a:cubicBezTo>
                      <a:pt x="112" y="43"/>
                      <a:pt x="133" y="42"/>
                      <a:pt x="133" y="21"/>
                    </a:cubicBezTo>
                    <a:cubicBezTo>
                      <a:pt x="133" y="0"/>
                      <a:pt x="112" y="0"/>
                      <a:pt x="102" y="0"/>
                    </a:cubicBezTo>
                    <a:cubicBezTo>
                      <a:pt x="95" y="0"/>
                      <a:pt x="82" y="0"/>
                      <a:pt x="75" y="7"/>
                    </a:cubicBezTo>
                    <a:cubicBezTo>
                      <a:pt x="58" y="7"/>
                      <a:pt x="58" y="7"/>
                      <a:pt x="58" y="7"/>
                    </a:cubicBezTo>
                    <a:cubicBezTo>
                      <a:pt x="51" y="0"/>
                      <a:pt x="39" y="0"/>
                      <a:pt x="32" y="0"/>
                    </a:cubicBezTo>
                    <a:cubicBezTo>
                      <a:pt x="21" y="0"/>
                      <a:pt x="0" y="0"/>
                      <a:pt x="0" y="21"/>
                    </a:cubicBezTo>
                    <a:cubicBezTo>
                      <a:pt x="0" y="42"/>
                      <a:pt x="21" y="42"/>
                      <a:pt x="32" y="42"/>
                    </a:cubicBezTo>
                    <a:cubicBezTo>
                      <a:pt x="42" y="42"/>
                      <a:pt x="63" y="43"/>
                      <a:pt x="63" y="21"/>
                    </a:cubicBezTo>
                    <a:moveTo>
                      <a:pt x="102" y="10"/>
                    </a:moveTo>
                    <a:cubicBezTo>
                      <a:pt x="120" y="10"/>
                      <a:pt x="123" y="13"/>
                      <a:pt x="123" y="21"/>
                    </a:cubicBezTo>
                    <a:cubicBezTo>
                      <a:pt x="123" y="29"/>
                      <a:pt x="120" y="32"/>
                      <a:pt x="102" y="32"/>
                    </a:cubicBezTo>
                    <a:cubicBezTo>
                      <a:pt x="84" y="32"/>
                      <a:pt x="80" y="29"/>
                      <a:pt x="80" y="21"/>
                    </a:cubicBezTo>
                    <a:cubicBezTo>
                      <a:pt x="80" y="13"/>
                      <a:pt x="84" y="10"/>
                      <a:pt x="102" y="10"/>
                    </a:cubicBezTo>
                    <a:moveTo>
                      <a:pt x="10" y="21"/>
                    </a:moveTo>
                    <a:cubicBezTo>
                      <a:pt x="10" y="13"/>
                      <a:pt x="13" y="10"/>
                      <a:pt x="32" y="10"/>
                    </a:cubicBezTo>
                    <a:cubicBezTo>
                      <a:pt x="50" y="10"/>
                      <a:pt x="53" y="13"/>
                      <a:pt x="53" y="21"/>
                    </a:cubicBezTo>
                    <a:cubicBezTo>
                      <a:pt x="53" y="29"/>
                      <a:pt x="50" y="32"/>
                      <a:pt x="32" y="32"/>
                    </a:cubicBezTo>
                    <a:cubicBezTo>
                      <a:pt x="13" y="32"/>
                      <a:pt x="10" y="29"/>
                      <a:pt x="10"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3" name="Freeform 1941"/>
              <p:cNvSpPr>
                <a:spLocks noEditPoints="1"/>
              </p:cNvSpPr>
              <p:nvPr/>
            </p:nvSpPr>
            <p:spPr bwMode="auto">
              <a:xfrm>
                <a:off x="2338389" y="1403350"/>
                <a:ext cx="622300" cy="350838"/>
              </a:xfrm>
              <a:custGeom>
                <a:avLst/>
                <a:gdLst>
                  <a:gd name="T0" fmla="*/ 266 w 347"/>
                  <a:gd name="T1" fmla="*/ 3 h 195"/>
                  <a:gd name="T2" fmla="*/ 254 w 347"/>
                  <a:gd name="T3" fmla="*/ 0 h 195"/>
                  <a:gd name="T4" fmla="*/ 173 w 347"/>
                  <a:gd name="T5" fmla="*/ 183 h 195"/>
                  <a:gd name="T6" fmla="*/ 93 w 347"/>
                  <a:gd name="T7" fmla="*/ 0 h 195"/>
                  <a:gd name="T8" fmla="*/ 81 w 347"/>
                  <a:gd name="T9" fmla="*/ 3 h 195"/>
                  <a:gd name="T10" fmla="*/ 0 w 347"/>
                  <a:gd name="T11" fmla="*/ 107 h 195"/>
                  <a:gd name="T12" fmla="*/ 0 w 347"/>
                  <a:gd name="T13" fmla="*/ 172 h 195"/>
                  <a:gd name="T14" fmla="*/ 23 w 347"/>
                  <a:gd name="T15" fmla="*/ 195 h 195"/>
                  <a:gd name="T16" fmla="*/ 324 w 347"/>
                  <a:gd name="T17" fmla="*/ 195 h 195"/>
                  <a:gd name="T18" fmla="*/ 347 w 347"/>
                  <a:gd name="T19" fmla="*/ 172 h 195"/>
                  <a:gd name="T20" fmla="*/ 347 w 347"/>
                  <a:gd name="T21" fmla="*/ 107 h 195"/>
                  <a:gd name="T22" fmla="*/ 266 w 347"/>
                  <a:gd name="T23" fmla="*/ 3 h 195"/>
                  <a:gd name="T24" fmla="*/ 231 w 347"/>
                  <a:gd name="T25" fmla="*/ 130 h 195"/>
                  <a:gd name="T26" fmla="*/ 253 w 347"/>
                  <a:gd name="T27" fmla="*/ 105 h 195"/>
                  <a:gd name="T28" fmla="*/ 273 w 347"/>
                  <a:gd name="T29" fmla="*/ 105 h 195"/>
                  <a:gd name="T30" fmla="*/ 296 w 347"/>
                  <a:gd name="T31" fmla="*/ 130 h 195"/>
                  <a:gd name="T32" fmla="*/ 231 w 347"/>
                  <a:gd name="T33" fmla="*/ 13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7" h="195">
                    <a:moveTo>
                      <a:pt x="266" y="3"/>
                    </a:moveTo>
                    <a:cubicBezTo>
                      <a:pt x="254" y="0"/>
                      <a:pt x="254" y="0"/>
                      <a:pt x="254" y="0"/>
                    </a:cubicBezTo>
                    <a:cubicBezTo>
                      <a:pt x="173" y="183"/>
                      <a:pt x="173" y="183"/>
                      <a:pt x="173" y="183"/>
                    </a:cubicBezTo>
                    <a:cubicBezTo>
                      <a:pt x="93" y="0"/>
                      <a:pt x="93" y="0"/>
                      <a:pt x="93" y="0"/>
                    </a:cubicBezTo>
                    <a:cubicBezTo>
                      <a:pt x="81" y="3"/>
                      <a:pt x="81" y="3"/>
                      <a:pt x="81" y="3"/>
                    </a:cubicBezTo>
                    <a:cubicBezTo>
                      <a:pt x="33" y="15"/>
                      <a:pt x="0" y="58"/>
                      <a:pt x="0" y="107"/>
                    </a:cubicBezTo>
                    <a:cubicBezTo>
                      <a:pt x="0" y="172"/>
                      <a:pt x="0" y="172"/>
                      <a:pt x="0" y="172"/>
                    </a:cubicBezTo>
                    <a:cubicBezTo>
                      <a:pt x="0" y="185"/>
                      <a:pt x="10" y="195"/>
                      <a:pt x="23" y="195"/>
                    </a:cubicBezTo>
                    <a:cubicBezTo>
                      <a:pt x="324" y="195"/>
                      <a:pt x="324" y="195"/>
                      <a:pt x="324" y="195"/>
                    </a:cubicBezTo>
                    <a:cubicBezTo>
                      <a:pt x="336" y="195"/>
                      <a:pt x="347" y="185"/>
                      <a:pt x="347" y="172"/>
                    </a:cubicBezTo>
                    <a:cubicBezTo>
                      <a:pt x="347" y="107"/>
                      <a:pt x="347" y="107"/>
                      <a:pt x="347" y="107"/>
                    </a:cubicBezTo>
                    <a:cubicBezTo>
                      <a:pt x="347" y="58"/>
                      <a:pt x="313" y="15"/>
                      <a:pt x="266" y="3"/>
                    </a:cubicBezTo>
                    <a:moveTo>
                      <a:pt x="231" y="130"/>
                    </a:moveTo>
                    <a:cubicBezTo>
                      <a:pt x="253" y="105"/>
                      <a:pt x="253" y="105"/>
                      <a:pt x="253" y="105"/>
                    </a:cubicBezTo>
                    <a:cubicBezTo>
                      <a:pt x="259" y="99"/>
                      <a:pt x="268" y="99"/>
                      <a:pt x="273" y="105"/>
                    </a:cubicBezTo>
                    <a:cubicBezTo>
                      <a:pt x="296" y="130"/>
                      <a:pt x="296" y="130"/>
                      <a:pt x="296" y="130"/>
                    </a:cubicBezTo>
                    <a:lnTo>
                      <a:pt x="231" y="1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4" name="Freeform 1942"/>
              <p:cNvSpPr/>
              <p:nvPr/>
            </p:nvSpPr>
            <p:spPr bwMode="auto">
              <a:xfrm>
                <a:off x="2600326" y="1438275"/>
                <a:ext cx="101600" cy="234950"/>
              </a:xfrm>
              <a:custGeom>
                <a:avLst/>
                <a:gdLst>
                  <a:gd name="T0" fmla="*/ 28 w 56"/>
                  <a:gd name="T1" fmla="*/ 131 h 131"/>
                  <a:gd name="T2" fmla="*/ 55 w 56"/>
                  <a:gd name="T3" fmla="*/ 62 h 131"/>
                  <a:gd name="T4" fmla="*/ 42 w 56"/>
                  <a:gd name="T5" fmla="*/ 50 h 131"/>
                  <a:gd name="T6" fmla="*/ 54 w 56"/>
                  <a:gd name="T7" fmla="*/ 33 h 131"/>
                  <a:gd name="T8" fmla="*/ 48 w 56"/>
                  <a:gd name="T9" fmla="*/ 10 h 131"/>
                  <a:gd name="T10" fmla="*/ 35 w 56"/>
                  <a:gd name="T11" fmla="*/ 0 h 131"/>
                  <a:gd name="T12" fmla="*/ 20 w 56"/>
                  <a:gd name="T13" fmla="*/ 0 h 131"/>
                  <a:gd name="T14" fmla="*/ 7 w 56"/>
                  <a:gd name="T15" fmla="*/ 10 h 131"/>
                  <a:gd name="T16" fmla="*/ 2 w 56"/>
                  <a:gd name="T17" fmla="*/ 33 h 131"/>
                  <a:gd name="T18" fmla="*/ 13 w 56"/>
                  <a:gd name="T19" fmla="*/ 50 h 131"/>
                  <a:gd name="T20" fmla="*/ 1 w 56"/>
                  <a:gd name="T21" fmla="*/ 62 h 131"/>
                  <a:gd name="T22" fmla="*/ 28 w 56"/>
                  <a:gd name="T23"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31">
                    <a:moveTo>
                      <a:pt x="28" y="131"/>
                    </a:moveTo>
                    <a:cubicBezTo>
                      <a:pt x="55" y="62"/>
                      <a:pt x="55" y="62"/>
                      <a:pt x="55" y="62"/>
                    </a:cubicBezTo>
                    <a:cubicBezTo>
                      <a:pt x="42" y="50"/>
                      <a:pt x="42" y="50"/>
                      <a:pt x="42" y="50"/>
                    </a:cubicBezTo>
                    <a:cubicBezTo>
                      <a:pt x="50" y="49"/>
                      <a:pt x="56" y="41"/>
                      <a:pt x="54" y="33"/>
                    </a:cubicBezTo>
                    <a:cubicBezTo>
                      <a:pt x="48" y="10"/>
                      <a:pt x="48" y="10"/>
                      <a:pt x="48" y="10"/>
                    </a:cubicBezTo>
                    <a:cubicBezTo>
                      <a:pt x="47" y="4"/>
                      <a:pt x="41" y="0"/>
                      <a:pt x="35" y="0"/>
                    </a:cubicBezTo>
                    <a:cubicBezTo>
                      <a:pt x="20" y="0"/>
                      <a:pt x="20" y="0"/>
                      <a:pt x="20" y="0"/>
                    </a:cubicBezTo>
                    <a:cubicBezTo>
                      <a:pt x="14" y="0"/>
                      <a:pt x="9" y="4"/>
                      <a:pt x="7" y="10"/>
                    </a:cubicBezTo>
                    <a:cubicBezTo>
                      <a:pt x="2" y="33"/>
                      <a:pt x="2" y="33"/>
                      <a:pt x="2" y="33"/>
                    </a:cubicBezTo>
                    <a:cubicBezTo>
                      <a:pt x="0" y="41"/>
                      <a:pt x="5" y="49"/>
                      <a:pt x="13" y="50"/>
                    </a:cubicBezTo>
                    <a:cubicBezTo>
                      <a:pt x="1" y="62"/>
                      <a:pt x="1" y="62"/>
                      <a:pt x="1" y="62"/>
                    </a:cubicBezTo>
                    <a:lnTo>
                      <a:pt x="28"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sp>
        <p:nvSpPr>
          <p:cNvPr id="73" name="文本框 72"/>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8" presetClass="emph" presetSubtype="0" fill="hold" nodeType="afterEffect">
                                  <p:stCondLst>
                                    <p:cond delay="0"/>
                                  </p:stCondLst>
                                  <p:childTnLst>
                                    <p:animRot by="21600000">
                                      <p:cBhvr>
                                        <p:cTn id="12" dur="2000" fill="hold"/>
                                        <p:tgtEl>
                                          <p:spTgt spid="58"/>
                                        </p:tgtEl>
                                        <p:attrNameLst>
                                          <p:attrName>r</p:attrName>
                                        </p:attrNameLst>
                                      </p:cBhvr>
                                    </p:animRot>
                                  </p:childTnLst>
                                </p:cTn>
                              </p:par>
                            </p:childTnLst>
                          </p:cTn>
                        </p:par>
                        <p:par>
                          <p:cTn id="13" fill="hold">
                            <p:stCondLst>
                              <p:cond delay="25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3000"/>
                            </p:stCondLst>
                            <p:childTnLst>
                              <p:par>
                                <p:cTn id="18" presetID="22" presetClass="entr" presetSubtype="2"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right)">
                                      <p:cBhvr>
                                        <p:cTn id="20" dur="500"/>
                                        <p:tgtEl>
                                          <p:spTgt spid="21"/>
                                        </p:tgtEl>
                                      </p:cBhvr>
                                    </p:animEffect>
                                  </p:childTnLst>
                                </p:cTn>
                              </p:par>
                            </p:childTnLst>
                          </p:cTn>
                        </p:par>
                        <p:par>
                          <p:cTn id="21" fill="hold">
                            <p:stCondLst>
                              <p:cond delay="3500"/>
                            </p:stCondLst>
                            <p:childTnLst>
                              <p:par>
                                <p:cTn id="22" presetID="2" presetClass="entr" presetSubtype="4"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4000"/>
                            </p:stCondLst>
                            <p:childTnLst>
                              <p:par>
                                <p:cTn id="27" presetID="2" presetClass="entr" presetSubtype="4"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ppt_x"/>
                                          </p:val>
                                        </p:tav>
                                        <p:tav tm="100000">
                                          <p:val>
                                            <p:strVal val="#ppt_x"/>
                                          </p:val>
                                        </p:tav>
                                      </p:tavLst>
                                    </p:anim>
                                    <p:anim calcmode="lin" valueType="num">
                                      <p:cBhvr additive="base">
                                        <p:cTn id="30" dur="500" fill="hold"/>
                                        <p:tgtEl>
                                          <p:spTgt spid="40"/>
                                        </p:tgtEl>
                                        <p:attrNameLst>
                                          <p:attrName>ppt_y</p:attrName>
                                        </p:attrNameLst>
                                      </p:cBhvr>
                                      <p:tavLst>
                                        <p:tav tm="0">
                                          <p:val>
                                            <p:strVal val="1+#ppt_h/2"/>
                                          </p:val>
                                        </p:tav>
                                        <p:tav tm="100000">
                                          <p:val>
                                            <p:strVal val="#ppt_y"/>
                                          </p:val>
                                        </p:tav>
                                      </p:tavLst>
                                    </p:anim>
                                  </p:childTnLst>
                                </p:cTn>
                              </p:par>
                            </p:childTnLst>
                          </p:cTn>
                        </p:par>
                        <p:par>
                          <p:cTn id="31" fill="hold">
                            <p:stCondLst>
                              <p:cond delay="4500"/>
                            </p:stCondLst>
                            <p:childTnLst>
                              <p:par>
                                <p:cTn id="32" presetID="2" presetClass="entr" presetSubtype="4"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ppt_x"/>
                                          </p:val>
                                        </p:tav>
                                        <p:tav tm="100000">
                                          <p:val>
                                            <p:strVal val="#ppt_x"/>
                                          </p:val>
                                        </p:tav>
                                      </p:tavLst>
                                    </p:anim>
                                    <p:anim calcmode="lin" valueType="num">
                                      <p:cBhvr additive="base">
                                        <p:cTn id="35" dur="500" fill="hold"/>
                                        <p:tgtEl>
                                          <p:spTgt spid="31"/>
                                        </p:tgtEl>
                                        <p:attrNameLst>
                                          <p:attrName>ppt_y</p:attrName>
                                        </p:attrNameLst>
                                      </p:cBhvr>
                                      <p:tavLst>
                                        <p:tav tm="0">
                                          <p:val>
                                            <p:strVal val="1+#ppt_h/2"/>
                                          </p:val>
                                        </p:tav>
                                        <p:tav tm="100000">
                                          <p:val>
                                            <p:strVal val="#ppt_y"/>
                                          </p:val>
                                        </p:tav>
                                      </p:tavLst>
                                    </p:anim>
                                  </p:childTnLst>
                                </p:cTn>
                              </p:par>
                            </p:childTnLst>
                          </p:cTn>
                        </p:par>
                        <p:par>
                          <p:cTn id="36" fill="hold">
                            <p:stCondLst>
                              <p:cond delay="5000"/>
                            </p:stCondLst>
                            <p:childTnLst>
                              <p:par>
                                <p:cTn id="37" presetID="2" presetClass="entr" presetSubtype="4"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ppt_x"/>
                                          </p:val>
                                        </p:tav>
                                        <p:tav tm="100000">
                                          <p:val>
                                            <p:strVal val="#ppt_x"/>
                                          </p:val>
                                        </p:tav>
                                      </p:tavLst>
                                    </p:anim>
                                    <p:anim calcmode="lin" valueType="num">
                                      <p:cBhvr additive="base">
                                        <p:cTn id="40" dur="500" fill="hold"/>
                                        <p:tgtEl>
                                          <p:spTgt spid="49"/>
                                        </p:tgtEl>
                                        <p:attrNameLst>
                                          <p:attrName>ppt_y</p:attrName>
                                        </p:attrNameLst>
                                      </p:cBhvr>
                                      <p:tavLst>
                                        <p:tav tm="0">
                                          <p:val>
                                            <p:strVal val="1+#ppt_h/2"/>
                                          </p:val>
                                        </p:tav>
                                        <p:tav tm="100000">
                                          <p:val>
                                            <p:strVal val="#ppt_y"/>
                                          </p:val>
                                        </p:tav>
                                      </p:tavLst>
                                    </p:anim>
                                  </p:childTnLst>
                                </p:cTn>
                              </p:par>
                            </p:childTnLst>
                          </p:cTn>
                        </p:par>
                        <p:par>
                          <p:cTn id="41" fill="hold">
                            <p:stCondLst>
                              <p:cond delay="5500"/>
                            </p:stCondLst>
                            <p:childTnLst>
                              <p:par>
                                <p:cTn id="42" presetID="22" presetClass="entr" presetSubtype="8" fill="hold" nodeType="after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500"/>
                                        <p:tgtEl>
                                          <p:spTgt spid="4"/>
                                        </p:tgtEl>
                                      </p:cBhvr>
                                    </p:animEffect>
                                  </p:childTnLst>
                                </p:cTn>
                              </p:par>
                            </p:childTnLst>
                          </p:cTn>
                        </p:par>
                        <p:par>
                          <p:cTn id="45" fill="hold">
                            <p:stCondLst>
                              <p:cond delay="6000"/>
                            </p:stCondLst>
                            <p:childTnLst>
                              <p:par>
                                <p:cTn id="46" presetID="22" presetClass="entr" presetSubtype="2"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right)">
                                      <p:cBhvr>
                                        <p:cTn id="48" dur="500"/>
                                        <p:tgtEl>
                                          <p:spTgt spid="12"/>
                                        </p:tgtEl>
                                      </p:cBhvr>
                                    </p:animEffect>
                                  </p:childTnLst>
                                </p:cTn>
                              </p:par>
                            </p:childTnLst>
                          </p:cTn>
                        </p:par>
                        <p:par>
                          <p:cTn id="49" fill="hold">
                            <p:stCondLst>
                              <p:cond delay="6500"/>
                            </p:stCondLst>
                            <p:childTnLst>
                              <p:par>
                                <p:cTn id="50" presetID="22" presetClass="entr" presetSubtype="8"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childTnLst>
                          </p:cTn>
                        </p:par>
                        <p:par>
                          <p:cTn id="53" fill="hold">
                            <p:stCondLst>
                              <p:cond delay="7000"/>
                            </p:stCondLst>
                            <p:childTnLst>
                              <p:par>
                                <p:cTn id="54" presetID="22" presetClass="entr" presetSubtype="2" fill="hold"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right)">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587853" y="3639204"/>
            <a:ext cx="882164" cy="1128133"/>
            <a:chOff x="2783910" y="3940463"/>
            <a:chExt cx="882164" cy="1128133"/>
          </a:xfrm>
        </p:grpSpPr>
        <p:sp>
          <p:nvSpPr>
            <p:cNvPr id="5" name="椭圆 4"/>
            <p:cNvSpPr/>
            <p:nvPr/>
          </p:nvSpPr>
          <p:spPr>
            <a:xfrm>
              <a:off x="2783910" y="3940463"/>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6" name="文本框 5"/>
            <p:cNvSpPr txBox="1"/>
            <p:nvPr/>
          </p:nvSpPr>
          <p:spPr>
            <a:xfrm>
              <a:off x="2936436" y="4114489"/>
              <a:ext cx="528294" cy="954107"/>
            </a:xfrm>
            <a:prstGeom prst="rect">
              <a:avLst/>
            </a:prstGeom>
            <a:noFill/>
          </p:spPr>
          <p:txBody>
            <a:bodyPr wrap="square" rtlCol="0">
              <a:spAutoFit/>
            </a:bodyPr>
            <a:lstStyle/>
            <a:p>
              <a:pPr algn="ctr"/>
              <a:r>
                <a:rPr lang="en-US" altLang="zh-CN" sz="2800" dirty="0">
                  <a:solidFill>
                    <a:schemeClr val="accent1"/>
                  </a:solidFill>
                  <a:cs typeface="+mn-ea"/>
                  <a:sym typeface="+mn-lt"/>
                </a:rPr>
                <a:t>01</a:t>
              </a:r>
              <a:endParaRPr lang="zh-CN" altLang="en-US" sz="2800" dirty="0">
                <a:solidFill>
                  <a:schemeClr val="accent1"/>
                </a:solidFill>
                <a:cs typeface="+mn-ea"/>
                <a:sym typeface="+mn-lt"/>
              </a:endParaRPr>
            </a:p>
          </p:txBody>
        </p:sp>
      </p:grpSp>
      <p:grpSp>
        <p:nvGrpSpPr>
          <p:cNvPr id="7" name="组合 6"/>
          <p:cNvGrpSpPr/>
          <p:nvPr/>
        </p:nvGrpSpPr>
        <p:grpSpPr>
          <a:xfrm>
            <a:off x="4919575" y="2236255"/>
            <a:ext cx="882164" cy="882164"/>
            <a:chOff x="5115632" y="2537514"/>
            <a:chExt cx="882164" cy="882164"/>
          </a:xfrm>
        </p:grpSpPr>
        <p:sp>
          <p:nvSpPr>
            <p:cNvPr id="8" name="椭圆 7"/>
            <p:cNvSpPr/>
            <p:nvPr/>
          </p:nvSpPr>
          <p:spPr>
            <a:xfrm>
              <a:off x="5115632" y="2537514"/>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9" name="文本框 8"/>
            <p:cNvSpPr txBox="1"/>
            <p:nvPr/>
          </p:nvSpPr>
          <p:spPr>
            <a:xfrm>
              <a:off x="5277938" y="2701117"/>
              <a:ext cx="614072" cy="523220"/>
            </a:xfrm>
            <a:prstGeom prst="rect">
              <a:avLst/>
            </a:prstGeom>
            <a:noFill/>
          </p:spPr>
          <p:txBody>
            <a:bodyPr wrap="square" rtlCol="0">
              <a:spAutoFit/>
            </a:bodyPr>
            <a:lstStyle/>
            <a:p>
              <a:pPr algn="ctr"/>
              <a:r>
                <a:rPr lang="en-US" altLang="zh-CN" sz="2800" dirty="0">
                  <a:solidFill>
                    <a:schemeClr val="accent1"/>
                  </a:solidFill>
                  <a:cs typeface="+mn-ea"/>
                  <a:sym typeface="+mn-lt"/>
                </a:rPr>
                <a:t>02</a:t>
              </a:r>
              <a:endParaRPr lang="zh-CN" altLang="en-US" sz="2800" dirty="0">
                <a:solidFill>
                  <a:schemeClr val="accent1"/>
                </a:solidFill>
                <a:cs typeface="+mn-ea"/>
                <a:sym typeface="+mn-lt"/>
              </a:endParaRPr>
            </a:p>
          </p:txBody>
        </p:sp>
      </p:grpSp>
      <p:grpSp>
        <p:nvGrpSpPr>
          <p:cNvPr id="10" name="组合 9"/>
          <p:cNvGrpSpPr/>
          <p:nvPr/>
        </p:nvGrpSpPr>
        <p:grpSpPr>
          <a:xfrm>
            <a:off x="5910128" y="3639204"/>
            <a:ext cx="882164" cy="882164"/>
            <a:chOff x="6106185" y="3940463"/>
            <a:chExt cx="882164" cy="882164"/>
          </a:xfrm>
        </p:grpSpPr>
        <p:sp>
          <p:nvSpPr>
            <p:cNvPr id="11" name="椭圆 10"/>
            <p:cNvSpPr/>
            <p:nvPr/>
          </p:nvSpPr>
          <p:spPr>
            <a:xfrm>
              <a:off x="6106185" y="3940463"/>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12" name="文本框 11"/>
            <p:cNvSpPr txBox="1"/>
            <p:nvPr/>
          </p:nvSpPr>
          <p:spPr>
            <a:xfrm>
              <a:off x="6268489" y="4101597"/>
              <a:ext cx="630671" cy="523220"/>
            </a:xfrm>
            <a:prstGeom prst="rect">
              <a:avLst/>
            </a:prstGeom>
            <a:noFill/>
          </p:spPr>
          <p:txBody>
            <a:bodyPr wrap="square" rtlCol="0">
              <a:spAutoFit/>
            </a:bodyPr>
            <a:lstStyle/>
            <a:p>
              <a:pPr algn="ctr"/>
              <a:r>
                <a:rPr lang="en-US" altLang="zh-CN" sz="2800" dirty="0">
                  <a:solidFill>
                    <a:schemeClr val="accent1"/>
                  </a:solidFill>
                  <a:cs typeface="+mn-ea"/>
                  <a:sym typeface="+mn-lt"/>
                </a:rPr>
                <a:t>03</a:t>
              </a:r>
              <a:endParaRPr lang="zh-CN" altLang="en-US" sz="2800" dirty="0">
                <a:solidFill>
                  <a:schemeClr val="accent1"/>
                </a:solidFill>
                <a:cs typeface="+mn-ea"/>
                <a:sym typeface="+mn-lt"/>
              </a:endParaRPr>
            </a:p>
          </p:txBody>
        </p:sp>
      </p:grpSp>
      <p:grpSp>
        <p:nvGrpSpPr>
          <p:cNvPr id="13" name="组合 12"/>
          <p:cNvGrpSpPr/>
          <p:nvPr/>
        </p:nvGrpSpPr>
        <p:grpSpPr>
          <a:xfrm>
            <a:off x="8447140" y="2046186"/>
            <a:ext cx="882164" cy="882164"/>
            <a:chOff x="8643197" y="2347445"/>
            <a:chExt cx="882164" cy="882164"/>
          </a:xfrm>
        </p:grpSpPr>
        <p:sp>
          <p:nvSpPr>
            <p:cNvPr id="14" name="椭圆 13"/>
            <p:cNvSpPr/>
            <p:nvPr/>
          </p:nvSpPr>
          <p:spPr>
            <a:xfrm>
              <a:off x="8643197" y="2347445"/>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15" name="文本框 14"/>
            <p:cNvSpPr txBox="1"/>
            <p:nvPr/>
          </p:nvSpPr>
          <p:spPr>
            <a:xfrm>
              <a:off x="8702265" y="2509282"/>
              <a:ext cx="798237" cy="523220"/>
            </a:xfrm>
            <a:prstGeom prst="rect">
              <a:avLst/>
            </a:prstGeom>
            <a:noFill/>
          </p:spPr>
          <p:txBody>
            <a:bodyPr wrap="square" rtlCol="0">
              <a:spAutoFit/>
            </a:bodyPr>
            <a:lstStyle/>
            <a:p>
              <a:pPr algn="ctr"/>
              <a:r>
                <a:rPr lang="en-US" altLang="zh-CN" sz="2800" dirty="0">
                  <a:solidFill>
                    <a:schemeClr val="accent1"/>
                  </a:solidFill>
                  <a:cs typeface="+mn-ea"/>
                  <a:sym typeface="+mn-lt"/>
                </a:rPr>
                <a:t>04</a:t>
              </a:r>
              <a:endParaRPr lang="zh-CN" altLang="en-US" sz="2800" dirty="0">
                <a:solidFill>
                  <a:schemeClr val="accent1"/>
                </a:solidFill>
                <a:cs typeface="+mn-ea"/>
                <a:sym typeface="+mn-lt"/>
              </a:endParaRPr>
            </a:p>
          </p:txBody>
        </p:sp>
      </p:grpSp>
      <p:grpSp>
        <p:nvGrpSpPr>
          <p:cNvPr id="16" name="组合 15"/>
          <p:cNvGrpSpPr/>
          <p:nvPr/>
        </p:nvGrpSpPr>
        <p:grpSpPr>
          <a:xfrm>
            <a:off x="2494355" y="3496178"/>
            <a:ext cx="1068859" cy="1864217"/>
            <a:chOff x="2499058" y="3318525"/>
            <a:chExt cx="1068858" cy="1864217"/>
          </a:xfrm>
        </p:grpSpPr>
        <p:sp>
          <p:nvSpPr>
            <p:cNvPr id="17" name="弧形 16"/>
            <p:cNvSpPr/>
            <p:nvPr/>
          </p:nvSpPr>
          <p:spPr>
            <a:xfrm flipH="1">
              <a:off x="2499058" y="3368205"/>
              <a:ext cx="1068858" cy="1068858"/>
            </a:xfrm>
            <a:prstGeom prst="arc">
              <a:avLst>
                <a:gd name="adj1" fmla="val 16200000"/>
                <a:gd name="adj2" fmla="val 5620576"/>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dirty="0">
                <a:solidFill>
                  <a:prstClr val="black"/>
                </a:solidFill>
                <a:cs typeface="+mn-ea"/>
                <a:sym typeface="+mn-lt"/>
              </a:endParaRPr>
            </a:p>
          </p:txBody>
        </p:sp>
        <p:sp>
          <p:nvSpPr>
            <p:cNvPr id="18" name="椭圆 17"/>
            <p:cNvSpPr/>
            <p:nvPr/>
          </p:nvSpPr>
          <p:spPr>
            <a:xfrm>
              <a:off x="3009485" y="3318525"/>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19" name="任意多边形 47"/>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20" name="椭圆 19"/>
            <p:cNvSpPr/>
            <p:nvPr/>
          </p:nvSpPr>
          <p:spPr>
            <a:xfrm>
              <a:off x="3403594" y="5089017"/>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grpSp>
      <p:grpSp>
        <p:nvGrpSpPr>
          <p:cNvPr id="21" name="组合 20"/>
          <p:cNvGrpSpPr/>
          <p:nvPr/>
        </p:nvGrpSpPr>
        <p:grpSpPr>
          <a:xfrm>
            <a:off x="5810277" y="3496178"/>
            <a:ext cx="1068859" cy="1864217"/>
            <a:chOff x="2499058" y="3318525"/>
            <a:chExt cx="1068858" cy="1864217"/>
          </a:xfrm>
        </p:grpSpPr>
        <p:sp>
          <p:nvSpPr>
            <p:cNvPr id="22" name="弧形 21"/>
            <p:cNvSpPr/>
            <p:nvPr/>
          </p:nvSpPr>
          <p:spPr>
            <a:xfrm flipH="1">
              <a:off x="2499058" y="3368205"/>
              <a:ext cx="1068858" cy="1068858"/>
            </a:xfrm>
            <a:prstGeom prst="arc">
              <a:avLst>
                <a:gd name="adj1" fmla="val 16200000"/>
                <a:gd name="adj2" fmla="val 5620576"/>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dirty="0">
                <a:solidFill>
                  <a:prstClr val="black"/>
                </a:solidFill>
                <a:cs typeface="+mn-ea"/>
                <a:sym typeface="+mn-lt"/>
              </a:endParaRPr>
            </a:p>
          </p:txBody>
        </p:sp>
        <p:sp>
          <p:nvSpPr>
            <p:cNvPr id="23" name="椭圆 22"/>
            <p:cNvSpPr/>
            <p:nvPr/>
          </p:nvSpPr>
          <p:spPr>
            <a:xfrm>
              <a:off x="3009485" y="3318525"/>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24" name="任意多边形 53"/>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25" name="椭圆 24"/>
            <p:cNvSpPr/>
            <p:nvPr/>
          </p:nvSpPr>
          <p:spPr>
            <a:xfrm>
              <a:off x="3403594" y="5089017"/>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grpSp>
      <p:grpSp>
        <p:nvGrpSpPr>
          <p:cNvPr id="26" name="组合 25"/>
          <p:cNvGrpSpPr/>
          <p:nvPr/>
        </p:nvGrpSpPr>
        <p:grpSpPr>
          <a:xfrm flipH="1" flipV="1">
            <a:off x="4858803" y="1415481"/>
            <a:ext cx="1068859" cy="1864217"/>
            <a:chOff x="2499058" y="3318525"/>
            <a:chExt cx="1068858" cy="1864217"/>
          </a:xfrm>
        </p:grpSpPr>
        <p:sp>
          <p:nvSpPr>
            <p:cNvPr id="27" name="弧形 26"/>
            <p:cNvSpPr/>
            <p:nvPr/>
          </p:nvSpPr>
          <p:spPr>
            <a:xfrm flipH="1">
              <a:off x="2499058" y="3368205"/>
              <a:ext cx="1068858" cy="1068858"/>
            </a:xfrm>
            <a:prstGeom prst="arc">
              <a:avLst>
                <a:gd name="adj1" fmla="val 16200000"/>
                <a:gd name="adj2" fmla="val 5620576"/>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dirty="0">
                <a:solidFill>
                  <a:prstClr val="black"/>
                </a:solidFill>
                <a:cs typeface="+mn-ea"/>
                <a:sym typeface="+mn-lt"/>
              </a:endParaRPr>
            </a:p>
          </p:txBody>
        </p:sp>
        <p:sp>
          <p:nvSpPr>
            <p:cNvPr id="28" name="椭圆 27"/>
            <p:cNvSpPr/>
            <p:nvPr/>
          </p:nvSpPr>
          <p:spPr>
            <a:xfrm>
              <a:off x="3009485" y="3318525"/>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29" name="任意多边形 58"/>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30" name="椭圆 29"/>
            <p:cNvSpPr/>
            <p:nvPr/>
          </p:nvSpPr>
          <p:spPr>
            <a:xfrm>
              <a:off x="3403594" y="5089017"/>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accent1"/>
                </a:solidFill>
                <a:cs typeface="+mn-ea"/>
                <a:sym typeface="+mn-lt"/>
              </a:endParaRPr>
            </a:p>
          </p:txBody>
        </p:sp>
      </p:grpSp>
      <p:grpSp>
        <p:nvGrpSpPr>
          <p:cNvPr id="31" name="组合 30"/>
          <p:cNvGrpSpPr/>
          <p:nvPr/>
        </p:nvGrpSpPr>
        <p:grpSpPr>
          <a:xfrm flipH="1" flipV="1">
            <a:off x="8311267" y="1212918"/>
            <a:ext cx="1068859" cy="1864217"/>
            <a:chOff x="2499058" y="3318525"/>
            <a:chExt cx="1068858" cy="1864217"/>
          </a:xfrm>
        </p:grpSpPr>
        <p:sp>
          <p:nvSpPr>
            <p:cNvPr id="32" name="弧形 31"/>
            <p:cNvSpPr/>
            <p:nvPr/>
          </p:nvSpPr>
          <p:spPr>
            <a:xfrm flipH="1">
              <a:off x="2499058" y="3368205"/>
              <a:ext cx="1068858" cy="1068858"/>
            </a:xfrm>
            <a:prstGeom prst="arc">
              <a:avLst>
                <a:gd name="adj1" fmla="val 16200000"/>
                <a:gd name="adj2" fmla="val 5620576"/>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dirty="0">
                <a:solidFill>
                  <a:prstClr val="black"/>
                </a:solidFill>
                <a:cs typeface="+mn-ea"/>
                <a:sym typeface="+mn-lt"/>
              </a:endParaRPr>
            </a:p>
          </p:txBody>
        </p:sp>
        <p:sp>
          <p:nvSpPr>
            <p:cNvPr id="33" name="椭圆 32"/>
            <p:cNvSpPr/>
            <p:nvPr/>
          </p:nvSpPr>
          <p:spPr>
            <a:xfrm>
              <a:off x="3009485" y="3318525"/>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34" name="任意多边形 63"/>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35" name="椭圆 34"/>
            <p:cNvSpPr/>
            <p:nvPr/>
          </p:nvSpPr>
          <p:spPr>
            <a:xfrm>
              <a:off x="3403594" y="5089017"/>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grpSp>
      <p:sp>
        <p:nvSpPr>
          <p:cNvPr id="36" name="文本框 35"/>
          <p:cNvSpPr txBox="1"/>
          <p:nvPr/>
        </p:nvSpPr>
        <p:spPr>
          <a:xfrm>
            <a:off x="3678704" y="4901676"/>
            <a:ext cx="2081720" cy="307777"/>
          </a:xfrm>
          <a:prstGeom prst="rect">
            <a:avLst/>
          </a:prstGeom>
          <a:noFill/>
        </p:spPr>
        <p:txBody>
          <a:bodyPr wrap="square" rtlCol="0">
            <a:spAutoFit/>
          </a:bodyPr>
          <a:lstStyle/>
          <a:p>
            <a:r>
              <a:rPr lang="zh-CN" altLang="en-US" sz="1400" b="1" dirty="0">
                <a:cs typeface="+mn-ea"/>
                <a:sym typeface="+mn-lt"/>
              </a:rPr>
              <a:t>在此添加标题</a:t>
            </a:r>
            <a:endParaRPr lang="zh-CN" altLang="en-US" sz="1400" b="1" dirty="0">
              <a:cs typeface="+mn-ea"/>
              <a:sym typeface="+mn-lt"/>
            </a:endParaRPr>
          </a:p>
        </p:txBody>
      </p:sp>
      <p:sp>
        <p:nvSpPr>
          <p:cNvPr id="37" name="文本框 36"/>
          <p:cNvSpPr txBox="1"/>
          <p:nvPr/>
        </p:nvSpPr>
        <p:spPr>
          <a:xfrm>
            <a:off x="3678704" y="5204575"/>
            <a:ext cx="2154075" cy="692497"/>
          </a:xfrm>
          <a:prstGeom prst="rect">
            <a:avLst/>
          </a:prstGeom>
          <a:noFill/>
        </p:spPr>
        <p:txBody>
          <a:bodyPr wrap="square" rtlCol="0">
            <a:spAutoFit/>
          </a:bodyPr>
          <a:lstStyle/>
          <a:p>
            <a:pPr>
              <a:lnSpc>
                <a:spcPct val="130000"/>
              </a:lnSpc>
            </a:pPr>
            <a:r>
              <a:rPr lang="zh-CN" altLang="en-US" sz="1000" dirty="0">
                <a:solidFill>
                  <a:schemeClr val="bg1">
                    <a:lumMod val="50000"/>
                  </a:schemeClr>
                </a:solidFill>
                <a:cs typeface="+mn-ea"/>
                <a:sym typeface="+mn-lt"/>
              </a:rPr>
              <a:t>单击添加详细文字说明，或复制文本黏贴自此右键只保留文字单击添加详细文字说明</a:t>
            </a:r>
            <a:endParaRPr lang="zh-CN" altLang="en-US" sz="1000" dirty="0">
              <a:solidFill>
                <a:schemeClr val="bg1">
                  <a:lumMod val="50000"/>
                </a:schemeClr>
              </a:solidFill>
              <a:cs typeface="+mn-ea"/>
              <a:sym typeface="+mn-lt"/>
            </a:endParaRPr>
          </a:p>
        </p:txBody>
      </p:sp>
      <p:sp>
        <p:nvSpPr>
          <p:cNvPr id="38" name="文本框 37"/>
          <p:cNvSpPr txBox="1"/>
          <p:nvPr/>
        </p:nvSpPr>
        <p:spPr>
          <a:xfrm>
            <a:off x="2483832" y="1159444"/>
            <a:ext cx="2081720" cy="307777"/>
          </a:xfrm>
          <a:prstGeom prst="rect">
            <a:avLst/>
          </a:prstGeom>
          <a:noFill/>
        </p:spPr>
        <p:txBody>
          <a:bodyPr wrap="square" rtlCol="0">
            <a:spAutoFit/>
          </a:bodyPr>
          <a:lstStyle/>
          <a:p>
            <a:pPr algn="r"/>
            <a:r>
              <a:rPr lang="zh-CN" altLang="en-US" sz="1400" b="1" dirty="0">
                <a:cs typeface="+mn-ea"/>
                <a:sym typeface="+mn-lt"/>
              </a:rPr>
              <a:t>在此添加标题</a:t>
            </a:r>
            <a:endParaRPr lang="zh-CN" altLang="en-US" sz="1400" b="1" dirty="0">
              <a:cs typeface="+mn-ea"/>
              <a:sym typeface="+mn-lt"/>
            </a:endParaRPr>
          </a:p>
        </p:txBody>
      </p:sp>
      <p:sp>
        <p:nvSpPr>
          <p:cNvPr id="39" name="文本框 38"/>
          <p:cNvSpPr txBox="1"/>
          <p:nvPr/>
        </p:nvSpPr>
        <p:spPr>
          <a:xfrm>
            <a:off x="2427351" y="1462343"/>
            <a:ext cx="2154075" cy="692497"/>
          </a:xfrm>
          <a:prstGeom prst="rect">
            <a:avLst/>
          </a:prstGeom>
          <a:noFill/>
        </p:spPr>
        <p:txBody>
          <a:bodyPr wrap="square" rtlCol="0">
            <a:spAutoFit/>
          </a:bodyPr>
          <a:lstStyle/>
          <a:p>
            <a:pPr algn="r">
              <a:lnSpc>
                <a:spcPct val="130000"/>
              </a:lnSpc>
            </a:pPr>
            <a:r>
              <a:rPr lang="zh-CN" altLang="en-US" sz="1000" dirty="0">
                <a:solidFill>
                  <a:schemeClr val="bg1">
                    <a:lumMod val="50000"/>
                  </a:schemeClr>
                </a:solidFill>
                <a:cs typeface="+mn-ea"/>
                <a:sym typeface="+mn-lt"/>
              </a:rPr>
              <a:t>单击添加详细文字说明，或复制文本黏贴自此右键只保留文字单击添加详细文字说明</a:t>
            </a:r>
            <a:endParaRPr lang="zh-CN" altLang="en-US" sz="1000" dirty="0">
              <a:solidFill>
                <a:schemeClr val="bg1">
                  <a:lumMod val="50000"/>
                </a:schemeClr>
              </a:solidFill>
              <a:cs typeface="+mn-ea"/>
              <a:sym typeface="+mn-lt"/>
            </a:endParaRPr>
          </a:p>
        </p:txBody>
      </p:sp>
      <p:sp>
        <p:nvSpPr>
          <p:cNvPr id="40" name="文本框 39"/>
          <p:cNvSpPr txBox="1"/>
          <p:nvPr/>
        </p:nvSpPr>
        <p:spPr>
          <a:xfrm>
            <a:off x="7246811" y="4901676"/>
            <a:ext cx="2081720" cy="307777"/>
          </a:xfrm>
          <a:prstGeom prst="rect">
            <a:avLst/>
          </a:prstGeom>
          <a:noFill/>
        </p:spPr>
        <p:txBody>
          <a:bodyPr wrap="square" rtlCol="0">
            <a:spAutoFit/>
          </a:bodyPr>
          <a:lstStyle/>
          <a:p>
            <a:r>
              <a:rPr lang="zh-CN" altLang="en-US" sz="1400" b="1" dirty="0">
                <a:cs typeface="+mn-ea"/>
                <a:sym typeface="+mn-lt"/>
              </a:rPr>
              <a:t>在此添加标题</a:t>
            </a:r>
            <a:endParaRPr lang="zh-CN" altLang="en-US" sz="1400" b="1" dirty="0">
              <a:cs typeface="+mn-ea"/>
              <a:sym typeface="+mn-lt"/>
            </a:endParaRPr>
          </a:p>
        </p:txBody>
      </p:sp>
      <p:sp>
        <p:nvSpPr>
          <p:cNvPr id="41" name="文本框 40"/>
          <p:cNvSpPr txBox="1"/>
          <p:nvPr/>
        </p:nvSpPr>
        <p:spPr>
          <a:xfrm>
            <a:off x="7246811" y="5204575"/>
            <a:ext cx="2154075" cy="692497"/>
          </a:xfrm>
          <a:prstGeom prst="rect">
            <a:avLst/>
          </a:prstGeom>
          <a:noFill/>
        </p:spPr>
        <p:txBody>
          <a:bodyPr wrap="square" rtlCol="0">
            <a:spAutoFit/>
          </a:bodyPr>
          <a:lstStyle/>
          <a:p>
            <a:pPr>
              <a:lnSpc>
                <a:spcPct val="130000"/>
              </a:lnSpc>
            </a:pPr>
            <a:r>
              <a:rPr lang="zh-CN" altLang="en-US" sz="1000" dirty="0">
                <a:solidFill>
                  <a:schemeClr val="bg1">
                    <a:lumMod val="50000"/>
                  </a:schemeClr>
                </a:solidFill>
                <a:cs typeface="+mn-ea"/>
                <a:sym typeface="+mn-lt"/>
              </a:rPr>
              <a:t>单击添加详细文字说明，或复制文本黏贴自此右键只保留文字单击添加详细文字说明</a:t>
            </a:r>
            <a:endParaRPr lang="zh-CN" altLang="en-US" sz="1000" dirty="0">
              <a:solidFill>
                <a:schemeClr val="bg1">
                  <a:lumMod val="50000"/>
                </a:schemeClr>
              </a:solidFill>
              <a:cs typeface="+mn-ea"/>
              <a:sym typeface="+mn-lt"/>
            </a:endParaRPr>
          </a:p>
        </p:txBody>
      </p:sp>
      <p:sp>
        <p:nvSpPr>
          <p:cNvPr id="42" name="文本框 41"/>
          <p:cNvSpPr txBox="1"/>
          <p:nvPr/>
        </p:nvSpPr>
        <p:spPr>
          <a:xfrm>
            <a:off x="6078811" y="1159444"/>
            <a:ext cx="2081720" cy="307777"/>
          </a:xfrm>
          <a:prstGeom prst="rect">
            <a:avLst/>
          </a:prstGeom>
          <a:noFill/>
        </p:spPr>
        <p:txBody>
          <a:bodyPr wrap="square" rtlCol="0">
            <a:spAutoFit/>
          </a:bodyPr>
          <a:lstStyle/>
          <a:p>
            <a:pPr algn="r"/>
            <a:r>
              <a:rPr lang="zh-CN" altLang="en-US" sz="1400" b="1" dirty="0">
                <a:cs typeface="+mn-ea"/>
                <a:sym typeface="+mn-lt"/>
              </a:rPr>
              <a:t>在此添加标题</a:t>
            </a:r>
            <a:endParaRPr lang="zh-CN" altLang="en-US" sz="1400" b="1" dirty="0">
              <a:cs typeface="+mn-ea"/>
              <a:sym typeface="+mn-lt"/>
            </a:endParaRPr>
          </a:p>
        </p:txBody>
      </p:sp>
      <p:sp>
        <p:nvSpPr>
          <p:cNvPr id="43" name="文本框 42"/>
          <p:cNvSpPr txBox="1"/>
          <p:nvPr/>
        </p:nvSpPr>
        <p:spPr>
          <a:xfrm>
            <a:off x="6022330" y="1462343"/>
            <a:ext cx="2154075" cy="692497"/>
          </a:xfrm>
          <a:prstGeom prst="rect">
            <a:avLst/>
          </a:prstGeom>
          <a:noFill/>
        </p:spPr>
        <p:txBody>
          <a:bodyPr wrap="square" rtlCol="0">
            <a:spAutoFit/>
          </a:bodyPr>
          <a:lstStyle/>
          <a:p>
            <a:pPr algn="r">
              <a:lnSpc>
                <a:spcPct val="130000"/>
              </a:lnSpc>
            </a:pPr>
            <a:r>
              <a:rPr lang="zh-CN" altLang="en-US" sz="1000" dirty="0">
                <a:solidFill>
                  <a:schemeClr val="bg1">
                    <a:lumMod val="50000"/>
                  </a:schemeClr>
                </a:solidFill>
                <a:cs typeface="+mn-ea"/>
                <a:sym typeface="+mn-lt"/>
              </a:rPr>
              <a:t>单击添加详细文字说明，或复制文本黏贴自此右键只保留文字单击添加详细文字说明</a:t>
            </a:r>
            <a:endParaRPr lang="zh-CN" altLang="en-US" sz="1000" dirty="0">
              <a:solidFill>
                <a:schemeClr val="bg1">
                  <a:lumMod val="50000"/>
                </a:schemeClr>
              </a:solidFill>
              <a:cs typeface="+mn-ea"/>
              <a:sym typeface="+mn-lt"/>
            </a:endParaRPr>
          </a:p>
        </p:txBody>
      </p:sp>
      <p:sp>
        <p:nvSpPr>
          <p:cNvPr id="44" name="文本框 43"/>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2500"/>
                            </p:stCondLst>
                            <p:childTnLst>
                              <p:par>
                                <p:cTn id="33" presetID="53" presetClass="entr" presetSubtype="16" fill="hold" grpId="0" nodeType="afterEffect">
                                  <p:stCondLst>
                                    <p:cond delay="0"/>
                                  </p:stCondLst>
                                  <p:iterate type="lt">
                                    <p:tmPct val="7000"/>
                                  </p:iterate>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fltVal val="0"/>
                                          </p:val>
                                        </p:tav>
                                        <p:tav tm="100000">
                                          <p:val>
                                            <p:strVal val="#ppt_h"/>
                                          </p:val>
                                        </p:tav>
                                      </p:tavLst>
                                    </p:anim>
                                    <p:animEffect transition="in" filter="fade">
                                      <p:cBhvr>
                                        <p:cTn id="37" dur="500"/>
                                        <p:tgtEl>
                                          <p:spTgt spid="36"/>
                                        </p:tgtEl>
                                      </p:cBhvr>
                                    </p:animEffect>
                                  </p:childTnLst>
                                </p:cTn>
                              </p:par>
                              <p:par>
                                <p:cTn id="38" presetID="53" presetClass="entr" presetSubtype="16" fill="hold" grpId="0" nodeType="withEffect">
                                  <p:stCondLst>
                                    <p:cond delay="800"/>
                                  </p:stCondLst>
                                  <p:iterate type="wd">
                                    <p:tmPct val="7000"/>
                                  </p:iterate>
                                  <p:childTnLst>
                                    <p:set>
                                      <p:cBhvr>
                                        <p:cTn id="39" dur="1" fill="hold">
                                          <p:stCondLst>
                                            <p:cond delay="0"/>
                                          </p:stCondLst>
                                        </p:cTn>
                                        <p:tgtEl>
                                          <p:spTgt spid="37"/>
                                        </p:tgtEl>
                                        <p:attrNameLst>
                                          <p:attrName>style.visibility</p:attrName>
                                        </p:attrNameLst>
                                      </p:cBhvr>
                                      <p:to>
                                        <p:strVal val="visible"/>
                                      </p:to>
                                    </p:set>
                                    <p:anim calcmode="lin" valueType="num">
                                      <p:cBhvr>
                                        <p:cTn id="40" dur="500" fill="hold"/>
                                        <p:tgtEl>
                                          <p:spTgt spid="37"/>
                                        </p:tgtEl>
                                        <p:attrNameLst>
                                          <p:attrName>ppt_w</p:attrName>
                                        </p:attrNameLst>
                                      </p:cBhvr>
                                      <p:tavLst>
                                        <p:tav tm="0">
                                          <p:val>
                                            <p:fltVal val="0"/>
                                          </p:val>
                                        </p:tav>
                                        <p:tav tm="100000">
                                          <p:val>
                                            <p:strVal val="#ppt_w"/>
                                          </p:val>
                                        </p:tav>
                                      </p:tavLst>
                                    </p:anim>
                                    <p:anim calcmode="lin" valueType="num">
                                      <p:cBhvr>
                                        <p:cTn id="41" dur="500" fill="hold"/>
                                        <p:tgtEl>
                                          <p:spTgt spid="37"/>
                                        </p:tgtEl>
                                        <p:attrNameLst>
                                          <p:attrName>ppt_h</p:attrName>
                                        </p:attrNameLst>
                                      </p:cBhvr>
                                      <p:tavLst>
                                        <p:tav tm="0">
                                          <p:val>
                                            <p:fltVal val="0"/>
                                          </p:val>
                                        </p:tav>
                                        <p:tav tm="100000">
                                          <p:val>
                                            <p:strVal val="#ppt_h"/>
                                          </p:val>
                                        </p:tav>
                                      </p:tavLst>
                                    </p:anim>
                                    <p:animEffect transition="in" filter="fade">
                                      <p:cBhvr>
                                        <p:cTn id="42" dur="500"/>
                                        <p:tgtEl>
                                          <p:spTgt spid="37"/>
                                        </p:tgtEl>
                                      </p:cBhvr>
                                    </p:animEffect>
                                  </p:childTnLst>
                                </p:cTn>
                              </p:par>
                            </p:childTnLst>
                          </p:cTn>
                        </p:par>
                        <p:par>
                          <p:cTn id="43" fill="hold">
                            <p:stCondLst>
                              <p:cond delay="5059"/>
                            </p:stCondLst>
                            <p:childTnLst>
                              <p:par>
                                <p:cTn id="44" presetID="22" presetClass="entr" presetSubtype="4"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par>
                          <p:cTn id="47" fill="hold">
                            <p:stCondLst>
                              <p:cond delay="5559"/>
                            </p:stCondLst>
                            <p:childTnLst>
                              <p:par>
                                <p:cTn id="48" presetID="53" presetClass="entr" presetSubtype="16" fill="hold" grpId="0" nodeType="afterEffect">
                                  <p:stCondLst>
                                    <p:cond delay="0"/>
                                  </p:stCondLst>
                                  <p:iterate type="lt">
                                    <p:tmPct val="7000"/>
                                  </p:iterate>
                                  <p:childTnLst>
                                    <p:set>
                                      <p:cBhvr>
                                        <p:cTn id="49" dur="1" fill="hold">
                                          <p:stCondLst>
                                            <p:cond delay="0"/>
                                          </p:stCondLst>
                                        </p:cTn>
                                        <p:tgtEl>
                                          <p:spTgt spid="38"/>
                                        </p:tgtEl>
                                        <p:attrNameLst>
                                          <p:attrName>style.visibility</p:attrName>
                                        </p:attrNameLst>
                                      </p:cBhvr>
                                      <p:to>
                                        <p:strVal val="visible"/>
                                      </p:to>
                                    </p:set>
                                    <p:anim calcmode="lin" valueType="num">
                                      <p:cBhvr>
                                        <p:cTn id="50" dur="500" fill="hold"/>
                                        <p:tgtEl>
                                          <p:spTgt spid="38"/>
                                        </p:tgtEl>
                                        <p:attrNameLst>
                                          <p:attrName>ppt_w</p:attrName>
                                        </p:attrNameLst>
                                      </p:cBhvr>
                                      <p:tavLst>
                                        <p:tav tm="0">
                                          <p:val>
                                            <p:fltVal val="0"/>
                                          </p:val>
                                        </p:tav>
                                        <p:tav tm="100000">
                                          <p:val>
                                            <p:strVal val="#ppt_w"/>
                                          </p:val>
                                        </p:tav>
                                      </p:tavLst>
                                    </p:anim>
                                    <p:anim calcmode="lin" valueType="num">
                                      <p:cBhvr>
                                        <p:cTn id="51" dur="500" fill="hold"/>
                                        <p:tgtEl>
                                          <p:spTgt spid="38"/>
                                        </p:tgtEl>
                                        <p:attrNameLst>
                                          <p:attrName>ppt_h</p:attrName>
                                        </p:attrNameLst>
                                      </p:cBhvr>
                                      <p:tavLst>
                                        <p:tav tm="0">
                                          <p:val>
                                            <p:fltVal val="0"/>
                                          </p:val>
                                        </p:tav>
                                        <p:tav tm="100000">
                                          <p:val>
                                            <p:strVal val="#ppt_h"/>
                                          </p:val>
                                        </p:tav>
                                      </p:tavLst>
                                    </p:anim>
                                    <p:animEffect transition="in" filter="fade">
                                      <p:cBhvr>
                                        <p:cTn id="52" dur="500"/>
                                        <p:tgtEl>
                                          <p:spTgt spid="38"/>
                                        </p:tgtEl>
                                      </p:cBhvr>
                                    </p:animEffect>
                                  </p:childTnLst>
                                </p:cTn>
                              </p:par>
                              <p:par>
                                <p:cTn id="53" presetID="53" presetClass="entr" presetSubtype="16" fill="hold" grpId="0" nodeType="withEffect">
                                  <p:stCondLst>
                                    <p:cond delay="800"/>
                                  </p:stCondLst>
                                  <p:iterate type="wd">
                                    <p:tmPct val="7000"/>
                                  </p:iterate>
                                  <p:childTnLst>
                                    <p:set>
                                      <p:cBhvr>
                                        <p:cTn id="54" dur="1" fill="hold">
                                          <p:stCondLst>
                                            <p:cond delay="0"/>
                                          </p:stCondLst>
                                        </p:cTn>
                                        <p:tgtEl>
                                          <p:spTgt spid="39"/>
                                        </p:tgtEl>
                                        <p:attrNameLst>
                                          <p:attrName>style.visibility</p:attrName>
                                        </p:attrNameLst>
                                      </p:cBhvr>
                                      <p:to>
                                        <p:strVal val="visible"/>
                                      </p:to>
                                    </p:set>
                                    <p:anim calcmode="lin" valueType="num">
                                      <p:cBhvr>
                                        <p:cTn id="55" dur="500" fill="hold"/>
                                        <p:tgtEl>
                                          <p:spTgt spid="39"/>
                                        </p:tgtEl>
                                        <p:attrNameLst>
                                          <p:attrName>ppt_w</p:attrName>
                                        </p:attrNameLst>
                                      </p:cBhvr>
                                      <p:tavLst>
                                        <p:tav tm="0">
                                          <p:val>
                                            <p:fltVal val="0"/>
                                          </p:val>
                                        </p:tav>
                                        <p:tav tm="100000">
                                          <p:val>
                                            <p:strVal val="#ppt_w"/>
                                          </p:val>
                                        </p:tav>
                                      </p:tavLst>
                                    </p:anim>
                                    <p:anim calcmode="lin" valueType="num">
                                      <p:cBhvr>
                                        <p:cTn id="56" dur="500" fill="hold"/>
                                        <p:tgtEl>
                                          <p:spTgt spid="39"/>
                                        </p:tgtEl>
                                        <p:attrNameLst>
                                          <p:attrName>ppt_h</p:attrName>
                                        </p:attrNameLst>
                                      </p:cBhvr>
                                      <p:tavLst>
                                        <p:tav tm="0">
                                          <p:val>
                                            <p:fltVal val="0"/>
                                          </p:val>
                                        </p:tav>
                                        <p:tav tm="100000">
                                          <p:val>
                                            <p:strVal val="#ppt_h"/>
                                          </p:val>
                                        </p:tav>
                                      </p:tavLst>
                                    </p:anim>
                                    <p:animEffect transition="in" filter="fade">
                                      <p:cBhvr>
                                        <p:cTn id="57" dur="500"/>
                                        <p:tgtEl>
                                          <p:spTgt spid="39"/>
                                        </p:tgtEl>
                                      </p:cBhvr>
                                    </p:animEffect>
                                  </p:childTnLst>
                                </p:cTn>
                              </p:par>
                            </p:childTnLst>
                          </p:cTn>
                        </p:par>
                        <p:par>
                          <p:cTn id="58" fill="hold">
                            <p:stCondLst>
                              <p:cond delay="8119"/>
                            </p:stCondLst>
                            <p:childTnLst>
                              <p:par>
                                <p:cTn id="59" presetID="22" presetClass="entr" presetSubtype="1" fill="hold"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up)">
                                      <p:cBhvr>
                                        <p:cTn id="61" dur="500"/>
                                        <p:tgtEl>
                                          <p:spTgt spid="21"/>
                                        </p:tgtEl>
                                      </p:cBhvr>
                                    </p:animEffect>
                                  </p:childTnLst>
                                </p:cTn>
                              </p:par>
                            </p:childTnLst>
                          </p:cTn>
                        </p:par>
                        <p:par>
                          <p:cTn id="62" fill="hold">
                            <p:stCondLst>
                              <p:cond delay="8619"/>
                            </p:stCondLst>
                            <p:childTnLst>
                              <p:par>
                                <p:cTn id="63" presetID="53" presetClass="entr" presetSubtype="16" fill="hold" grpId="0" nodeType="afterEffect">
                                  <p:stCondLst>
                                    <p:cond delay="0"/>
                                  </p:stCondLst>
                                  <p:iterate type="lt">
                                    <p:tmPct val="7000"/>
                                  </p:iterate>
                                  <p:childTnLst>
                                    <p:set>
                                      <p:cBhvr>
                                        <p:cTn id="64" dur="1" fill="hold">
                                          <p:stCondLst>
                                            <p:cond delay="0"/>
                                          </p:stCondLst>
                                        </p:cTn>
                                        <p:tgtEl>
                                          <p:spTgt spid="40"/>
                                        </p:tgtEl>
                                        <p:attrNameLst>
                                          <p:attrName>style.visibility</p:attrName>
                                        </p:attrNameLst>
                                      </p:cBhvr>
                                      <p:to>
                                        <p:strVal val="visible"/>
                                      </p:to>
                                    </p:set>
                                    <p:anim calcmode="lin" valueType="num">
                                      <p:cBhvr>
                                        <p:cTn id="65" dur="500" fill="hold"/>
                                        <p:tgtEl>
                                          <p:spTgt spid="40"/>
                                        </p:tgtEl>
                                        <p:attrNameLst>
                                          <p:attrName>ppt_w</p:attrName>
                                        </p:attrNameLst>
                                      </p:cBhvr>
                                      <p:tavLst>
                                        <p:tav tm="0">
                                          <p:val>
                                            <p:fltVal val="0"/>
                                          </p:val>
                                        </p:tav>
                                        <p:tav tm="100000">
                                          <p:val>
                                            <p:strVal val="#ppt_w"/>
                                          </p:val>
                                        </p:tav>
                                      </p:tavLst>
                                    </p:anim>
                                    <p:anim calcmode="lin" valueType="num">
                                      <p:cBhvr>
                                        <p:cTn id="66" dur="500" fill="hold"/>
                                        <p:tgtEl>
                                          <p:spTgt spid="40"/>
                                        </p:tgtEl>
                                        <p:attrNameLst>
                                          <p:attrName>ppt_h</p:attrName>
                                        </p:attrNameLst>
                                      </p:cBhvr>
                                      <p:tavLst>
                                        <p:tav tm="0">
                                          <p:val>
                                            <p:fltVal val="0"/>
                                          </p:val>
                                        </p:tav>
                                        <p:tav tm="100000">
                                          <p:val>
                                            <p:strVal val="#ppt_h"/>
                                          </p:val>
                                        </p:tav>
                                      </p:tavLst>
                                    </p:anim>
                                    <p:animEffect transition="in" filter="fade">
                                      <p:cBhvr>
                                        <p:cTn id="67" dur="500"/>
                                        <p:tgtEl>
                                          <p:spTgt spid="40"/>
                                        </p:tgtEl>
                                      </p:cBhvr>
                                    </p:animEffect>
                                  </p:childTnLst>
                                </p:cTn>
                              </p:par>
                              <p:par>
                                <p:cTn id="68" presetID="53" presetClass="entr" presetSubtype="16" fill="hold" grpId="0" nodeType="withEffect">
                                  <p:stCondLst>
                                    <p:cond delay="800"/>
                                  </p:stCondLst>
                                  <p:iterate type="wd">
                                    <p:tmPct val="7000"/>
                                  </p:iterate>
                                  <p:childTnLst>
                                    <p:set>
                                      <p:cBhvr>
                                        <p:cTn id="69" dur="1" fill="hold">
                                          <p:stCondLst>
                                            <p:cond delay="0"/>
                                          </p:stCondLst>
                                        </p:cTn>
                                        <p:tgtEl>
                                          <p:spTgt spid="41"/>
                                        </p:tgtEl>
                                        <p:attrNameLst>
                                          <p:attrName>style.visibility</p:attrName>
                                        </p:attrNameLst>
                                      </p:cBhvr>
                                      <p:to>
                                        <p:strVal val="visible"/>
                                      </p:to>
                                    </p:set>
                                    <p:anim calcmode="lin" valueType="num">
                                      <p:cBhvr>
                                        <p:cTn id="70" dur="500" fill="hold"/>
                                        <p:tgtEl>
                                          <p:spTgt spid="41"/>
                                        </p:tgtEl>
                                        <p:attrNameLst>
                                          <p:attrName>ppt_w</p:attrName>
                                        </p:attrNameLst>
                                      </p:cBhvr>
                                      <p:tavLst>
                                        <p:tav tm="0">
                                          <p:val>
                                            <p:fltVal val="0"/>
                                          </p:val>
                                        </p:tav>
                                        <p:tav tm="100000">
                                          <p:val>
                                            <p:strVal val="#ppt_w"/>
                                          </p:val>
                                        </p:tav>
                                      </p:tavLst>
                                    </p:anim>
                                    <p:anim calcmode="lin" valueType="num">
                                      <p:cBhvr>
                                        <p:cTn id="71" dur="500" fill="hold"/>
                                        <p:tgtEl>
                                          <p:spTgt spid="41"/>
                                        </p:tgtEl>
                                        <p:attrNameLst>
                                          <p:attrName>ppt_h</p:attrName>
                                        </p:attrNameLst>
                                      </p:cBhvr>
                                      <p:tavLst>
                                        <p:tav tm="0">
                                          <p:val>
                                            <p:fltVal val="0"/>
                                          </p:val>
                                        </p:tav>
                                        <p:tav tm="100000">
                                          <p:val>
                                            <p:strVal val="#ppt_h"/>
                                          </p:val>
                                        </p:tav>
                                      </p:tavLst>
                                    </p:anim>
                                    <p:animEffect transition="in" filter="fade">
                                      <p:cBhvr>
                                        <p:cTn id="72" dur="500"/>
                                        <p:tgtEl>
                                          <p:spTgt spid="41"/>
                                        </p:tgtEl>
                                      </p:cBhvr>
                                    </p:animEffect>
                                  </p:childTnLst>
                                </p:cTn>
                              </p:par>
                            </p:childTnLst>
                          </p:cTn>
                        </p:par>
                        <p:par>
                          <p:cTn id="73" fill="hold">
                            <p:stCondLst>
                              <p:cond delay="11180"/>
                            </p:stCondLst>
                            <p:childTnLst>
                              <p:par>
                                <p:cTn id="74" presetID="22" presetClass="entr" presetSubtype="4" fill="hold" nodeType="after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down)">
                                      <p:cBhvr>
                                        <p:cTn id="76" dur="500"/>
                                        <p:tgtEl>
                                          <p:spTgt spid="31"/>
                                        </p:tgtEl>
                                      </p:cBhvr>
                                    </p:animEffect>
                                  </p:childTnLst>
                                </p:cTn>
                              </p:par>
                            </p:childTnLst>
                          </p:cTn>
                        </p:par>
                        <p:par>
                          <p:cTn id="77" fill="hold">
                            <p:stCondLst>
                              <p:cond delay="11680"/>
                            </p:stCondLst>
                            <p:childTnLst>
                              <p:par>
                                <p:cTn id="78" presetID="53" presetClass="entr" presetSubtype="16" fill="hold" grpId="0" nodeType="afterEffect">
                                  <p:stCondLst>
                                    <p:cond delay="0"/>
                                  </p:stCondLst>
                                  <p:iterate type="lt">
                                    <p:tmPct val="7000"/>
                                  </p:iterate>
                                  <p:childTnLst>
                                    <p:set>
                                      <p:cBhvr>
                                        <p:cTn id="79" dur="1" fill="hold">
                                          <p:stCondLst>
                                            <p:cond delay="0"/>
                                          </p:stCondLst>
                                        </p:cTn>
                                        <p:tgtEl>
                                          <p:spTgt spid="42"/>
                                        </p:tgtEl>
                                        <p:attrNameLst>
                                          <p:attrName>style.visibility</p:attrName>
                                        </p:attrNameLst>
                                      </p:cBhvr>
                                      <p:to>
                                        <p:strVal val="visible"/>
                                      </p:to>
                                    </p:set>
                                    <p:anim calcmode="lin" valueType="num">
                                      <p:cBhvr>
                                        <p:cTn id="80" dur="500" fill="hold"/>
                                        <p:tgtEl>
                                          <p:spTgt spid="42"/>
                                        </p:tgtEl>
                                        <p:attrNameLst>
                                          <p:attrName>ppt_w</p:attrName>
                                        </p:attrNameLst>
                                      </p:cBhvr>
                                      <p:tavLst>
                                        <p:tav tm="0">
                                          <p:val>
                                            <p:fltVal val="0"/>
                                          </p:val>
                                        </p:tav>
                                        <p:tav tm="100000">
                                          <p:val>
                                            <p:strVal val="#ppt_w"/>
                                          </p:val>
                                        </p:tav>
                                      </p:tavLst>
                                    </p:anim>
                                    <p:anim calcmode="lin" valueType="num">
                                      <p:cBhvr>
                                        <p:cTn id="81" dur="500" fill="hold"/>
                                        <p:tgtEl>
                                          <p:spTgt spid="42"/>
                                        </p:tgtEl>
                                        <p:attrNameLst>
                                          <p:attrName>ppt_h</p:attrName>
                                        </p:attrNameLst>
                                      </p:cBhvr>
                                      <p:tavLst>
                                        <p:tav tm="0">
                                          <p:val>
                                            <p:fltVal val="0"/>
                                          </p:val>
                                        </p:tav>
                                        <p:tav tm="100000">
                                          <p:val>
                                            <p:strVal val="#ppt_h"/>
                                          </p:val>
                                        </p:tav>
                                      </p:tavLst>
                                    </p:anim>
                                    <p:animEffect transition="in" filter="fade">
                                      <p:cBhvr>
                                        <p:cTn id="82" dur="500"/>
                                        <p:tgtEl>
                                          <p:spTgt spid="42"/>
                                        </p:tgtEl>
                                      </p:cBhvr>
                                    </p:animEffect>
                                  </p:childTnLst>
                                </p:cTn>
                              </p:par>
                              <p:par>
                                <p:cTn id="83" presetID="53" presetClass="entr" presetSubtype="16" fill="hold" grpId="0" nodeType="withEffect">
                                  <p:stCondLst>
                                    <p:cond delay="800"/>
                                  </p:stCondLst>
                                  <p:iterate type="wd">
                                    <p:tmPct val="7000"/>
                                  </p:iterate>
                                  <p:childTnLst>
                                    <p:set>
                                      <p:cBhvr>
                                        <p:cTn id="84" dur="1" fill="hold">
                                          <p:stCondLst>
                                            <p:cond delay="0"/>
                                          </p:stCondLst>
                                        </p:cTn>
                                        <p:tgtEl>
                                          <p:spTgt spid="43"/>
                                        </p:tgtEl>
                                        <p:attrNameLst>
                                          <p:attrName>style.visibility</p:attrName>
                                        </p:attrNameLst>
                                      </p:cBhvr>
                                      <p:to>
                                        <p:strVal val="visible"/>
                                      </p:to>
                                    </p:set>
                                    <p:anim calcmode="lin" valueType="num">
                                      <p:cBhvr>
                                        <p:cTn id="85" dur="500" fill="hold"/>
                                        <p:tgtEl>
                                          <p:spTgt spid="43"/>
                                        </p:tgtEl>
                                        <p:attrNameLst>
                                          <p:attrName>ppt_w</p:attrName>
                                        </p:attrNameLst>
                                      </p:cBhvr>
                                      <p:tavLst>
                                        <p:tav tm="0">
                                          <p:val>
                                            <p:fltVal val="0"/>
                                          </p:val>
                                        </p:tav>
                                        <p:tav tm="100000">
                                          <p:val>
                                            <p:strVal val="#ppt_w"/>
                                          </p:val>
                                        </p:tav>
                                      </p:tavLst>
                                    </p:anim>
                                    <p:anim calcmode="lin" valueType="num">
                                      <p:cBhvr>
                                        <p:cTn id="86" dur="500" fill="hold"/>
                                        <p:tgtEl>
                                          <p:spTgt spid="43"/>
                                        </p:tgtEl>
                                        <p:attrNameLst>
                                          <p:attrName>ppt_h</p:attrName>
                                        </p:attrNameLst>
                                      </p:cBhvr>
                                      <p:tavLst>
                                        <p:tav tm="0">
                                          <p:val>
                                            <p:fltVal val="0"/>
                                          </p:val>
                                        </p:tav>
                                        <p:tav tm="100000">
                                          <p:val>
                                            <p:strVal val="#ppt_h"/>
                                          </p:val>
                                        </p:tav>
                                      </p:tavLst>
                                    </p:anim>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87880" y="2753082"/>
            <a:ext cx="1207382" cy="1107996"/>
          </a:xfrm>
          <a:prstGeom prst="rect">
            <a:avLst/>
          </a:prstGeom>
          <a:noFill/>
        </p:spPr>
        <p:txBody>
          <a:bodyPr wrap="none" rtlCol="0">
            <a:spAutoFit/>
          </a:bodyPr>
          <a:lstStyle/>
          <a:p>
            <a:r>
              <a:rPr lang="en-US" altLang="zh-CN" sz="6600" dirty="0">
                <a:solidFill>
                  <a:srgbClr val="0599D7"/>
                </a:solidFill>
                <a:cs typeface="+mn-ea"/>
                <a:sym typeface="+mn-lt"/>
              </a:rPr>
              <a:t>01</a:t>
            </a:r>
            <a:endParaRPr lang="zh-CN" altLang="en-US" sz="6600" dirty="0">
              <a:solidFill>
                <a:srgbClr val="0599D7"/>
              </a:solidFill>
              <a:cs typeface="+mn-ea"/>
              <a:sym typeface="+mn-lt"/>
            </a:endParaRPr>
          </a:p>
        </p:txBody>
      </p:sp>
      <p:sp>
        <p:nvSpPr>
          <p:cNvPr id="3" name="文本框 2"/>
          <p:cNvSpPr txBox="1"/>
          <p:nvPr/>
        </p:nvSpPr>
        <p:spPr>
          <a:xfrm>
            <a:off x="5161181" y="2753082"/>
            <a:ext cx="1859280" cy="1106805"/>
          </a:xfrm>
          <a:prstGeom prst="rect">
            <a:avLst/>
          </a:prstGeom>
          <a:noFill/>
        </p:spPr>
        <p:txBody>
          <a:bodyPr wrap="none" rtlCol="0">
            <a:spAutoFit/>
          </a:bodyPr>
          <a:lstStyle/>
          <a:p>
            <a:r>
              <a:rPr lang="zh-CN" altLang="en-US"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介绍</a:t>
            </a:r>
            <a:endParaRPr lang="zh-CN" altLang="en-US"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p:cNvGrpSpPr/>
          <p:nvPr/>
        </p:nvGrpSpPr>
        <p:grpSpPr>
          <a:xfrm>
            <a:off x="5753890" y="2117271"/>
            <a:ext cx="858033" cy="595008"/>
            <a:chOff x="4500760" y="2808312"/>
            <a:chExt cx="714375" cy="495300"/>
          </a:xfrm>
          <a:effectLst>
            <a:outerShdw blurRad="393700" dist="228600" dir="5400000" sx="90000" sy="-19000" rotWithShape="0">
              <a:prstClr val="black">
                <a:alpha val="59000"/>
              </a:prstClr>
            </a:outerShdw>
          </a:effectLst>
        </p:grpSpPr>
        <p:sp>
          <p:nvSpPr>
            <p:cNvPr id="5" name="Freeform 10"/>
            <p:cNvSpPr/>
            <p:nvPr/>
          </p:nvSpPr>
          <p:spPr bwMode="auto">
            <a:xfrm flipH="1">
              <a:off x="4500760" y="2813074"/>
              <a:ext cx="712788" cy="490538"/>
            </a:xfrm>
            <a:custGeom>
              <a:avLst/>
              <a:gdLst>
                <a:gd name="T0" fmla="*/ 165 w 481"/>
                <a:gd name="T1" fmla="*/ 277 h 330"/>
                <a:gd name="T2" fmla="*/ 181 w 481"/>
                <a:gd name="T3" fmla="*/ 315 h 330"/>
                <a:gd name="T4" fmla="*/ 198 w 481"/>
                <a:gd name="T5" fmla="*/ 324 h 330"/>
                <a:gd name="T6" fmla="*/ 211 w 481"/>
                <a:gd name="T7" fmla="*/ 327 h 330"/>
                <a:gd name="T8" fmla="*/ 229 w 481"/>
                <a:gd name="T9" fmla="*/ 329 h 330"/>
                <a:gd name="T10" fmla="*/ 250 w 481"/>
                <a:gd name="T11" fmla="*/ 330 h 330"/>
                <a:gd name="T12" fmla="*/ 264 w 481"/>
                <a:gd name="T13" fmla="*/ 330 h 330"/>
                <a:gd name="T14" fmla="*/ 279 w 481"/>
                <a:gd name="T15" fmla="*/ 329 h 330"/>
                <a:gd name="T16" fmla="*/ 295 w 481"/>
                <a:gd name="T17" fmla="*/ 325 h 330"/>
                <a:gd name="T18" fmla="*/ 312 w 481"/>
                <a:gd name="T19" fmla="*/ 319 h 330"/>
                <a:gd name="T20" fmla="*/ 319 w 481"/>
                <a:gd name="T21" fmla="*/ 315 h 330"/>
                <a:gd name="T22" fmla="*/ 322 w 481"/>
                <a:gd name="T23" fmla="*/ 311 h 330"/>
                <a:gd name="T24" fmla="*/ 331 w 481"/>
                <a:gd name="T25" fmla="*/ 275 h 330"/>
                <a:gd name="T26" fmla="*/ 422 w 481"/>
                <a:gd name="T27" fmla="*/ 276 h 330"/>
                <a:gd name="T28" fmla="*/ 454 w 481"/>
                <a:gd name="T29" fmla="*/ 276 h 330"/>
                <a:gd name="T30" fmla="*/ 456 w 481"/>
                <a:gd name="T31" fmla="*/ 277 h 330"/>
                <a:gd name="T32" fmla="*/ 458 w 481"/>
                <a:gd name="T33" fmla="*/ 277 h 330"/>
                <a:gd name="T34" fmla="*/ 461 w 481"/>
                <a:gd name="T35" fmla="*/ 276 h 330"/>
                <a:gd name="T36" fmla="*/ 468 w 481"/>
                <a:gd name="T37" fmla="*/ 275 h 330"/>
                <a:gd name="T38" fmla="*/ 472 w 481"/>
                <a:gd name="T39" fmla="*/ 272 h 330"/>
                <a:gd name="T40" fmla="*/ 474 w 481"/>
                <a:gd name="T41" fmla="*/ 268 h 330"/>
                <a:gd name="T42" fmla="*/ 476 w 481"/>
                <a:gd name="T43" fmla="*/ 256 h 330"/>
                <a:gd name="T44" fmla="*/ 478 w 481"/>
                <a:gd name="T45" fmla="*/ 216 h 330"/>
                <a:gd name="T46" fmla="*/ 481 w 481"/>
                <a:gd name="T47" fmla="*/ 90 h 330"/>
                <a:gd name="T48" fmla="*/ 474 w 481"/>
                <a:gd name="T49" fmla="*/ 143 h 330"/>
                <a:gd name="T50" fmla="*/ 461 w 481"/>
                <a:gd name="T51" fmla="*/ 46 h 330"/>
                <a:gd name="T52" fmla="*/ 438 w 481"/>
                <a:gd name="T53" fmla="*/ 52 h 330"/>
                <a:gd name="T54" fmla="*/ 408 w 481"/>
                <a:gd name="T55" fmla="*/ 52 h 330"/>
                <a:gd name="T56" fmla="*/ 394 w 481"/>
                <a:gd name="T57" fmla="*/ 51 h 330"/>
                <a:gd name="T58" fmla="*/ 383 w 481"/>
                <a:gd name="T59" fmla="*/ 51 h 330"/>
                <a:gd name="T60" fmla="*/ 372 w 481"/>
                <a:gd name="T61" fmla="*/ 52 h 330"/>
                <a:gd name="T62" fmla="*/ 352 w 481"/>
                <a:gd name="T63" fmla="*/ 56 h 330"/>
                <a:gd name="T64" fmla="*/ 347 w 481"/>
                <a:gd name="T65" fmla="*/ 58 h 330"/>
                <a:gd name="T66" fmla="*/ 343 w 481"/>
                <a:gd name="T67" fmla="*/ 60 h 330"/>
                <a:gd name="T68" fmla="*/ 341 w 481"/>
                <a:gd name="T69" fmla="*/ 64 h 330"/>
                <a:gd name="T70" fmla="*/ 332 w 481"/>
                <a:gd name="T71" fmla="*/ 145 h 330"/>
                <a:gd name="T72" fmla="*/ 318 w 481"/>
                <a:gd name="T73" fmla="*/ 146 h 330"/>
                <a:gd name="T74" fmla="*/ 308 w 481"/>
                <a:gd name="T75" fmla="*/ 147 h 330"/>
                <a:gd name="T76" fmla="*/ 304 w 481"/>
                <a:gd name="T77" fmla="*/ 149 h 330"/>
                <a:gd name="T78" fmla="*/ 302 w 481"/>
                <a:gd name="T79" fmla="*/ 150 h 330"/>
                <a:gd name="T80" fmla="*/ 301 w 481"/>
                <a:gd name="T81" fmla="*/ 152 h 330"/>
                <a:gd name="T82" fmla="*/ 270 w 481"/>
                <a:gd name="T83" fmla="*/ 195 h 330"/>
                <a:gd name="T84" fmla="*/ 197 w 481"/>
                <a:gd name="T85" fmla="*/ 190 h 330"/>
                <a:gd name="T86" fmla="*/ 183 w 481"/>
                <a:gd name="T87" fmla="*/ 149 h 330"/>
                <a:gd name="T88" fmla="*/ 179 w 481"/>
                <a:gd name="T89" fmla="*/ 148 h 330"/>
                <a:gd name="T90" fmla="*/ 170 w 481"/>
                <a:gd name="T91" fmla="*/ 147 h 330"/>
                <a:gd name="T92" fmla="*/ 152 w 481"/>
                <a:gd name="T93" fmla="*/ 146 h 330"/>
                <a:gd name="T94" fmla="*/ 126 w 481"/>
                <a:gd name="T95" fmla="*/ 78 h 330"/>
                <a:gd name="T96" fmla="*/ 106 w 481"/>
                <a:gd name="T97" fmla="*/ 64 h 330"/>
                <a:gd name="T98" fmla="*/ 99 w 481"/>
                <a:gd name="T99" fmla="*/ 63 h 330"/>
                <a:gd name="T100" fmla="*/ 90 w 481"/>
                <a:gd name="T101" fmla="*/ 63 h 330"/>
                <a:gd name="T102" fmla="*/ 77 w 481"/>
                <a:gd name="T103" fmla="*/ 63 h 330"/>
                <a:gd name="T104" fmla="*/ 56 w 481"/>
                <a:gd name="T105" fmla="*/ 63 h 330"/>
                <a:gd name="T106" fmla="*/ 21 w 481"/>
                <a:gd name="T107" fmla="*/ 65 h 330"/>
                <a:gd name="T108" fmla="*/ 2 w 481"/>
                <a:gd name="T109" fmla="*/ 178 h 330"/>
                <a:gd name="T110" fmla="*/ 26 w 481"/>
                <a:gd name="T111" fmla="*/ 274 h 330"/>
                <a:gd name="T112" fmla="*/ 31 w 481"/>
                <a:gd name="T113" fmla="*/ 276 h 330"/>
                <a:gd name="T114" fmla="*/ 35 w 481"/>
                <a:gd name="T115" fmla="*/ 277 h 330"/>
                <a:gd name="T116" fmla="*/ 41 w 481"/>
                <a:gd name="T117" fmla="*/ 278 h 330"/>
                <a:gd name="T118" fmla="*/ 52 w 481"/>
                <a:gd name="T119" fmla="*/ 278 h 330"/>
                <a:gd name="T120" fmla="*/ 78 w 481"/>
                <a:gd name="T121" fmla="*/ 27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1" h="330">
                  <a:moveTo>
                    <a:pt x="78" y="277"/>
                  </a:moveTo>
                  <a:cubicBezTo>
                    <a:pt x="81" y="277"/>
                    <a:pt x="84" y="277"/>
                    <a:pt x="87" y="277"/>
                  </a:cubicBezTo>
                  <a:cubicBezTo>
                    <a:pt x="93" y="277"/>
                    <a:pt x="99" y="277"/>
                    <a:pt x="106" y="277"/>
                  </a:cubicBezTo>
                  <a:cubicBezTo>
                    <a:pt x="107" y="277"/>
                    <a:pt x="107" y="277"/>
                    <a:pt x="107" y="277"/>
                  </a:cubicBezTo>
                  <a:cubicBezTo>
                    <a:pt x="113" y="276"/>
                    <a:pt x="120" y="276"/>
                    <a:pt x="127" y="276"/>
                  </a:cubicBezTo>
                  <a:cubicBezTo>
                    <a:pt x="130" y="276"/>
                    <a:pt x="134" y="276"/>
                    <a:pt x="137" y="276"/>
                  </a:cubicBezTo>
                  <a:cubicBezTo>
                    <a:pt x="138" y="276"/>
                    <a:pt x="138" y="276"/>
                    <a:pt x="138" y="276"/>
                  </a:cubicBezTo>
                  <a:cubicBezTo>
                    <a:pt x="141" y="276"/>
                    <a:pt x="144" y="276"/>
                    <a:pt x="147" y="276"/>
                  </a:cubicBezTo>
                  <a:cubicBezTo>
                    <a:pt x="148" y="276"/>
                    <a:pt x="148" y="276"/>
                    <a:pt x="148" y="276"/>
                  </a:cubicBezTo>
                  <a:cubicBezTo>
                    <a:pt x="149" y="276"/>
                    <a:pt x="151" y="276"/>
                    <a:pt x="152" y="276"/>
                  </a:cubicBezTo>
                  <a:cubicBezTo>
                    <a:pt x="153" y="276"/>
                    <a:pt x="153" y="276"/>
                    <a:pt x="153" y="276"/>
                  </a:cubicBezTo>
                  <a:cubicBezTo>
                    <a:pt x="154" y="276"/>
                    <a:pt x="155" y="276"/>
                    <a:pt x="157" y="276"/>
                  </a:cubicBezTo>
                  <a:cubicBezTo>
                    <a:pt x="157" y="276"/>
                    <a:pt x="157" y="276"/>
                    <a:pt x="157" y="276"/>
                  </a:cubicBezTo>
                  <a:cubicBezTo>
                    <a:pt x="159" y="276"/>
                    <a:pt x="160" y="276"/>
                    <a:pt x="161" y="276"/>
                  </a:cubicBezTo>
                  <a:cubicBezTo>
                    <a:pt x="161" y="276"/>
                    <a:pt x="161" y="276"/>
                    <a:pt x="161" y="276"/>
                  </a:cubicBezTo>
                  <a:cubicBezTo>
                    <a:pt x="163" y="277"/>
                    <a:pt x="164" y="277"/>
                    <a:pt x="165" y="277"/>
                  </a:cubicBezTo>
                  <a:cubicBezTo>
                    <a:pt x="166" y="277"/>
                    <a:pt x="166" y="277"/>
                    <a:pt x="166" y="277"/>
                  </a:cubicBezTo>
                  <a:cubicBezTo>
                    <a:pt x="167" y="277"/>
                    <a:pt x="168" y="277"/>
                    <a:pt x="169" y="277"/>
                  </a:cubicBezTo>
                  <a:cubicBezTo>
                    <a:pt x="169" y="277"/>
                    <a:pt x="169" y="277"/>
                    <a:pt x="169" y="277"/>
                  </a:cubicBezTo>
                  <a:cubicBezTo>
                    <a:pt x="171" y="277"/>
                    <a:pt x="172" y="277"/>
                    <a:pt x="173" y="277"/>
                  </a:cubicBezTo>
                  <a:cubicBezTo>
                    <a:pt x="173" y="277"/>
                    <a:pt x="173" y="277"/>
                    <a:pt x="173" y="277"/>
                  </a:cubicBezTo>
                  <a:cubicBezTo>
                    <a:pt x="173" y="277"/>
                    <a:pt x="173" y="277"/>
                    <a:pt x="173" y="277"/>
                  </a:cubicBezTo>
                  <a:cubicBezTo>
                    <a:pt x="175" y="277"/>
                    <a:pt x="176" y="278"/>
                    <a:pt x="177" y="278"/>
                  </a:cubicBezTo>
                  <a:cubicBezTo>
                    <a:pt x="177" y="287"/>
                    <a:pt x="177" y="297"/>
                    <a:pt x="177" y="307"/>
                  </a:cubicBezTo>
                  <a:cubicBezTo>
                    <a:pt x="177" y="307"/>
                    <a:pt x="177" y="308"/>
                    <a:pt x="177" y="309"/>
                  </a:cubicBezTo>
                  <a:cubicBezTo>
                    <a:pt x="178" y="310"/>
                    <a:pt x="178" y="310"/>
                    <a:pt x="178" y="310"/>
                  </a:cubicBezTo>
                  <a:cubicBezTo>
                    <a:pt x="178" y="310"/>
                    <a:pt x="178" y="311"/>
                    <a:pt x="178" y="311"/>
                  </a:cubicBezTo>
                  <a:cubicBezTo>
                    <a:pt x="178" y="311"/>
                    <a:pt x="178" y="311"/>
                    <a:pt x="178" y="311"/>
                  </a:cubicBezTo>
                  <a:cubicBezTo>
                    <a:pt x="178" y="312"/>
                    <a:pt x="178" y="312"/>
                    <a:pt x="178" y="312"/>
                  </a:cubicBezTo>
                  <a:cubicBezTo>
                    <a:pt x="179" y="312"/>
                    <a:pt x="179" y="312"/>
                    <a:pt x="179" y="312"/>
                  </a:cubicBezTo>
                  <a:cubicBezTo>
                    <a:pt x="179" y="313"/>
                    <a:pt x="179" y="313"/>
                    <a:pt x="180" y="314"/>
                  </a:cubicBezTo>
                  <a:cubicBezTo>
                    <a:pt x="181" y="315"/>
                    <a:pt x="181" y="315"/>
                    <a:pt x="181" y="315"/>
                  </a:cubicBezTo>
                  <a:cubicBezTo>
                    <a:pt x="181" y="316"/>
                    <a:pt x="181" y="316"/>
                    <a:pt x="181" y="316"/>
                  </a:cubicBezTo>
                  <a:cubicBezTo>
                    <a:pt x="182" y="316"/>
                    <a:pt x="182" y="316"/>
                    <a:pt x="182" y="316"/>
                  </a:cubicBezTo>
                  <a:cubicBezTo>
                    <a:pt x="182" y="317"/>
                    <a:pt x="182" y="317"/>
                    <a:pt x="182" y="317"/>
                  </a:cubicBezTo>
                  <a:cubicBezTo>
                    <a:pt x="183" y="317"/>
                    <a:pt x="183" y="317"/>
                    <a:pt x="183" y="317"/>
                  </a:cubicBezTo>
                  <a:cubicBezTo>
                    <a:pt x="184" y="318"/>
                    <a:pt x="184" y="318"/>
                    <a:pt x="185" y="318"/>
                  </a:cubicBezTo>
                  <a:cubicBezTo>
                    <a:pt x="185" y="319"/>
                    <a:pt x="186" y="319"/>
                    <a:pt x="186" y="319"/>
                  </a:cubicBezTo>
                  <a:cubicBezTo>
                    <a:pt x="187" y="320"/>
                    <a:pt x="187" y="320"/>
                    <a:pt x="187" y="320"/>
                  </a:cubicBezTo>
                  <a:cubicBezTo>
                    <a:pt x="187" y="320"/>
                    <a:pt x="188" y="320"/>
                    <a:pt x="188" y="321"/>
                  </a:cubicBezTo>
                  <a:cubicBezTo>
                    <a:pt x="189" y="321"/>
                    <a:pt x="189" y="321"/>
                    <a:pt x="189" y="321"/>
                  </a:cubicBezTo>
                  <a:cubicBezTo>
                    <a:pt x="190" y="322"/>
                    <a:pt x="190" y="322"/>
                    <a:pt x="190" y="322"/>
                  </a:cubicBezTo>
                  <a:cubicBezTo>
                    <a:pt x="191" y="322"/>
                    <a:pt x="191" y="322"/>
                    <a:pt x="191" y="322"/>
                  </a:cubicBezTo>
                  <a:cubicBezTo>
                    <a:pt x="192" y="322"/>
                    <a:pt x="194" y="323"/>
                    <a:pt x="195" y="323"/>
                  </a:cubicBezTo>
                  <a:cubicBezTo>
                    <a:pt x="195" y="323"/>
                    <a:pt x="195" y="323"/>
                    <a:pt x="195" y="323"/>
                  </a:cubicBezTo>
                  <a:cubicBezTo>
                    <a:pt x="196" y="324"/>
                    <a:pt x="196" y="324"/>
                    <a:pt x="196" y="324"/>
                  </a:cubicBezTo>
                  <a:cubicBezTo>
                    <a:pt x="197" y="324"/>
                    <a:pt x="197" y="324"/>
                    <a:pt x="197" y="324"/>
                  </a:cubicBezTo>
                  <a:cubicBezTo>
                    <a:pt x="198" y="324"/>
                    <a:pt x="198" y="324"/>
                    <a:pt x="198" y="324"/>
                  </a:cubicBezTo>
                  <a:cubicBezTo>
                    <a:pt x="199" y="324"/>
                    <a:pt x="199" y="324"/>
                    <a:pt x="199" y="324"/>
                  </a:cubicBezTo>
                  <a:cubicBezTo>
                    <a:pt x="199" y="324"/>
                    <a:pt x="199" y="324"/>
                    <a:pt x="199" y="324"/>
                  </a:cubicBezTo>
                  <a:cubicBezTo>
                    <a:pt x="199" y="324"/>
                    <a:pt x="199" y="324"/>
                    <a:pt x="199" y="324"/>
                  </a:cubicBezTo>
                  <a:cubicBezTo>
                    <a:pt x="200" y="325"/>
                    <a:pt x="200" y="325"/>
                    <a:pt x="200" y="325"/>
                  </a:cubicBezTo>
                  <a:cubicBezTo>
                    <a:pt x="200" y="325"/>
                    <a:pt x="200" y="325"/>
                    <a:pt x="200" y="325"/>
                  </a:cubicBezTo>
                  <a:cubicBezTo>
                    <a:pt x="201" y="325"/>
                    <a:pt x="201" y="325"/>
                    <a:pt x="201" y="325"/>
                  </a:cubicBezTo>
                  <a:cubicBezTo>
                    <a:pt x="202" y="325"/>
                    <a:pt x="202" y="325"/>
                    <a:pt x="202" y="325"/>
                  </a:cubicBezTo>
                  <a:cubicBezTo>
                    <a:pt x="203" y="325"/>
                    <a:pt x="203" y="325"/>
                    <a:pt x="203" y="325"/>
                  </a:cubicBezTo>
                  <a:cubicBezTo>
                    <a:pt x="203" y="325"/>
                    <a:pt x="203" y="325"/>
                    <a:pt x="203" y="325"/>
                  </a:cubicBezTo>
                  <a:cubicBezTo>
                    <a:pt x="204" y="325"/>
                    <a:pt x="204" y="326"/>
                    <a:pt x="205" y="326"/>
                  </a:cubicBezTo>
                  <a:cubicBezTo>
                    <a:pt x="205" y="326"/>
                    <a:pt x="206" y="326"/>
                    <a:pt x="206" y="326"/>
                  </a:cubicBezTo>
                  <a:cubicBezTo>
                    <a:pt x="206" y="326"/>
                    <a:pt x="206" y="326"/>
                    <a:pt x="206" y="326"/>
                  </a:cubicBezTo>
                  <a:cubicBezTo>
                    <a:pt x="206" y="326"/>
                    <a:pt x="206" y="326"/>
                    <a:pt x="206" y="326"/>
                  </a:cubicBezTo>
                  <a:cubicBezTo>
                    <a:pt x="207" y="326"/>
                    <a:pt x="207" y="326"/>
                    <a:pt x="208" y="326"/>
                  </a:cubicBezTo>
                  <a:cubicBezTo>
                    <a:pt x="208" y="326"/>
                    <a:pt x="209" y="326"/>
                    <a:pt x="209" y="326"/>
                  </a:cubicBezTo>
                  <a:cubicBezTo>
                    <a:pt x="210" y="327"/>
                    <a:pt x="210" y="327"/>
                    <a:pt x="211" y="327"/>
                  </a:cubicBezTo>
                  <a:cubicBezTo>
                    <a:pt x="212" y="327"/>
                    <a:pt x="212" y="327"/>
                    <a:pt x="213" y="327"/>
                  </a:cubicBezTo>
                  <a:cubicBezTo>
                    <a:pt x="213" y="327"/>
                    <a:pt x="214" y="327"/>
                    <a:pt x="214" y="327"/>
                  </a:cubicBezTo>
                  <a:cubicBezTo>
                    <a:pt x="215" y="327"/>
                    <a:pt x="215" y="327"/>
                    <a:pt x="216" y="327"/>
                  </a:cubicBezTo>
                  <a:cubicBezTo>
                    <a:pt x="216" y="327"/>
                    <a:pt x="217" y="328"/>
                    <a:pt x="217" y="328"/>
                  </a:cubicBezTo>
                  <a:cubicBezTo>
                    <a:pt x="218" y="328"/>
                    <a:pt x="219" y="328"/>
                    <a:pt x="219" y="328"/>
                  </a:cubicBezTo>
                  <a:cubicBezTo>
                    <a:pt x="219" y="328"/>
                    <a:pt x="219" y="328"/>
                    <a:pt x="219" y="328"/>
                  </a:cubicBezTo>
                  <a:cubicBezTo>
                    <a:pt x="220" y="328"/>
                    <a:pt x="220" y="328"/>
                    <a:pt x="220" y="328"/>
                  </a:cubicBezTo>
                  <a:cubicBezTo>
                    <a:pt x="220" y="328"/>
                    <a:pt x="220" y="328"/>
                    <a:pt x="221" y="328"/>
                  </a:cubicBezTo>
                  <a:cubicBezTo>
                    <a:pt x="221" y="328"/>
                    <a:pt x="222" y="328"/>
                    <a:pt x="222" y="328"/>
                  </a:cubicBezTo>
                  <a:cubicBezTo>
                    <a:pt x="223" y="328"/>
                    <a:pt x="224" y="328"/>
                    <a:pt x="224" y="328"/>
                  </a:cubicBezTo>
                  <a:cubicBezTo>
                    <a:pt x="225" y="328"/>
                    <a:pt x="225" y="329"/>
                    <a:pt x="226" y="329"/>
                  </a:cubicBezTo>
                  <a:cubicBezTo>
                    <a:pt x="227" y="329"/>
                    <a:pt x="227" y="329"/>
                    <a:pt x="227" y="329"/>
                  </a:cubicBezTo>
                  <a:cubicBezTo>
                    <a:pt x="227" y="329"/>
                    <a:pt x="227" y="329"/>
                    <a:pt x="227" y="329"/>
                  </a:cubicBezTo>
                  <a:cubicBezTo>
                    <a:pt x="227" y="329"/>
                    <a:pt x="227" y="329"/>
                    <a:pt x="227" y="329"/>
                  </a:cubicBezTo>
                  <a:cubicBezTo>
                    <a:pt x="228" y="329"/>
                    <a:pt x="228" y="329"/>
                    <a:pt x="228" y="329"/>
                  </a:cubicBezTo>
                  <a:cubicBezTo>
                    <a:pt x="228" y="329"/>
                    <a:pt x="229" y="329"/>
                    <a:pt x="229" y="329"/>
                  </a:cubicBezTo>
                  <a:cubicBezTo>
                    <a:pt x="230" y="329"/>
                    <a:pt x="230" y="329"/>
                    <a:pt x="231" y="329"/>
                  </a:cubicBezTo>
                  <a:cubicBezTo>
                    <a:pt x="231" y="329"/>
                    <a:pt x="232" y="329"/>
                    <a:pt x="233" y="329"/>
                  </a:cubicBezTo>
                  <a:cubicBezTo>
                    <a:pt x="233" y="329"/>
                    <a:pt x="234" y="329"/>
                    <a:pt x="234" y="329"/>
                  </a:cubicBezTo>
                  <a:cubicBezTo>
                    <a:pt x="235" y="329"/>
                    <a:pt x="235" y="329"/>
                    <a:pt x="236" y="329"/>
                  </a:cubicBezTo>
                  <a:cubicBezTo>
                    <a:pt x="236" y="329"/>
                    <a:pt x="237" y="329"/>
                    <a:pt x="238" y="330"/>
                  </a:cubicBezTo>
                  <a:cubicBezTo>
                    <a:pt x="238" y="330"/>
                    <a:pt x="239" y="330"/>
                    <a:pt x="239" y="330"/>
                  </a:cubicBezTo>
                  <a:cubicBezTo>
                    <a:pt x="240" y="330"/>
                    <a:pt x="240" y="330"/>
                    <a:pt x="241" y="330"/>
                  </a:cubicBezTo>
                  <a:cubicBezTo>
                    <a:pt x="241" y="330"/>
                    <a:pt x="242" y="330"/>
                    <a:pt x="242" y="330"/>
                  </a:cubicBezTo>
                  <a:cubicBezTo>
                    <a:pt x="242" y="330"/>
                    <a:pt x="242" y="330"/>
                    <a:pt x="242" y="330"/>
                  </a:cubicBezTo>
                  <a:cubicBezTo>
                    <a:pt x="242" y="330"/>
                    <a:pt x="242" y="330"/>
                    <a:pt x="242" y="330"/>
                  </a:cubicBezTo>
                  <a:cubicBezTo>
                    <a:pt x="242" y="330"/>
                    <a:pt x="242" y="330"/>
                    <a:pt x="242" y="330"/>
                  </a:cubicBezTo>
                  <a:cubicBezTo>
                    <a:pt x="243" y="330"/>
                    <a:pt x="243" y="330"/>
                    <a:pt x="244" y="330"/>
                  </a:cubicBezTo>
                  <a:cubicBezTo>
                    <a:pt x="244" y="330"/>
                    <a:pt x="245" y="330"/>
                    <a:pt x="246" y="330"/>
                  </a:cubicBezTo>
                  <a:cubicBezTo>
                    <a:pt x="246" y="330"/>
                    <a:pt x="247" y="330"/>
                    <a:pt x="247" y="330"/>
                  </a:cubicBezTo>
                  <a:cubicBezTo>
                    <a:pt x="248" y="330"/>
                    <a:pt x="248" y="330"/>
                    <a:pt x="249" y="330"/>
                  </a:cubicBezTo>
                  <a:cubicBezTo>
                    <a:pt x="249" y="330"/>
                    <a:pt x="249" y="330"/>
                    <a:pt x="250" y="330"/>
                  </a:cubicBezTo>
                  <a:cubicBezTo>
                    <a:pt x="250" y="330"/>
                    <a:pt x="250" y="330"/>
                    <a:pt x="250" y="330"/>
                  </a:cubicBezTo>
                  <a:cubicBezTo>
                    <a:pt x="250" y="330"/>
                    <a:pt x="250" y="330"/>
                    <a:pt x="250" y="330"/>
                  </a:cubicBezTo>
                  <a:cubicBezTo>
                    <a:pt x="251" y="330"/>
                    <a:pt x="251" y="330"/>
                    <a:pt x="252" y="330"/>
                  </a:cubicBezTo>
                  <a:cubicBezTo>
                    <a:pt x="252" y="330"/>
                    <a:pt x="253" y="330"/>
                    <a:pt x="253" y="330"/>
                  </a:cubicBezTo>
                  <a:cubicBezTo>
                    <a:pt x="254" y="330"/>
                    <a:pt x="254" y="330"/>
                    <a:pt x="254" y="330"/>
                  </a:cubicBezTo>
                  <a:cubicBezTo>
                    <a:pt x="255" y="330"/>
                    <a:pt x="255" y="330"/>
                    <a:pt x="255" y="330"/>
                  </a:cubicBezTo>
                  <a:cubicBezTo>
                    <a:pt x="256" y="330"/>
                    <a:pt x="256" y="330"/>
                    <a:pt x="256" y="330"/>
                  </a:cubicBezTo>
                  <a:cubicBezTo>
                    <a:pt x="257" y="330"/>
                    <a:pt x="257" y="330"/>
                    <a:pt x="257" y="330"/>
                  </a:cubicBezTo>
                  <a:cubicBezTo>
                    <a:pt x="258" y="330"/>
                    <a:pt x="258" y="330"/>
                    <a:pt x="258" y="330"/>
                  </a:cubicBezTo>
                  <a:cubicBezTo>
                    <a:pt x="258" y="330"/>
                    <a:pt x="258" y="330"/>
                    <a:pt x="258" y="330"/>
                  </a:cubicBezTo>
                  <a:cubicBezTo>
                    <a:pt x="259" y="330"/>
                    <a:pt x="259" y="330"/>
                    <a:pt x="259" y="330"/>
                  </a:cubicBezTo>
                  <a:cubicBezTo>
                    <a:pt x="259" y="330"/>
                    <a:pt x="259" y="330"/>
                    <a:pt x="259" y="330"/>
                  </a:cubicBezTo>
                  <a:cubicBezTo>
                    <a:pt x="260" y="330"/>
                    <a:pt x="260" y="330"/>
                    <a:pt x="260" y="330"/>
                  </a:cubicBezTo>
                  <a:cubicBezTo>
                    <a:pt x="260" y="330"/>
                    <a:pt x="261" y="330"/>
                    <a:pt x="261" y="330"/>
                  </a:cubicBezTo>
                  <a:cubicBezTo>
                    <a:pt x="262" y="330"/>
                    <a:pt x="262" y="330"/>
                    <a:pt x="263" y="330"/>
                  </a:cubicBezTo>
                  <a:cubicBezTo>
                    <a:pt x="263" y="330"/>
                    <a:pt x="264" y="330"/>
                    <a:pt x="264" y="330"/>
                  </a:cubicBezTo>
                  <a:cubicBezTo>
                    <a:pt x="264" y="330"/>
                    <a:pt x="265" y="330"/>
                    <a:pt x="265" y="330"/>
                  </a:cubicBezTo>
                  <a:cubicBezTo>
                    <a:pt x="266" y="330"/>
                    <a:pt x="266" y="330"/>
                    <a:pt x="267" y="330"/>
                  </a:cubicBezTo>
                  <a:cubicBezTo>
                    <a:pt x="267" y="330"/>
                    <a:pt x="267" y="330"/>
                    <a:pt x="268" y="330"/>
                  </a:cubicBezTo>
                  <a:cubicBezTo>
                    <a:pt x="268" y="330"/>
                    <a:pt x="269" y="330"/>
                    <a:pt x="269" y="330"/>
                  </a:cubicBezTo>
                  <a:cubicBezTo>
                    <a:pt x="269" y="330"/>
                    <a:pt x="269" y="330"/>
                    <a:pt x="269" y="330"/>
                  </a:cubicBezTo>
                  <a:cubicBezTo>
                    <a:pt x="269" y="330"/>
                    <a:pt x="269" y="330"/>
                    <a:pt x="269" y="330"/>
                  </a:cubicBezTo>
                  <a:cubicBezTo>
                    <a:pt x="269" y="330"/>
                    <a:pt x="269" y="330"/>
                    <a:pt x="269" y="330"/>
                  </a:cubicBezTo>
                  <a:cubicBezTo>
                    <a:pt x="269" y="330"/>
                    <a:pt x="270" y="330"/>
                    <a:pt x="270" y="330"/>
                  </a:cubicBezTo>
                  <a:cubicBezTo>
                    <a:pt x="271" y="329"/>
                    <a:pt x="271" y="329"/>
                    <a:pt x="272" y="329"/>
                  </a:cubicBezTo>
                  <a:cubicBezTo>
                    <a:pt x="272" y="329"/>
                    <a:pt x="273" y="329"/>
                    <a:pt x="273" y="329"/>
                  </a:cubicBezTo>
                  <a:cubicBezTo>
                    <a:pt x="273" y="329"/>
                    <a:pt x="274" y="329"/>
                    <a:pt x="274" y="329"/>
                  </a:cubicBezTo>
                  <a:cubicBezTo>
                    <a:pt x="274" y="329"/>
                    <a:pt x="274" y="329"/>
                    <a:pt x="274" y="329"/>
                  </a:cubicBezTo>
                  <a:cubicBezTo>
                    <a:pt x="274" y="329"/>
                    <a:pt x="274" y="329"/>
                    <a:pt x="274" y="329"/>
                  </a:cubicBezTo>
                  <a:cubicBezTo>
                    <a:pt x="275" y="329"/>
                    <a:pt x="275" y="329"/>
                    <a:pt x="276" y="329"/>
                  </a:cubicBezTo>
                  <a:cubicBezTo>
                    <a:pt x="276" y="329"/>
                    <a:pt x="277" y="329"/>
                    <a:pt x="277" y="329"/>
                  </a:cubicBezTo>
                  <a:cubicBezTo>
                    <a:pt x="278" y="329"/>
                    <a:pt x="278" y="329"/>
                    <a:pt x="279" y="329"/>
                  </a:cubicBezTo>
                  <a:cubicBezTo>
                    <a:pt x="279" y="329"/>
                    <a:pt x="279" y="329"/>
                    <a:pt x="279" y="329"/>
                  </a:cubicBezTo>
                  <a:cubicBezTo>
                    <a:pt x="280" y="329"/>
                    <a:pt x="280" y="329"/>
                    <a:pt x="280" y="329"/>
                  </a:cubicBezTo>
                  <a:cubicBezTo>
                    <a:pt x="280" y="329"/>
                    <a:pt x="280" y="329"/>
                    <a:pt x="280" y="329"/>
                  </a:cubicBezTo>
                  <a:cubicBezTo>
                    <a:pt x="281" y="328"/>
                    <a:pt x="281" y="328"/>
                    <a:pt x="281" y="328"/>
                  </a:cubicBezTo>
                  <a:cubicBezTo>
                    <a:pt x="281" y="328"/>
                    <a:pt x="282" y="328"/>
                    <a:pt x="282" y="328"/>
                  </a:cubicBezTo>
                  <a:cubicBezTo>
                    <a:pt x="283" y="328"/>
                    <a:pt x="283" y="328"/>
                    <a:pt x="284" y="328"/>
                  </a:cubicBezTo>
                  <a:cubicBezTo>
                    <a:pt x="284" y="328"/>
                    <a:pt x="285" y="328"/>
                    <a:pt x="285" y="328"/>
                  </a:cubicBezTo>
                  <a:cubicBezTo>
                    <a:pt x="286" y="328"/>
                    <a:pt x="286" y="328"/>
                    <a:pt x="286" y="328"/>
                  </a:cubicBezTo>
                  <a:cubicBezTo>
                    <a:pt x="287" y="327"/>
                    <a:pt x="288" y="327"/>
                    <a:pt x="289" y="327"/>
                  </a:cubicBezTo>
                  <a:cubicBezTo>
                    <a:pt x="289" y="327"/>
                    <a:pt x="289" y="327"/>
                    <a:pt x="289" y="327"/>
                  </a:cubicBezTo>
                  <a:cubicBezTo>
                    <a:pt x="289" y="327"/>
                    <a:pt x="289" y="327"/>
                    <a:pt x="289" y="327"/>
                  </a:cubicBezTo>
                  <a:cubicBezTo>
                    <a:pt x="289" y="327"/>
                    <a:pt x="289" y="327"/>
                    <a:pt x="289" y="327"/>
                  </a:cubicBezTo>
                  <a:cubicBezTo>
                    <a:pt x="290" y="327"/>
                    <a:pt x="291" y="326"/>
                    <a:pt x="292" y="326"/>
                  </a:cubicBezTo>
                  <a:cubicBezTo>
                    <a:pt x="293" y="326"/>
                    <a:pt x="293" y="326"/>
                    <a:pt x="293" y="326"/>
                  </a:cubicBezTo>
                  <a:cubicBezTo>
                    <a:pt x="293" y="326"/>
                    <a:pt x="294" y="326"/>
                    <a:pt x="294" y="326"/>
                  </a:cubicBezTo>
                  <a:cubicBezTo>
                    <a:pt x="295" y="326"/>
                    <a:pt x="295" y="325"/>
                    <a:pt x="295" y="325"/>
                  </a:cubicBezTo>
                  <a:cubicBezTo>
                    <a:pt x="296" y="325"/>
                    <a:pt x="296" y="325"/>
                    <a:pt x="296" y="325"/>
                  </a:cubicBezTo>
                  <a:cubicBezTo>
                    <a:pt x="296" y="325"/>
                    <a:pt x="296" y="325"/>
                    <a:pt x="296" y="325"/>
                  </a:cubicBezTo>
                  <a:cubicBezTo>
                    <a:pt x="297" y="325"/>
                    <a:pt x="297" y="325"/>
                    <a:pt x="297" y="325"/>
                  </a:cubicBezTo>
                  <a:cubicBezTo>
                    <a:pt x="297" y="325"/>
                    <a:pt x="297" y="325"/>
                    <a:pt x="297" y="325"/>
                  </a:cubicBezTo>
                  <a:cubicBezTo>
                    <a:pt x="299" y="324"/>
                    <a:pt x="300" y="324"/>
                    <a:pt x="301" y="323"/>
                  </a:cubicBezTo>
                  <a:cubicBezTo>
                    <a:pt x="301" y="323"/>
                    <a:pt x="302" y="323"/>
                    <a:pt x="302" y="323"/>
                  </a:cubicBezTo>
                  <a:cubicBezTo>
                    <a:pt x="303" y="322"/>
                    <a:pt x="303" y="322"/>
                    <a:pt x="303" y="322"/>
                  </a:cubicBezTo>
                  <a:cubicBezTo>
                    <a:pt x="304" y="322"/>
                    <a:pt x="304" y="322"/>
                    <a:pt x="304" y="322"/>
                  </a:cubicBezTo>
                  <a:cubicBezTo>
                    <a:pt x="305" y="322"/>
                    <a:pt x="306" y="321"/>
                    <a:pt x="306" y="321"/>
                  </a:cubicBezTo>
                  <a:cubicBezTo>
                    <a:pt x="308" y="321"/>
                    <a:pt x="308" y="321"/>
                    <a:pt x="308" y="321"/>
                  </a:cubicBezTo>
                  <a:cubicBezTo>
                    <a:pt x="308" y="321"/>
                    <a:pt x="308" y="321"/>
                    <a:pt x="308" y="321"/>
                  </a:cubicBezTo>
                  <a:cubicBezTo>
                    <a:pt x="308" y="320"/>
                    <a:pt x="308" y="320"/>
                    <a:pt x="308" y="320"/>
                  </a:cubicBezTo>
                  <a:cubicBezTo>
                    <a:pt x="309" y="320"/>
                    <a:pt x="309" y="320"/>
                    <a:pt x="309" y="320"/>
                  </a:cubicBezTo>
                  <a:cubicBezTo>
                    <a:pt x="310" y="320"/>
                    <a:pt x="310" y="320"/>
                    <a:pt x="311" y="319"/>
                  </a:cubicBezTo>
                  <a:cubicBezTo>
                    <a:pt x="311" y="319"/>
                    <a:pt x="312" y="319"/>
                    <a:pt x="312" y="319"/>
                  </a:cubicBezTo>
                  <a:cubicBezTo>
                    <a:pt x="312" y="319"/>
                    <a:pt x="312" y="319"/>
                    <a:pt x="312" y="319"/>
                  </a:cubicBezTo>
                  <a:cubicBezTo>
                    <a:pt x="312" y="319"/>
                    <a:pt x="312" y="319"/>
                    <a:pt x="312" y="319"/>
                  </a:cubicBezTo>
                  <a:cubicBezTo>
                    <a:pt x="313" y="318"/>
                    <a:pt x="313" y="318"/>
                    <a:pt x="313" y="318"/>
                  </a:cubicBezTo>
                  <a:cubicBezTo>
                    <a:pt x="314" y="318"/>
                    <a:pt x="314" y="318"/>
                    <a:pt x="315" y="317"/>
                  </a:cubicBezTo>
                  <a:cubicBezTo>
                    <a:pt x="315" y="317"/>
                    <a:pt x="315" y="317"/>
                    <a:pt x="315" y="317"/>
                  </a:cubicBezTo>
                  <a:cubicBezTo>
                    <a:pt x="316" y="317"/>
                    <a:pt x="316" y="317"/>
                    <a:pt x="316" y="317"/>
                  </a:cubicBezTo>
                  <a:cubicBezTo>
                    <a:pt x="316" y="317"/>
                    <a:pt x="316" y="317"/>
                    <a:pt x="316" y="317"/>
                  </a:cubicBezTo>
                  <a:cubicBezTo>
                    <a:pt x="316" y="317"/>
                    <a:pt x="316" y="317"/>
                    <a:pt x="316" y="317"/>
                  </a:cubicBezTo>
                  <a:cubicBezTo>
                    <a:pt x="316" y="317"/>
                    <a:pt x="316" y="317"/>
                    <a:pt x="316" y="317"/>
                  </a:cubicBezTo>
                  <a:cubicBezTo>
                    <a:pt x="317" y="316"/>
                    <a:pt x="317" y="316"/>
                    <a:pt x="317" y="316"/>
                  </a:cubicBezTo>
                  <a:cubicBezTo>
                    <a:pt x="317" y="316"/>
                    <a:pt x="317" y="316"/>
                    <a:pt x="317" y="316"/>
                  </a:cubicBezTo>
                  <a:cubicBezTo>
                    <a:pt x="318" y="316"/>
                    <a:pt x="318" y="316"/>
                    <a:pt x="318" y="316"/>
                  </a:cubicBezTo>
                  <a:cubicBezTo>
                    <a:pt x="318" y="315"/>
                    <a:pt x="318" y="315"/>
                    <a:pt x="318" y="315"/>
                  </a:cubicBezTo>
                  <a:cubicBezTo>
                    <a:pt x="318" y="315"/>
                    <a:pt x="318" y="315"/>
                    <a:pt x="318" y="315"/>
                  </a:cubicBezTo>
                  <a:cubicBezTo>
                    <a:pt x="318" y="315"/>
                    <a:pt x="318" y="315"/>
                    <a:pt x="318" y="315"/>
                  </a:cubicBezTo>
                  <a:cubicBezTo>
                    <a:pt x="318" y="315"/>
                    <a:pt x="318" y="315"/>
                    <a:pt x="318" y="315"/>
                  </a:cubicBezTo>
                  <a:cubicBezTo>
                    <a:pt x="319" y="315"/>
                    <a:pt x="319" y="315"/>
                    <a:pt x="319" y="315"/>
                  </a:cubicBezTo>
                  <a:cubicBezTo>
                    <a:pt x="319" y="314"/>
                    <a:pt x="319" y="314"/>
                    <a:pt x="319" y="314"/>
                  </a:cubicBezTo>
                  <a:cubicBezTo>
                    <a:pt x="319" y="314"/>
                    <a:pt x="319" y="314"/>
                    <a:pt x="319" y="314"/>
                  </a:cubicBezTo>
                  <a:cubicBezTo>
                    <a:pt x="320" y="314"/>
                    <a:pt x="320" y="314"/>
                    <a:pt x="320" y="314"/>
                  </a:cubicBezTo>
                  <a:cubicBezTo>
                    <a:pt x="320" y="314"/>
                    <a:pt x="320" y="314"/>
                    <a:pt x="320" y="314"/>
                  </a:cubicBezTo>
                  <a:cubicBezTo>
                    <a:pt x="320" y="313"/>
                    <a:pt x="320" y="313"/>
                    <a:pt x="320" y="313"/>
                  </a:cubicBezTo>
                  <a:cubicBezTo>
                    <a:pt x="320" y="313"/>
                    <a:pt x="320" y="313"/>
                    <a:pt x="320" y="313"/>
                  </a:cubicBezTo>
                  <a:cubicBezTo>
                    <a:pt x="321" y="313"/>
                    <a:pt x="321" y="313"/>
                    <a:pt x="321" y="313"/>
                  </a:cubicBezTo>
                  <a:cubicBezTo>
                    <a:pt x="321" y="313"/>
                    <a:pt x="321" y="313"/>
                    <a:pt x="321" y="313"/>
                  </a:cubicBezTo>
                  <a:cubicBezTo>
                    <a:pt x="321" y="313"/>
                    <a:pt x="321" y="313"/>
                    <a:pt x="321" y="313"/>
                  </a:cubicBezTo>
                  <a:cubicBezTo>
                    <a:pt x="321" y="312"/>
                    <a:pt x="321" y="312"/>
                    <a:pt x="321" y="312"/>
                  </a:cubicBezTo>
                  <a:cubicBezTo>
                    <a:pt x="321" y="312"/>
                    <a:pt x="321" y="312"/>
                    <a:pt x="321" y="312"/>
                  </a:cubicBezTo>
                  <a:cubicBezTo>
                    <a:pt x="321" y="312"/>
                    <a:pt x="321" y="312"/>
                    <a:pt x="321" y="312"/>
                  </a:cubicBezTo>
                  <a:cubicBezTo>
                    <a:pt x="321" y="312"/>
                    <a:pt x="321" y="312"/>
                    <a:pt x="321" y="312"/>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0"/>
                    <a:pt x="322" y="310"/>
                    <a:pt x="322" y="310"/>
                  </a:cubicBezTo>
                  <a:cubicBezTo>
                    <a:pt x="322" y="310"/>
                    <a:pt x="322" y="310"/>
                    <a:pt x="322" y="310"/>
                  </a:cubicBezTo>
                  <a:cubicBezTo>
                    <a:pt x="322" y="310"/>
                    <a:pt x="322" y="310"/>
                    <a:pt x="322" y="310"/>
                  </a:cubicBezTo>
                  <a:cubicBezTo>
                    <a:pt x="322" y="310"/>
                    <a:pt x="322" y="310"/>
                    <a:pt x="322" y="310"/>
                  </a:cubicBezTo>
                  <a:cubicBezTo>
                    <a:pt x="322" y="310"/>
                    <a:pt x="322" y="310"/>
                    <a:pt x="322" y="310"/>
                  </a:cubicBezTo>
                  <a:cubicBezTo>
                    <a:pt x="322" y="309"/>
                    <a:pt x="322" y="309"/>
                    <a:pt x="322" y="309"/>
                  </a:cubicBezTo>
                  <a:cubicBezTo>
                    <a:pt x="322" y="309"/>
                    <a:pt x="322" y="309"/>
                    <a:pt x="322" y="309"/>
                  </a:cubicBezTo>
                  <a:cubicBezTo>
                    <a:pt x="322" y="309"/>
                    <a:pt x="322" y="309"/>
                    <a:pt x="322" y="309"/>
                  </a:cubicBezTo>
                  <a:cubicBezTo>
                    <a:pt x="322" y="298"/>
                    <a:pt x="322" y="287"/>
                    <a:pt x="323" y="276"/>
                  </a:cubicBezTo>
                  <a:cubicBezTo>
                    <a:pt x="323" y="276"/>
                    <a:pt x="323" y="276"/>
                    <a:pt x="323" y="276"/>
                  </a:cubicBezTo>
                  <a:cubicBezTo>
                    <a:pt x="324" y="276"/>
                    <a:pt x="325" y="275"/>
                    <a:pt x="326" y="275"/>
                  </a:cubicBezTo>
                  <a:cubicBezTo>
                    <a:pt x="328" y="275"/>
                    <a:pt x="329" y="275"/>
                    <a:pt x="331" y="275"/>
                  </a:cubicBezTo>
                  <a:cubicBezTo>
                    <a:pt x="332" y="275"/>
                    <a:pt x="334" y="275"/>
                    <a:pt x="336" y="275"/>
                  </a:cubicBezTo>
                  <a:cubicBezTo>
                    <a:pt x="338" y="275"/>
                    <a:pt x="340" y="275"/>
                    <a:pt x="343" y="275"/>
                  </a:cubicBezTo>
                  <a:cubicBezTo>
                    <a:pt x="343" y="275"/>
                    <a:pt x="344" y="275"/>
                    <a:pt x="345" y="275"/>
                  </a:cubicBezTo>
                  <a:cubicBezTo>
                    <a:pt x="347" y="275"/>
                    <a:pt x="349" y="275"/>
                    <a:pt x="352" y="275"/>
                  </a:cubicBezTo>
                  <a:cubicBezTo>
                    <a:pt x="352" y="275"/>
                    <a:pt x="353" y="275"/>
                    <a:pt x="353" y="275"/>
                  </a:cubicBezTo>
                  <a:cubicBezTo>
                    <a:pt x="354" y="275"/>
                    <a:pt x="355" y="275"/>
                    <a:pt x="356" y="275"/>
                  </a:cubicBezTo>
                  <a:cubicBezTo>
                    <a:pt x="359" y="275"/>
                    <a:pt x="362" y="275"/>
                    <a:pt x="365" y="275"/>
                  </a:cubicBezTo>
                  <a:cubicBezTo>
                    <a:pt x="366" y="275"/>
                    <a:pt x="367" y="275"/>
                    <a:pt x="368" y="275"/>
                  </a:cubicBezTo>
                  <a:cubicBezTo>
                    <a:pt x="371" y="275"/>
                    <a:pt x="374" y="275"/>
                    <a:pt x="377" y="275"/>
                  </a:cubicBezTo>
                  <a:cubicBezTo>
                    <a:pt x="378" y="275"/>
                    <a:pt x="380" y="275"/>
                    <a:pt x="381" y="275"/>
                  </a:cubicBezTo>
                  <a:cubicBezTo>
                    <a:pt x="384" y="275"/>
                    <a:pt x="388" y="275"/>
                    <a:pt x="392" y="275"/>
                  </a:cubicBezTo>
                  <a:cubicBezTo>
                    <a:pt x="393" y="275"/>
                    <a:pt x="394" y="275"/>
                    <a:pt x="395" y="275"/>
                  </a:cubicBezTo>
                  <a:cubicBezTo>
                    <a:pt x="398" y="275"/>
                    <a:pt x="401" y="275"/>
                    <a:pt x="403" y="276"/>
                  </a:cubicBezTo>
                  <a:cubicBezTo>
                    <a:pt x="405" y="276"/>
                    <a:pt x="407" y="276"/>
                    <a:pt x="408" y="276"/>
                  </a:cubicBezTo>
                  <a:cubicBezTo>
                    <a:pt x="409" y="276"/>
                    <a:pt x="409" y="276"/>
                    <a:pt x="410" y="276"/>
                  </a:cubicBezTo>
                  <a:cubicBezTo>
                    <a:pt x="414" y="276"/>
                    <a:pt x="418" y="276"/>
                    <a:pt x="422" y="276"/>
                  </a:cubicBezTo>
                  <a:cubicBezTo>
                    <a:pt x="422" y="276"/>
                    <a:pt x="422" y="276"/>
                    <a:pt x="422" y="276"/>
                  </a:cubicBezTo>
                  <a:cubicBezTo>
                    <a:pt x="423" y="276"/>
                    <a:pt x="424" y="276"/>
                    <a:pt x="425" y="276"/>
                  </a:cubicBezTo>
                  <a:cubicBezTo>
                    <a:pt x="426" y="276"/>
                    <a:pt x="426" y="276"/>
                    <a:pt x="426" y="276"/>
                  </a:cubicBezTo>
                  <a:cubicBezTo>
                    <a:pt x="428" y="276"/>
                    <a:pt x="430" y="276"/>
                    <a:pt x="432" y="276"/>
                  </a:cubicBezTo>
                  <a:cubicBezTo>
                    <a:pt x="432" y="276"/>
                    <a:pt x="433" y="276"/>
                    <a:pt x="433" y="276"/>
                  </a:cubicBezTo>
                  <a:cubicBezTo>
                    <a:pt x="434" y="276"/>
                    <a:pt x="434" y="276"/>
                    <a:pt x="434" y="276"/>
                  </a:cubicBezTo>
                  <a:cubicBezTo>
                    <a:pt x="439" y="276"/>
                    <a:pt x="442" y="276"/>
                    <a:pt x="446" y="276"/>
                  </a:cubicBezTo>
                  <a:cubicBezTo>
                    <a:pt x="446" y="276"/>
                    <a:pt x="446" y="276"/>
                    <a:pt x="446" y="276"/>
                  </a:cubicBezTo>
                  <a:cubicBezTo>
                    <a:pt x="447" y="276"/>
                    <a:pt x="448" y="276"/>
                    <a:pt x="449" y="276"/>
                  </a:cubicBezTo>
                  <a:cubicBezTo>
                    <a:pt x="450" y="276"/>
                    <a:pt x="450" y="276"/>
                    <a:pt x="451" y="276"/>
                  </a:cubicBezTo>
                  <a:cubicBezTo>
                    <a:pt x="452" y="276"/>
                    <a:pt x="452" y="276"/>
                    <a:pt x="452" y="276"/>
                  </a:cubicBezTo>
                  <a:cubicBezTo>
                    <a:pt x="452" y="276"/>
                    <a:pt x="453" y="276"/>
                    <a:pt x="453" y="276"/>
                  </a:cubicBezTo>
                  <a:cubicBezTo>
                    <a:pt x="453"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5" y="276"/>
                    <a:pt x="455" y="276"/>
                    <a:pt x="455" y="276"/>
                  </a:cubicBezTo>
                  <a:cubicBezTo>
                    <a:pt x="455" y="276"/>
                    <a:pt x="455" y="276"/>
                    <a:pt x="455" y="276"/>
                  </a:cubicBezTo>
                  <a:cubicBezTo>
                    <a:pt x="455" y="276"/>
                    <a:pt x="455" y="276"/>
                    <a:pt x="455" y="276"/>
                  </a:cubicBezTo>
                  <a:cubicBezTo>
                    <a:pt x="455" y="276"/>
                    <a:pt x="455" y="276"/>
                    <a:pt x="455" y="276"/>
                  </a:cubicBezTo>
                  <a:cubicBezTo>
                    <a:pt x="455" y="277"/>
                    <a:pt x="455" y="277"/>
                    <a:pt x="455" y="277"/>
                  </a:cubicBezTo>
                  <a:cubicBezTo>
                    <a:pt x="455" y="277"/>
                    <a:pt x="455" y="277"/>
                    <a:pt x="455" y="277"/>
                  </a:cubicBezTo>
                  <a:cubicBezTo>
                    <a:pt x="455" y="277"/>
                    <a:pt x="455" y="277"/>
                    <a:pt x="455" y="277"/>
                  </a:cubicBezTo>
                  <a:cubicBezTo>
                    <a:pt x="456" y="277"/>
                    <a:pt x="456" y="277"/>
                    <a:pt x="456" y="277"/>
                  </a:cubicBezTo>
                  <a:cubicBezTo>
                    <a:pt x="456" y="277"/>
                    <a:pt x="456" y="277"/>
                    <a:pt x="456" y="277"/>
                  </a:cubicBezTo>
                  <a:cubicBezTo>
                    <a:pt x="456" y="277"/>
                    <a:pt x="456" y="277"/>
                    <a:pt x="456" y="277"/>
                  </a:cubicBezTo>
                  <a:cubicBezTo>
                    <a:pt x="456" y="277"/>
                    <a:pt x="456" y="277"/>
                    <a:pt x="456" y="277"/>
                  </a:cubicBezTo>
                  <a:cubicBezTo>
                    <a:pt x="456" y="277"/>
                    <a:pt x="456" y="277"/>
                    <a:pt x="456" y="277"/>
                  </a:cubicBezTo>
                  <a:cubicBezTo>
                    <a:pt x="457" y="277"/>
                    <a:pt x="457" y="277"/>
                    <a:pt x="457" y="277"/>
                  </a:cubicBezTo>
                  <a:cubicBezTo>
                    <a:pt x="457" y="277"/>
                    <a:pt x="457" y="277"/>
                    <a:pt x="457" y="277"/>
                  </a:cubicBezTo>
                  <a:cubicBezTo>
                    <a:pt x="457" y="277"/>
                    <a:pt x="457" y="277"/>
                    <a:pt x="457" y="277"/>
                  </a:cubicBezTo>
                  <a:cubicBezTo>
                    <a:pt x="457" y="277"/>
                    <a:pt x="457" y="277"/>
                    <a:pt x="457" y="277"/>
                  </a:cubicBezTo>
                  <a:cubicBezTo>
                    <a:pt x="457" y="277"/>
                    <a:pt x="457" y="277"/>
                    <a:pt x="457" y="277"/>
                  </a:cubicBezTo>
                  <a:cubicBezTo>
                    <a:pt x="457" y="277"/>
                    <a:pt x="457" y="277"/>
                    <a:pt x="457"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9" y="277"/>
                    <a:pt x="459" y="277"/>
                    <a:pt x="459" y="277"/>
                  </a:cubicBezTo>
                  <a:cubicBezTo>
                    <a:pt x="459" y="277"/>
                    <a:pt x="459" y="277"/>
                    <a:pt x="459" y="277"/>
                  </a:cubicBezTo>
                  <a:cubicBezTo>
                    <a:pt x="459" y="277"/>
                    <a:pt x="459" y="277"/>
                    <a:pt x="459" y="277"/>
                  </a:cubicBezTo>
                  <a:cubicBezTo>
                    <a:pt x="459" y="277"/>
                    <a:pt x="459" y="277"/>
                    <a:pt x="459" y="277"/>
                  </a:cubicBezTo>
                  <a:cubicBezTo>
                    <a:pt x="459" y="277"/>
                    <a:pt x="459" y="277"/>
                    <a:pt x="459" y="277"/>
                  </a:cubicBezTo>
                  <a:cubicBezTo>
                    <a:pt x="460" y="276"/>
                    <a:pt x="460" y="276"/>
                    <a:pt x="460" y="276"/>
                  </a:cubicBezTo>
                  <a:cubicBezTo>
                    <a:pt x="460" y="276"/>
                    <a:pt x="460" y="276"/>
                    <a:pt x="460" y="276"/>
                  </a:cubicBezTo>
                  <a:cubicBezTo>
                    <a:pt x="460" y="276"/>
                    <a:pt x="460" y="276"/>
                    <a:pt x="460" y="276"/>
                  </a:cubicBezTo>
                  <a:cubicBezTo>
                    <a:pt x="460" y="276"/>
                    <a:pt x="460" y="276"/>
                    <a:pt x="460" y="276"/>
                  </a:cubicBezTo>
                  <a:cubicBezTo>
                    <a:pt x="460" y="276"/>
                    <a:pt x="460" y="276"/>
                    <a:pt x="460" y="276"/>
                  </a:cubicBezTo>
                  <a:cubicBezTo>
                    <a:pt x="460" y="276"/>
                    <a:pt x="460" y="276"/>
                    <a:pt x="460" y="276"/>
                  </a:cubicBezTo>
                  <a:cubicBezTo>
                    <a:pt x="461" y="276"/>
                    <a:pt x="461" y="276"/>
                    <a:pt x="461" y="276"/>
                  </a:cubicBezTo>
                  <a:cubicBezTo>
                    <a:pt x="461" y="276"/>
                    <a:pt x="461" y="276"/>
                    <a:pt x="461" y="276"/>
                  </a:cubicBezTo>
                  <a:cubicBezTo>
                    <a:pt x="461" y="276"/>
                    <a:pt x="461" y="276"/>
                    <a:pt x="461" y="276"/>
                  </a:cubicBezTo>
                  <a:cubicBezTo>
                    <a:pt x="462" y="276"/>
                    <a:pt x="462" y="276"/>
                    <a:pt x="462" y="276"/>
                  </a:cubicBezTo>
                  <a:cubicBezTo>
                    <a:pt x="462" y="276"/>
                    <a:pt x="462" y="276"/>
                    <a:pt x="462" y="276"/>
                  </a:cubicBezTo>
                  <a:cubicBezTo>
                    <a:pt x="463" y="276"/>
                    <a:pt x="463" y="276"/>
                    <a:pt x="463" y="276"/>
                  </a:cubicBezTo>
                  <a:cubicBezTo>
                    <a:pt x="463" y="276"/>
                    <a:pt x="463" y="276"/>
                    <a:pt x="463" y="276"/>
                  </a:cubicBezTo>
                  <a:cubicBezTo>
                    <a:pt x="463" y="276"/>
                    <a:pt x="463" y="276"/>
                    <a:pt x="463" y="276"/>
                  </a:cubicBezTo>
                  <a:cubicBezTo>
                    <a:pt x="463" y="276"/>
                    <a:pt x="463" y="276"/>
                    <a:pt x="463" y="276"/>
                  </a:cubicBezTo>
                  <a:cubicBezTo>
                    <a:pt x="464" y="276"/>
                    <a:pt x="464" y="276"/>
                    <a:pt x="464" y="276"/>
                  </a:cubicBezTo>
                  <a:cubicBezTo>
                    <a:pt x="465" y="276"/>
                    <a:pt x="465" y="276"/>
                    <a:pt x="465" y="276"/>
                  </a:cubicBezTo>
                  <a:cubicBezTo>
                    <a:pt x="465" y="276"/>
                    <a:pt x="465" y="276"/>
                    <a:pt x="465" y="276"/>
                  </a:cubicBezTo>
                  <a:cubicBezTo>
                    <a:pt x="465" y="275"/>
                    <a:pt x="465" y="275"/>
                    <a:pt x="465" y="275"/>
                  </a:cubicBezTo>
                  <a:cubicBezTo>
                    <a:pt x="466" y="275"/>
                    <a:pt x="466" y="275"/>
                    <a:pt x="466" y="275"/>
                  </a:cubicBezTo>
                  <a:cubicBezTo>
                    <a:pt x="466" y="275"/>
                    <a:pt x="466" y="275"/>
                    <a:pt x="466" y="275"/>
                  </a:cubicBezTo>
                  <a:cubicBezTo>
                    <a:pt x="467" y="275"/>
                    <a:pt x="467" y="275"/>
                    <a:pt x="467" y="275"/>
                  </a:cubicBezTo>
                  <a:cubicBezTo>
                    <a:pt x="467" y="275"/>
                    <a:pt x="467" y="275"/>
                    <a:pt x="467" y="275"/>
                  </a:cubicBezTo>
                  <a:cubicBezTo>
                    <a:pt x="468" y="275"/>
                    <a:pt x="468" y="275"/>
                    <a:pt x="468" y="275"/>
                  </a:cubicBezTo>
                  <a:cubicBezTo>
                    <a:pt x="468" y="274"/>
                    <a:pt x="468" y="274"/>
                    <a:pt x="468" y="274"/>
                  </a:cubicBezTo>
                  <a:cubicBezTo>
                    <a:pt x="468" y="274"/>
                    <a:pt x="468" y="274"/>
                    <a:pt x="468" y="274"/>
                  </a:cubicBezTo>
                  <a:cubicBezTo>
                    <a:pt x="469" y="274"/>
                    <a:pt x="469" y="274"/>
                    <a:pt x="469" y="274"/>
                  </a:cubicBezTo>
                  <a:cubicBezTo>
                    <a:pt x="469" y="274"/>
                    <a:pt x="469" y="274"/>
                    <a:pt x="469" y="274"/>
                  </a:cubicBezTo>
                  <a:cubicBezTo>
                    <a:pt x="469" y="274"/>
                    <a:pt x="469" y="274"/>
                    <a:pt x="469" y="274"/>
                  </a:cubicBezTo>
                  <a:cubicBezTo>
                    <a:pt x="470" y="274"/>
                    <a:pt x="470" y="274"/>
                    <a:pt x="470" y="274"/>
                  </a:cubicBezTo>
                  <a:cubicBezTo>
                    <a:pt x="470" y="273"/>
                    <a:pt x="470" y="273"/>
                    <a:pt x="470" y="273"/>
                  </a:cubicBezTo>
                  <a:cubicBezTo>
                    <a:pt x="470" y="273"/>
                    <a:pt x="470" y="273"/>
                    <a:pt x="470" y="273"/>
                  </a:cubicBezTo>
                  <a:cubicBezTo>
                    <a:pt x="471" y="273"/>
                    <a:pt x="471" y="273"/>
                    <a:pt x="471" y="273"/>
                  </a:cubicBezTo>
                  <a:cubicBezTo>
                    <a:pt x="471" y="273"/>
                    <a:pt x="471" y="273"/>
                    <a:pt x="471" y="273"/>
                  </a:cubicBezTo>
                  <a:cubicBezTo>
                    <a:pt x="471" y="273"/>
                    <a:pt x="471" y="273"/>
                    <a:pt x="471" y="273"/>
                  </a:cubicBezTo>
                  <a:cubicBezTo>
                    <a:pt x="471" y="273"/>
                    <a:pt x="471" y="273"/>
                    <a:pt x="471" y="273"/>
                  </a:cubicBezTo>
                  <a:cubicBezTo>
                    <a:pt x="471" y="273"/>
                    <a:pt x="471" y="273"/>
                    <a:pt x="471" y="273"/>
                  </a:cubicBezTo>
                  <a:cubicBezTo>
                    <a:pt x="471" y="272"/>
                    <a:pt x="471" y="272"/>
                    <a:pt x="471" y="272"/>
                  </a:cubicBezTo>
                  <a:cubicBezTo>
                    <a:pt x="472" y="272"/>
                    <a:pt x="472" y="272"/>
                    <a:pt x="472" y="272"/>
                  </a:cubicBezTo>
                  <a:cubicBezTo>
                    <a:pt x="472" y="272"/>
                    <a:pt x="472" y="272"/>
                    <a:pt x="472" y="272"/>
                  </a:cubicBezTo>
                  <a:cubicBezTo>
                    <a:pt x="472" y="272"/>
                    <a:pt x="472" y="272"/>
                    <a:pt x="472" y="272"/>
                  </a:cubicBezTo>
                  <a:cubicBezTo>
                    <a:pt x="472" y="272"/>
                    <a:pt x="472" y="272"/>
                    <a:pt x="472" y="272"/>
                  </a:cubicBezTo>
                  <a:cubicBezTo>
                    <a:pt x="473" y="271"/>
                    <a:pt x="473" y="271"/>
                    <a:pt x="473" y="271"/>
                  </a:cubicBezTo>
                  <a:cubicBezTo>
                    <a:pt x="473" y="271"/>
                    <a:pt x="473" y="271"/>
                    <a:pt x="473" y="271"/>
                  </a:cubicBezTo>
                  <a:cubicBezTo>
                    <a:pt x="473" y="271"/>
                    <a:pt x="473" y="271"/>
                    <a:pt x="473" y="271"/>
                  </a:cubicBezTo>
                  <a:cubicBezTo>
                    <a:pt x="473" y="271"/>
                    <a:pt x="473" y="271"/>
                    <a:pt x="473" y="271"/>
                  </a:cubicBezTo>
                  <a:cubicBezTo>
                    <a:pt x="473" y="271"/>
                    <a:pt x="473" y="271"/>
                    <a:pt x="473" y="271"/>
                  </a:cubicBezTo>
                  <a:cubicBezTo>
                    <a:pt x="473" y="271"/>
                    <a:pt x="473" y="271"/>
                    <a:pt x="473" y="271"/>
                  </a:cubicBezTo>
                  <a:cubicBezTo>
                    <a:pt x="473" y="270"/>
                    <a:pt x="473" y="270"/>
                    <a:pt x="473" y="270"/>
                  </a:cubicBezTo>
                  <a:cubicBezTo>
                    <a:pt x="473" y="270"/>
                    <a:pt x="473" y="270"/>
                    <a:pt x="473" y="270"/>
                  </a:cubicBezTo>
                  <a:cubicBezTo>
                    <a:pt x="474" y="270"/>
                    <a:pt x="474" y="270"/>
                    <a:pt x="474" y="270"/>
                  </a:cubicBezTo>
                  <a:cubicBezTo>
                    <a:pt x="474" y="269"/>
                    <a:pt x="474" y="269"/>
                    <a:pt x="474" y="269"/>
                  </a:cubicBezTo>
                  <a:cubicBezTo>
                    <a:pt x="474" y="269"/>
                    <a:pt x="474" y="269"/>
                    <a:pt x="474" y="269"/>
                  </a:cubicBezTo>
                  <a:cubicBezTo>
                    <a:pt x="474" y="269"/>
                    <a:pt x="474" y="269"/>
                    <a:pt x="474" y="269"/>
                  </a:cubicBezTo>
                  <a:cubicBezTo>
                    <a:pt x="474" y="268"/>
                    <a:pt x="474" y="268"/>
                    <a:pt x="474" y="268"/>
                  </a:cubicBezTo>
                  <a:cubicBezTo>
                    <a:pt x="474" y="268"/>
                    <a:pt x="474" y="268"/>
                    <a:pt x="474" y="268"/>
                  </a:cubicBezTo>
                  <a:cubicBezTo>
                    <a:pt x="475" y="268"/>
                    <a:pt x="475" y="268"/>
                    <a:pt x="475" y="268"/>
                  </a:cubicBezTo>
                  <a:cubicBezTo>
                    <a:pt x="475" y="268"/>
                    <a:pt x="475" y="268"/>
                    <a:pt x="475" y="268"/>
                  </a:cubicBezTo>
                  <a:cubicBezTo>
                    <a:pt x="475" y="267"/>
                    <a:pt x="475" y="267"/>
                    <a:pt x="475" y="267"/>
                  </a:cubicBezTo>
                  <a:cubicBezTo>
                    <a:pt x="475" y="267"/>
                    <a:pt x="475" y="267"/>
                    <a:pt x="475" y="267"/>
                  </a:cubicBezTo>
                  <a:cubicBezTo>
                    <a:pt x="475" y="266"/>
                    <a:pt x="475" y="266"/>
                    <a:pt x="475" y="266"/>
                  </a:cubicBezTo>
                  <a:cubicBezTo>
                    <a:pt x="475" y="266"/>
                    <a:pt x="475" y="266"/>
                    <a:pt x="475" y="266"/>
                  </a:cubicBezTo>
                  <a:cubicBezTo>
                    <a:pt x="475" y="265"/>
                    <a:pt x="475" y="265"/>
                    <a:pt x="475" y="265"/>
                  </a:cubicBezTo>
                  <a:cubicBezTo>
                    <a:pt x="475" y="265"/>
                    <a:pt x="475" y="265"/>
                    <a:pt x="475" y="265"/>
                  </a:cubicBezTo>
                  <a:cubicBezTo>
                    <a:pt x="476" y="264"/>
                    <a:pt x="476" y="264"/>
                    <a:pt x="476" y="264"/>
                  </a:cubicBezTo>
                  <a:cubicBezTo>
                    <a:pt x="476" y="264"/>
                    <a:pt x="476" y="264"/>
                    <a:pt x="476" y="264"/>
                  </a:cubicBezTo>
                  <a:cubicBezTo>
                    <a:pt x="476" y="264"/>
                    <a:pt x="476" y="264"/>
                    <a:pt x="476" y="264"/>
                  </a:cubicBezTo>
                  <a:cubicBezTo>
                    <a:pt x="476" y="263"/>
                    <a:pt x="476" y="263"/>
                    <a:pt x="476" y="262"/>
                  </a:cubicBezTo>
                  <a:cubicBezTo>
                    <a:pt x="476" y="262"/>
                    <a:pt x="476" y="261"/>
                    <a:pt x="476" y="261"/>
                  </a:cubicBezTo>
                  <a:cubicBezTo>
                    <a:pt x="476" y="260"/>
                    <a:pt x="476" y="259"/>
                    <a:pt x="476" y="258"/>
                  </a:cubicBezTo>
                  <a:cubicBezTo>
                    <a:pt x="476" y="258"/>
                    <a:pt x="476" y="257"/>
                    <a:pt x="476" y="257"/>
                  </a:cubicBezTo>
                  <a:cubicBezTo>
                    <a:pt x="476" y="256"/>
                    <a:pt x="476" y="256"/>
                    <a:pt x="476" y="256"/>
                  </a:cubicBezTo>
                  <a:cubicBezTo>
                    <a:pt x="476" y="256"/>
                    <a:pt x="476" y="256"/>
                    <a:pt x="476" y="256"/>
                  </a:cubicBezTo>
                  <a:cubicBezTo>
                    <a:pt x="477" y="255"/>
                    <a:pt x="477" y="254"/>
                    <a:pt x="477" y="254"/>
                  </a:cubicBezTo>
                  <a:cubicBezTo>
                    <a:pt x="477" y="253"/>
                    <a:pt x="477" y="252"/>
                    <a:pt x="477" y="252"/>
                  </a:cubicBezTo>
                  <a:cubicBezTo>
                    <a:pt x="477" y="251"/>
                    <a:pt x="477" y="250"/>
                    <a:pt x="477" y="249"/>
                  </a:cubicBezTo>
                  <a:cubicBezTo>
                    <a:pt x="477" y="248"/>
                    <a:pt x="477" y="248"/>
                    <a:pt x="477" y="247"/>
                  </a:cubicBezTo>
                  <a:cubicBezTo>
                    <a:pt x="477" y="247"/>
                    <a:pt x="477" y="247"/>
                    <a:pt x="477" y="247"/>
                  </a:cubicBezTo>
                  <a:cubicBezTo>
                    <a:pt x="477" y="246"/>
                    <a:pt x="477" y="246"/>
                    <a:pt x="477" y="246"/>
                  </a:cubicBezTo>
                  <a:cubicBezTo>
                    <a:pt x="477" y="244"/>
                    <a:pt x="477" y="242"/>
                    <a:pt x="477" y="240"/>
                  </a:cubicBezTo>
                  <a:cubicBezTo>
                    <a:pt x="477" y="239"/>
                    <a:pt x="478" y="238"/>
                    <a:pt x="478" y="237"/>
                  </a:cubicBezTo>
                  <a:cubicBezTo>
                    <a:pt x="478" y="237"/>
                    <a:pt x="478" y="237"/>
                    <a:pt x="478" y="237"/>
                  </a:cubicBezTo>
                  <a:cubicBezTo>
                    <a:pt x="478" y="236"/>
                    <a:pt x="478" y="236"/>
                    <a:pt x="478" y="236"/>
                  </a:cubicBezTo>
                  <a:cubicBezTo>
                    <a:pt x="478" y="236"/>
                    <a:pt x="478" y="235"/>
                    <a:pt x="478" y="234"/>
                  </a:cubicBezTo>
                  <a:cubicBezTo>
                    <a:pt x="478" y="233"/>
                    <a:pt x="478" y="233"/>
                    <a:pt x="478" y="232"/>
                  </a:cubicBezTo>
                  <a:cubicBezTo>
                    <a:pt x="478" y="231"/>
                    <a:pt x="478" y="229"/>
                    <a:pt x="478" y="228"/>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9" y="174"/>
                    <a:pt x="480" y="132"/>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110"/>
                    <a:pt x="481" y="110"/>
                    <a:pt x="481" y="110"/>
                  </a:cubicBezTo>
                  <a:cubicBezTo>
                    <a:pt x="481" y="110"/>
                    <a:pt x="481" y="111"/>
                    <a:pt x="481" y="111"/>
                  </a:cubicBezTo>
                  <a:cubicBezTo>
                    <a:pt x="481" y="114"/>
                    <a:pt x="480" y="116"/>
                    <a:pt x="480" y="118"/>
                  </a:cubicBezTo>
                  <a:cubicBezTo>
                    <a:pt x="480" y="119"/>
                    <a:pt x="480" y="120"/>
                    <a:pt x="480" y="120"/>
                  </a:cubicBezTo>
                  <a:cubicBezTo>
                    <a:pt x="480" y="121"/>
                    <a:pt x="480" y="122"/>
                    <a:pt x="480" y="123"/>
                  </a:cubicBezTo>
                  <a:cubicBezTo>
                    <a:pt x="480" y="123"/>
                    <a:pt x="480" y="124"/>
                    <a:pt x="480" y="125"/>
                  </a:cubicBezTo>
                  <a:cubicBezTo>
                    <a:pt x="480" y="126"/>
                    <a:pt x="480" y="126"/>
                    <a:pt x="480" y="127"/>
                  </a:cubicBezTo>
                  <a:cubicBezTo>
                    <a:pt x="480" y="128"/>
                    <a:pt x="480" y="128"/>
                    <a:pt x="479" y="129"/>
                  </a:cubicBezTo>
                  <a:cubicBezTo>
                    <a:pt x="479" y="130"/>
                    <a:pt x="479" y="130"/>
                    <a:pt x="479" y="131"/>
                  </a:cubicBezTo>
                  <a:cubicBezTo>
                    <a:pt x="479" y="132"/>
                    <a:pt x="479" y="132"/>
                    <a:pt x="479" y="133"/>
                  </a:cubicBezTo>
                  <a:cubicBezTo>
                    <a:pt x="479" y="134"/>
                    <a:pt x="479" y="134"/>
                    <a:pt x="479" y="135"/>
                  </a:cubicBezTo>
                  <a:cubicBezTo>
                    <a:pt x="478" y="136"/>
                    <a:pt x="478" y="137"/>
                    <a:pt x="478" y="138"/>
                  </a:cubicBezTo>
                  <a:cubicBezTo>
                    <a:pt x="478" y="138"/>
                    <a:pt x="478" y="138"/>
                    <a:pt x="478" y="138"/>
                  </a:cubicBezTo>
                  <a:cubicBezTo>
                    <a:pt x="477" y="139"/>
                    <a:pt x="477" y="140"/>
                    <a:pt x="476" y="141"/>
                  </a:cubicBezTo>
                  <a:cubicBezTo>
                    <a:pt x="476" y="141"/>
                    <a:pt x="476" y="141"/>
                    <a:pt x="476" y="141"/>
                  </a:cubicBezTo>
                  <a:cubicBezTo>
                    <a:pt x="475" y="141"/>
                    <a:pt x="475" y="142"/>
                    <a:pt x="474" y="143"/>
                  </a:cubicBezTo>
                  <a:cubicBezTo>
                    <a:pt x="474" y="143"/>
                    <a:pt x="474" y="143"/>
                    <a:pt x="474" y="143"/>
                  </a:cubicBezTo>
                  <a:cubicBezTo>
                    <a:pt x="473" y="143"/>
                    <a:pt x="472" y="144"/>
                    <a:pt x="471" y="144"/>
                  </a:cubicBezTo>
                  <a:cubicBezTo>
                    <a:pt x="471" y="144"/>
                    <a:pt x="471" y="144"/>
                    <a:pt x="471" y="144"/>
                  </a:cubicBezTo>
                  <a:cubicBezTo>
                    <a:pt x="470" y="144"/>
                    <a:pt x="470" y="145"/>
                    <a:pt x="469" y="145"/>
                  </a:cubicBezTo>
                  <a:cubicBezTo>
                    <a:pt x="468" y="145"/>
                    <a:pt x="468" y="145"/>
                    <a:pt x="468" y="145"/>
                  </a:cubicBezTo>
                  <a:cubicBezTo>
                    <a:pt x="468" y="145"/>
                    <a:pt x="467" y="145"/>
                    <a:pt x="466" y="145"/>
                  </a:cubicBezTo>
                  <a:cubicBezTo>
                    <a:pt x="466" y="145"/>
                    <a:pt x="466" y="145"/>
                    <a:pt x="466" y="145"/>
                  </a:cubicBezTo>
                  <a:cubicBezTo>
                    <a:pt x="465" y="146"/>
                    <a:pt x="464" y="146"/>
                    <a:pt x="463" y="146"/>
                  </a:cubicBezTo>
                  <a:cubicBezTo>
                    <a:pt x="463" y="146"/>
                    <a:pt x="463" y="146"/>
                    <a:pt x="463" y="146"/>
                  </a:cubicBezTo>
                  <a:cubicBezTo>
                    <a:pt x="462" y="146"/>
                    <a:pt x="462" y="146"/>
                    <a:pt x="461" y="146"/>
                  </a:cubicBezTo>
                  <a:cubicBezTo>
                    <a:pt x="460" y="146"/>
                    <a:pt x="460" y="146"/>
                    <a:pt x="460" y="146"/>
                  </a:cubicBezTo>
                  <a:cubicBezTo>
                    <a:pt x="460" y="112"/>
                    <a:pt x="461" y="78"/>
                    <a:pt x="462" y="44"/>
                  </a:cubicBezTo>
                  <a:cubicBezTo>
                    <a:pt x="462" y="45"/>
                    <a:pt x="462" y="45"/>
                    <a:pt x="462" y="45"/>
                  </a:cubicBezTo>
                  <a:cubicBezTo>
                    <a:pt x="462" y="45"/>
                    <a:pt x="462" y="45"/>
                    <a:pt x="462" y="45"/>
                  </a:cubicBezTo>
                  <a:cubicBezTo>
                    <a:pt x="461" y="46"/>
                    <a:pt x="461" y="46"/>
                    <a:pt x="461" y="46"/>
                  </a:cubicBezTo>
                  <a:cubicBezTo>
                    <a:pt x="461" y="46"/>
                    <a:pt x="461" y="46"/>
                    <a:pt x="461" y="46"/>
                  </a:cubicBezTo>
                  <a:cubicBezTo>
                    <a:pt x="461" y="46"/>
                    <a:pt x="460" y="47"/>
                    <a:pt x="460" y="47"/>
                  </a:cubicBezTo>
                  <a:cubicBezTo>
                    <a:pt x="460" y="47"/>
                    <a:pt x="460" y="47"/>
                    <a:pt x="460" y="47"/>
                  </a:cubicBezTo>
                  <a:cubicBezTo>
                    <a:pt x="460" y="47"/>
                    <a:pt x="459" y="47"/>
                    <a:pt x="459" y="48"/>
                  </a:cubicBezTo>
                  <a:cubicBezTo>
                    <a:pt x="459" y="48"/>
                    <a:pt x="459" y="48"/>
                    <a:pt x="459" y="48"/>
                  </a:cubicBezTo>
                  <a:cubicBezTo>
                    <a:pt x="458" y="48"/>
                    <a:pt x="458" y="48"/>
                    <a:pt x="457" y="48"/>
                  </a:cubicBezTo>
                  <a:cubicBezTo>
                    <a:pt x="457" y="48"/>
                    <a:pt x="457" y="48"/>
                    <a:pt x="457" y="48"/>
                  </a:cubicBezTo>
                  <a:cubicBezTo>
                    <a:pt x="456" y="49"/>
                    <a:pt x="456" y="49"/>
                    <a:pt x="455" y="49"/>
                  </a:cubicBezTo>
                  <a:cubicBezTo>
                    <a:pt x="455" y="49"/>
                    <a:pt x="455" y="49"/>
                    <a:pt x="455" y="49"/>
                  </a:cubicBezTo>
                  <a:cubicBezTo>
                    <a:pt x="455" y="49"/>
                    <a:pt x="454" y="49"/>
                    <a:pt x="454" y="49"/>
                  </a:cubicBezTo>
                  <a:cubicBezTo>
                    <a:pt x="453" y="49"/>
                    <a:pt x="453" y="50"/>
                    <a:pt x="453" y="50"/>
                  </a:cubicBezTo>
                  <a:cubicBezTo>
                    <a:pt x="452" y="50"/>
                    <a:pt x="452" y="50"/>
                    <a:pt x="451" y="50"/>
                  </a:cubicBezTo>
                  <a:cubicBezTo>
                    <a:pt x="451" y="50"/>
                    <a:pt x="451" y="50"/>
                    <a:pt x="450" y="50"/>
                  </a:cubicBezTo>
                  <a:cubicBezTo>
                    <a:pt x="449" y="50"/>
                    <a:pt x="447" y="51"/>
                    <a:pt x="445" y="51"/>
                  </a:cubicBezTo>
                  <a:cubicBezTo>
                    <a:pt x="445" y="51"/>
                    <a:pt x="445" y="51"/>
                    <a:pt x="445" y="51"/>
                  </a:cubicBezTo>
                  <a:cubicBezTo>
                    <a:pt x="443" y="51"/>
                    <a:pt x="441" y="51"/>
                    <a:pt x="439" y="52"/>
                  </a:cubicBezTo>
                  <a:cubicBezTo>
                    <a:pt x="438" y="52"/>
                    <a:pt x="438" y="52"/>
                    <a:pt x="438" y="52"/>
                  </a:cubicBezTo>
                  <a:cubicBezTo>
                    <a:pt x="436" y="52"/>
                    <a:pt x="434" y="52"/>
                    <a:pt x="432" y="52"/>
                  </a:cubicBezTo>
                  <a:cubicBezTo>
                    <a:pt x="432" y="52"/>
                    <a:pt x="432" y="52"/>
                    <a:pt x="432" y="52"/>
                  </a:cubicBezTo>
                  <a:cubicBezTo>
                    <a:pt x="429" y="52"/>
                    <a:pt x="427" y="52"/>
                    <a:pt x="425" y="52"/>
                  </a:cubicBezTo>
                  <a:cubicBezTo>
                    <a:pt x="424" y="52"/>
                    <a:pt x="424" y="52"/>
                    <a:pt x="424" y="52"/>
                  </a:cubicBezTo>
                  <a:cubicBezTo>
                    <a:pt x="424" y="35"/>
                    <a:pt x="425" y="17"/>
                    <a:pt x="425" y="0"/>
                  </a:cubicBezTo>
                  <a:cubicBezTo>
                    <a:pt x="425" y="0"/>
                    <a:pt x="425" y="0"/>
                    <a:pt x="425" y="0"/>
                  </a:cubicBezTo>
                  <a:cubicBezTo>
                    <a:pt x="424" y="0"/>
                    <a:pt x="424" y="0"/>
                    <a:pt x="424" y="0"/>
                  </a:cubicBezTo>
                  <a:cubicBezTo>
                    <a:pt x="424" y="0"/>
                    <a:pt x="424" y="0"/>
                    <a:pt x="424" y="0"/>
                  </a:cubicBezTo>
                  <a:cubicBezTo>
                    <a:pt x="424" y="0"/>
                    <a:pt x="424" y="0"/>
                    <a:pt x="424" y="0"/>
                  </a:cubicBezTo>
                  <a:cubicBezTo>
                    <a:pt x="424" y="0"/>
                    <a:pt x="424" y="0"/>
                    <a:pt x="424" y="0"/>
                  </a:cubicBezTo>
                  <a:cubicBezTo>
                    <a:pt x="423" y="52"/>
                    <a:pt x="423" y="52"/>
                    <a:pt x="423" y="52"/>
                  </a:cubicBezTo>
                  <a:cubicBezTo>
                    <a:pt x="422" y="52"/>
                    <a:pt x="421" y="52"/>
                    <a:pt x="420" y="52"/>
                  </a:cubicBezTo>
                  <a:cubicBezTo>
                    <a:pt x="419" y="52"/>
                    <a:pt x="418" y="52"/>
                    <a:pt x="416" y="52"/>
                  </a:cubicBezTo>
                  <a:cubicBezTo>
                    <a:pt x="415" y="52"/>
                    <a:pt x="414" y="52"/>
                    <a:pt x="412" y="52"/>
                  </a:cubicBezTo>
                  <a:cubicBezTo>
                    <a:pt x="412" y="52"/>
                    <a:pt x="412" y="52"/>
                    <a:pt x="412" y="52"/>
                  </a:cubicBezTo>
                  <a:cubicBezTo>
                    <a:pt x="411" y="52"/>
                    <a:pt x="409" y="52"/>
                    <a:pt x="408" y="52"/>
                  </a:cubicBezTo>
                  <a:cubicBezTo>
                    <a:pt x="408" y="52"/>
                    <a:pt x="408" y="52"/>
                    <a:pt x="408" y="52"/>
                  </a:cubicBezTo>
                  <a:cubicBezTo>
                    <a:pt x="408" y="52"/>
                    <a:pt x="408" y="52"/>
                    <a:pt x="408" y="52"/>
                  </a:cubicBezTo>
                  <a:cubicBezTo>
                    <a:pt x="408" y="52"/>
                    <a:pt x="408" y="52"/>
                    <a:pt x="408" y="52"/>
                  </a:cubicBezTo>
                  <a:cubicBezTo>
                    <a:pt x="407" y="52"/>
                    <a:pt x="407" y="52"/>
                    <a:pt x="407" y="52"/>
                  </a:cubicBezTo>
                  <a:cubicBezTo>
                    <a:pt x="407" y="52"/>
                    <a:pt x="407" y="52"/>
                    <a:pt x="406" y="52"/>
                  </a:cubicBezTo>
                  <a:cubicBezTo>
                    <a:pt x="406" y="52"/>
                    <a:pt x="405" y="52"/>
                    <a:pt x="405" y="52"/>
                  </a:cubicBezTo>
                  <a:cubicBezTo>
                    <a:pt x="404" y="52"/>
                    <a:pt x="404" y="52"/>
                    <a:pt x="403" y="52"/>
                  </a:cubicBezTo>
                  <a:cubicBezTo>
                    <a:pt x="403" y="52"/>
                    <a:pt x="402" y="52"/>
                    <a:pt x="402" y="52"/>
                  </a:cubicBezTo>
                  <a:cubicBezTo>
                    <a:pt x="402" y="52"/>
                    <a:pt x="401" y="52"/>
                    <a:pt x="401" y="52"/>
                  </a:cubicBezTo>
                  <a:cubicBezTo>
                    <a:pt x="400" y="52"/>
                    <a:pt x="400" y="51"/>
                    <a:pt x="400" y="51"/>
                  </a:cubicBezTo>
                  <a:cubicBezTo>
                    <a:pt x="399" y="51"/>
                    <a:pt x="399" y="51"/>
                    <a:pt x="398" y="51"/>
                  </a:cubicBezTo>
                  <a:cubicBezTo>
                    <a:pt x="398" y="51"/>
                    <a:pt x="398" y="51"/>
                    <a:pt x="397" y="51"/>
                  </a:cubicBezTo>
                  <a:cubicBezTo>
                    <a:pt x="397" y="51"/>
                    <a:pt x="397" y="51"/>
                    <a:pt x="397" y="51"/>
                  </a:cubicBezTo>
                  <a:cubicBezTo>
                    <a:pt x="396" y="51"/>
                    <a:pt x="396" y="51"/>
                    <a:pt x="396" y="51"/>
                  </a:cubicBezTo>
                  <a:cubicBezTo>
                    <a:pt x="395" y="51"/>
                    <a:pt x="395" y="51"/>
                    <a:pt x="395" y="51"/>
                  </a:cubicBezTo>
                  <a:cubicBezTo>
                    <a:pt x="394" y="51"/>
                    <a:pt x="394" y="51"/>
                    <a:pt x="394" y="51"/>
                  </a:cubicBezTo>
                  <a:cubicBezTo>
                    <a:pt x="393" y="51"/>
                    <a:pt x="393" y="51"/>
                    <a:pt x="393" y="51"/>
                  </a:cubicBezTo>
                  <a:cubicBezTo>
                    <a:pt x="392" y="51"/>
                    <a:pt x="392" y="51"/>
                    <a:pt x="392" y="51"/>
                  </a:cubicBezTo>
                  <a:cubicBezTo>
                    <a:pt x="391" y="51"/>
                    <a:pt x="391" y="51"/>
                    <a:pt x="391" y="51"/>
                  </a:cubicBezTo>
                  <a:cubicBezTo>
                    <a:pt x="390" y="51"/>
                    <a:pt x="390" y="51"/>
                    <a:pt x="390" y="51"/>
                  </a:cubicBezTo>
                  <a:cubicBezTo>
                    <a:pt x="389" y="51"/>
                    <a:pt x="389" y="51"/>
                    <a:pt x="389" y="51"/>
                  </a:cubicBezTo>
                  <a:cubicBezTo>
                    <a:pt x="389" y="51"/>
                    <a:pt x="389" y="51"/>
                    <a:pt x="389" y="51"/>
                  </a:cubicBezTo>
                  <a:cubicBezTo>
                    <a:pt x="388" y="51"/>
                    <a:pt x="388" y="51"/>
                    <a:pt x="388" y="51"/>
                  </a:cubicBezTo>
                  <a:cubicBezTo>
                    <a:pt x="388" y="51"/>
                    <a:pt x="388" y="51"/>
                    <a:pt x="388" y="51"/>
                  </a:cubicBezTo>
                  <a:cubicBezTo>
                    <a:pt x="387" y="51"/>
                    <a:pt x="387" y="51"/>
                    <a:pt x="387" y="51"/>
                  </a:cubicBezTo>
                  <a:cubicBezTo>
                    <a:pt x="387" y="51"/>
                    <a:pt x="387" y="51"/>
                    <a:pt x="387" y="51"/>
                  </a:cubicBezTo>
                  <a:cubicBezTo>
                    <a:pt x="387" y="51"/>
                    <a:pt x="387" y="51"/>
                    <a:pt x="387" y="51"/>
                  </a:cubicBezTo>
                  <a:cubicBezTo>
                    <a:pt x="386" y="51"/>
                    <a:pt x="386" y="51"/>
                    <a:pt x="386" y="51"/>
                  </a:cubicBezTo>
                  <a:cubicBezTo>
                    <a:pt x="386" y="51"/>
                    <a:pt x="386" y="51"/>
                    <a:pt x="386" y="51"/>
                  </a:cubicBezTo>
                  <a:cubicBezTo>
                    <a:pt x="385" y="51"/>
                    <a:pt x="385" y="51"/>
                    <a:pt x="385" y="51"/>
                  </a:cubicBezTo>
                  <a:cubicBezTo>
                    <a:pt x="384" y="51"/>
                    <a:pt x="384" y="51"/>
                    <a:pt x="384" y="51"/>
                  </a:cubicBezTo>
                  <a:cubicBezTo>
                    <a:pt x="383" y="51"/>
                    <a:pt x="383" y="51"/>
                    <a:pt x="383" y="51"/>
                  </a:cubicBezTo>
                  <a:cubicBezTo>
                    <a:pt x="382" y="51"/>
                    <a:pt x="382" y="51"/>
                    <a:pt x="382" y="51"/>
                  </a:cubicBezTo>
                  <a:cubicBezTo>
                    <a:pt x="381" y="51"/>
                    <a:pt x="381" y="51"/>
                    <a:pt x="381" y="51"/>
                  </a:cubicBezTo>
                  <a:cubicBezTo>
                    <a:pt x="380" y="52"/>
                    <a:pt x="380" y="52"/>
                    <a:pt x="380" y="52"/>
                  </a:cubicBezTo>
                  <a:cubicBezTo>
                    <a:pt x="380" y="52"/>
                    <a:pt x="380" y="52"/>
                    <a:pt x="380" y="52"/>
                  </a:cubicBezTo>
                  <a:cubicBezTo>
                    <a:pt x="379" y="52"/>
                    <a:pt x="379" y="52"/>
                    <a:pt x="379" y="52"/>
                  </a:cubicBezTo>
                  <a:cubicBezTo>
                    <a:pt x="378" y="52"/>
                    <a:pt x="378" y="52"/>
                    <a:pt x="378" y="52"/>
                  </a:cubicBezTo>
                  <a:cubicBezTo>
                    <a:pt x="378" y="52"/>
                    <a:pt x="378" y="52"/>
                    <a:pt x="378" y="52"/>
                  </a:cubicBezTo>
                  <a:cubicBezTo>
                    <a:pt x="378" y="52"/>
                    <a:pt x="378" y="52"/>
                    <a:pt x="378" y="52"/>
                  </a:cubicBezTo>
                  <a:cubicBezTo>
                    <a:pt x="378" y="52"/>
                    <a:pt x="378" y="52"/>
                    <a:pt x="378" y="52"/>
                  </a:cubicBezTo>
                  <a:cubicBezTo>
                    <a:pt x="377" y="52"/>
                    <a:pt x="377" y="52"/>
                    <a:pt x="377" y="52"/>
                  </a:cubicBezTo>
                  <a:cubicBezTo>
                    <a:pt x="376" y="52"/>
                    <a:pt x="376" y="52"/>
                    <a:pt x="376" y="52"/>
                  </a:cubicBezTo>
                  <a:cubicBezTo>
                    <a:pt x="375" y="52"/>
                    <a:pt x="375" y="52"/>
                    <a:pt x="375" y="52"/>
                  </a:cubicBezTo>
                  <a:cubicBezTo>
                    <a:pt x="374" y="52"/>
                    <a:pt x="374" y="52"/>
                    <a:pt x="374" y="52"/>
                  </a:cubicBezTo>
                  <a:cubicBezTo>
                    <a:pt x="373" y="52"/>
                    <a:pt x="373" y="52"/>
                    <a:pt x="373" y="52"/>
                  </a:cubicBezTo>
                  <a:cubicBezTo>
                    <a:pt x="373" y="52"/>
                    <a:pt x="373" y="52"/>
                    <a:pt x="373" y="52"/>
                  </a:cubicBezTo>
                  <a:cubicBezTo>
                    <a:pt x="373" y="52"/>
                    <a:pt x="372" y="52"/>
                    <a:pt x="372" y="52"/>
                  </a:cubicBezTo>
                  <a:cubicBezTo>
                    <a:pt x="371" y="52"/>
                    <a:pt x="371" y="52"/>
                    <a:pt x="370" y="52"/>
                  </a:cubicBezTo>
                  <a:cubicBezTo>
                    <a:pt x="369" y="53"/>
                    <a:pt x="369" y="53"/>
                    <a:pt x="369" y="53"/>
                  </a:cubicBezTo>
                  <a:cubicBezTo>
                    <a:pt x="369" y="53"/>
                    <a:pt x="369" y="53"/>
                    <a:pt x="369" y="53"/>
                  </a:cubicBezTo>
                  <a:cubicBezTo>
                    <a:pt x="369" y="53"/>
                    <a:pt x="369" y="53"/>
                    <a:pt x="369" y="53"/>
                  </a:cubicBezTo>
                  <a:cubicBezTo>
                    <a:pt x="369" y="53"/>
                    <a:pt x="369" y="53"/>
                    <a:pt x="369" y="53"/>
                  </a:cubicBezTo>
                  <a:cubicBezTo>
                    <a:pt x="367" y="53"/>
                    <a:pt x="366" y="53"/>
                    <a:pt x="365" y="53"/>
                  </a:cubicBezTo>
                  <a:cubicBezTo>
                    <a:pt x="364" y="53"/>
                    <a:pt x="363" y="53"/>
                    <a:pt x="362" y="54"/>
                  </a:cubicBezTo>
                  <a:cubicBezTo>
                    <a:pt x="361" y="54"/>
                    <a:pt x="361" y="54"/>
                    <a:pt x="361" y="54"/>
                  </a:cubicBezTo>
                  <a:cubicBezTo>
                    <a:pt x="361" y="54"/>
                    <a:pt x="361" y="54"/>
                    <a:pt x="361" y="54"/>
                  </a:cubicBezTo>
                  <a:cubicBezTo>
                    <a:pt x="361" y="54"/>
                    <a:pt x="361" y="54"/>
                    <a:pt x="361" y="54"/>
                  </a:cubicBezTo>
                  <a:cubicBezTo>
                    <a:pt x="360" y="54"/>
                    <a:pt x="359" y="54"/>
                    <a:pt x="357" y="54"/>
                  </a:cubicBezTo>
                  <a:cubicBezTo>
                    <a:pt x="356" y="55"/>
                    <a:pt x="355" y="55"/>
                    <a:pt x="354" y="55"/>
                  </a:cubicBezTo>
                  <a:cubicBezTo>
                    <a:pt x="353" y="55"/>
                    <a:pt x="353" y="55"/>
                    <a:pt x="353" y="55"/>
                  </a:cubicBezTo>
                  <a:cubicBezTo>
                    <a:pt x="353" y="55"/>
                    <a:pt x="353" y="55"/>
                    <a:pt x="353" y="55"/>
                  </a:cubicBezTo>
                  <a:cubicBezTo>
                    <a:pt x="353" y="55"/>
                    <a:pt x="353" y="55"/>
                    <a:pt x="353" y="55"/>
                  </a:cubicBezTo>
                  <a:cubicBezTo>
                    <a:pt x="352" y="56"/>
                    <a:pt x="352" y="56"/>
                    <a:pt x="352" y="56"/>
                  </a:cubicBezTo>
                  <a:cubicBezTo>
                    <a:pt x="352" y="56"/>
                    <a:pt x="352" y="56"/>
                    <a:pt x="352" y="56"/>
                  </a:cubicBezTo>
                  <a:cubicBezTo>
                    <a:pt x="351" y="56"/>
                    <a:pt x="351" y="56"/>
                    <a:pt x="351" y="56"/>
                  </a:cubicBezTo>
                  <a:cubicBezTo>
                    <a:pt x="351" y="56"/>
                    <a:pt x="351" y="56"/>
                    <a:pt x="351" y="56"/>
                  </a:cubicBezTo>
                  <a:cubicBezTo>
                    <a:pt x="351" y="56"/>
                    <a:pt x="351" y="56"/>
                    <a:pt x="351" y="56"/>
                  </a:cubicBezTo>
                  <a:cubicBezTo>
                    <a:pt x="351" y="56"/>
                    <a:pt x="351" y="56"/>
                    <a:pt x="351" y="56"/>
                  </a:cubicBezTo>
                  <a:cubicBezTo>
                    <a:pt x="350" y="56"/>
                    <a:pt x="350" y="56"/>
                    <a:pt x="350" y="56"/>
                  </a:cubicBezTo>
                  <a:cubicBezTo>
                    <a:pt x="350" y="56"/>
                    <a:pt x="350" y="56"/>
                    <a:pt x="350" y="56"/>
                  </a:cubicBezTo>
                  <a:cubicBezTo>
                    <a:pt x="349" y="57"/>
                    <a:pt x="349" y="57"/>
                    <a:pt x="349" y="57"/>
                  </a:cubicBezTo>
                  <a:cubicBezTo>
                    <a:pt x="349" y="57"/>
                    <a:pt x="349" y="57"/>
                    <a:pt x="349" y="57"/>
                  </a:cubicBezTo>
                  <a:cubicBezTo>
                    <a:pt x="348" y="57"/>
                    <a:pt x="348" y="57"/>
                    <a:pt x="348" y="57"/>
                  </a:cubicBezTo>
                  <a:cubicBezTo>
                    <a:pt x="348" y="57"/>
                    <a:pt x="348" y="57"/>
                    <a:pt x="348" y="57"/>
                  </a:cubicBezTo>
                  <a:cubicBezTo>
                    <a:pt x="348" y="57"/>
                    <a:pt x="348" y="57"/>
                    <a:pt x="348" y="57"/>
                  </a:cubicBezTo>
                  <a:cubicBezTo>
                    <a:pt x="348" y="57"/>
                    <a:pt x="348" y="57"/>
                    <a:pt x="348" y="57"/>
                  </a:cubicBezTo>
                  <a:cubicBezTo>
                    <a:pt x="348" y="57"/>
                    <a:pt x="348" y="57"/>
                    <a:pt x="348" y="57"/>
                  </a:cubicBezTo>
                  <a:cubicBezTo>
                    <a:pt x="348" y="57"/>
                    <a:pt x="348" y="57"/>
                    <a:pt x="348" y="57"/>
                  </a:cubicBezTo>
                  <a:cubicBezTo>
                    <a:pt x="347" y="58"/>
                    <a:pt x="347" y="58"/>
                    <a:pt x="347" y="58"/>
                  </a:cubicBezTo>
                  <a:cubicBezTo>
                    <a:pt x="347" y="58"/>
                    <a:pt x="347" y="58"/>
                    <a:pt x="347" y="58"/>
                  </a:cubicBezTo>
                  <a:cubicBezTo>
                    <a:pt x="346" y="58"/>
                    <a:pt x="346" y="58"/>
                    <a:pt x="346" y="58"/>
                  </a:cubicBezTo>
                  <a:cubicBezTo>
                    <a:pt x="346" y="58"/>
                    <a:pt x="346" y="58"/>
                    <a:pt x="346" y="58"/>
                  </a:cubicBezTo>
                  <a:cubicBezTo>
                    <a:pt x="346" y="58"/>
                    <a:pt x="346" y="58"/>
                    <a:pt x="346" y="58"/>
                  </a:cubicBezTo>
                  <a:cubicBezTo>
                    <a:pt x="346" y="58"/>
                    <a:pt x="346" y="58"/>
                    <a:pt x="346" y="58"/>
                  </a:cubicBezTo>
                  <a:cubicBezTo>
                    <a:pt x="346" y="58"/>
                    <a:pt x="346" y="58"/>
                    <a:pt x="346" y="58"/>
                  </a:cubicBezTo>
                  <a:cubicBezTo>
                    <a:pt x="345" y="59"/>
                    <a:pt x="345" y="59"/>
                    <a:pt x="345" y="59"/>
                  </a:cubicBezTo>
                  <a:cubicBezTo>
                    <a:pt x="345" y="59"/>
                    <a:pt x="345" y="59"/>
                    <a:pt x="345" y="59"/>
                  </a:cubicBezTo>
                  <a:cubicBezTo>
                    <a:pt x="345" y="59"/>
                    <a:pt x="345" y="59"/>
                    <a:pt x="345" y="59"/>
                  </a:cubicBezTo>
                  <a:cubicBezTo>
                    <a:pt x="344" y="59"/>
                    <a:pt x="344" y="59"/>
                    <a:pt x="344" y="59"/>
                  </a:cubicBezTo>
                  <a:cubicBezTo>
                    <a:pt x="344" y="60"/>
                    <a:pt x="344" y="60"/>
                    <a:pt x="344" y="60"/>
                  </a:cubicBezTo>
                  <a:cubicBezTo>
                    <a:pt x="344" y="60"/>
                    <a:pt x="344" y="60"/>
                    <a:pt x="344" y="60"/>
                  </a:cubicBezTo>
                  <a:cubicBezTo>
                    <a:pt x="344" y="60"/>
                    <a:pt x="344" y="60"/>
                    <a:pt x="344" y="60"/>
                  </a:cubicBezTo>
                  <a:cubicBezTo>
                    <a:pt x="344" y="60"/>
                    <a:pt x="344" y="60"/>
                    <a:pt x="344" y="60"/>
                  </a:cubicBezTo>
                  <a:cubicBezTo>
                    <a:pt x="344" y="60"/>
                    <a:pt x="344" y="60"/>
                    <a:pt x="344" y="60"/>
                  </a:cubicBezTo>
                  <a:cubicBezTo>
                    <a:pt x="343" y="60"/>
                    <a:pt x="343" y="60"/>
                    <a:pt x="343" y="60"/>
                  </a:cubicBezTo>
                  <a:cubicBezTo>
                    <a:pt x="343" y="60"/>
                    <a:pt x="343" y="60"/>
                    <a:pt x="343" y="60"/>
                  </a:cubicBezTo>
                  <a:cubicBezTo>
                    <a:pt x="343" y="61"/>
                    <a:pt x="343" y="61"/>
                    <a:pt x="343" y="61"/>
                  </a:cubicBezTo>
                  <a:cubicBezTo>
                    <a:pt x="343" y="61"/>
                    <a:pt x="343" y="61"/>
                    <a:pt x="343" y="61"/>
                  </a:cubicBezTo>
                  <a:cubicBezTo>
                    <a:pt x="342" y="61"/>
                    <a:pt x="342" y="61"/>
                    <a:pt x="342" y="61"/>
                  </a:cubicBezTo>
                  <a:cubicBezTo>
                    <a:pt x="342" y="61"/>
                    <a:pt x="342" y="61"/>
                    <a:pt x="342" y="61"/>
                  </a:cubicBezTo>
                  <a:cubicBezTo>
                    <a:pt x="342" y="61"/>
                    <a:pt x="342" y="61"/>
                    <a:pt x="342" y="61"/>
                  </a:cubicBezTo>
                  <a:cubicBezTo>
                    <a:pt x="342" y="62"/>
                    <a:pt x="342" y="62"/>
                    <a:pt x="342" y="62"/>
                  </a:cubicBezTo>
                  <a:cubicBezTo>
                    <a:pt x="342" y="62"/>
                    <a:pt x="342" y="62"/>
                    <a:pt x="342" y="62"/>
                  </a:cubicBezTo>
                  <a:cubicBezTo>
                    <a:pt x="342" y="62"/>
                    <a:pt x="342" y="62"/>
                    <a:pt x="342" y="62"/>
                  </a:cubicBezTo>
                  <a:cubicBezTo>
                    <a:pt x="341" y="63"/>
                    <a:pt x="341" y="63"/>
                    <a:pt x="341" y="63"/>
                  </a:cubicBezTo>
                  <a:cubicBezTo>
                    <a:pt x="341" y="63"/>
                    <a:pt x="341" y="63"/>
                    <a:pt x="341" y="63"/>
                  </a:cubicBezTo>
                  <a:cubicBezTo>
                    <a:pt x="341" y="63"/>
                    <a:pt x="341" y="63"/>
                    <a:pt x="341" y="63"/>
                  </a:cubicBezTo>
                  <a:cubicBezTo>
                    <a:pt x="341" y="63"/>
                    <a:pt x="341" y="63"/>
                    <a:pt x="341" y="63"/>
                  </a:cubicBezTo>
                  <a:cubicBezTo>
                    <a:pt x="341" y="63"/>
                    <a:pt x="341" y="63"/>
                    <a:pt x="341" y="63"/>
                  </a:cubicBezTo>
                  <a:cubicBezTo>
                    <a:pt x="341" y="63"/>
                    <a:pt x="341" y="63"/>
                    <a:pt x="341" y="63"/>
                  </a:cubicBezTo>
                  <a:cubicBezTo>
                    <a:pt x="341" y="64"/>
                    <a:pt x="341" y="64"/>
                    <a:pt x="341" y="64"/>
                  </a:cubicBezTo>
                  <a:cubicBezTo>
                    <a:pt x="341" y="64"/>
                    <a:pt x="341" y="64"/>
                    <a:pt x="341" y="64"/>
                  </a:cubicBezTo>
                  <a:cubicBezTo>
                    <a:pt x="341" y="65"/>
                    <a:pt x="341" y="65"/>
                    <a:pt x="341" y="65"/>
                  </a:cubicBezTo>
                  <a:cubicBezTo>
                    <a:pt x="340" y="65"/>
                    <a:pt x="340" y="65"/>
                    <a:pt x="340" y="65"/>
                  </a:cubicBezTo>
                  <a:cubicBezTo>
                    <a:pt x="340" y="65"/>
                    <a:pt x="340" y="65"/>
                    <a:pt x="340" y="65"/>
                  </a:cubicBezTo>
                  <a:cubicBezTo>
                    <a:pt x="340" y="65"/>
                    <a:pt x="340" y="65"/>
                    <a:pt x="340" y="65"/>
                  </a:cubicBezTo>
                  <a:cubicBezTo>
                    <a:pt x="340" y="65"/>
                    <a:pt x="340" y="65"/>
                    <a:pt x="340" y="65"/>
                  </a:cubicBezTo>
                  <a:cubicBezTo>
                    <a:pt x="340" y="66"/>
                    <a:pt x="340" y="66"/>
                    <a:pt x="340" y="66"/>
                  </a:cubicBezTo>
                  <a:cubicBezTo>
                    <a:pt x="340" y="66"/>
                    <a:pt x="340" y="66"/>
                    <a:pt x="340" y="66"/>
                  </a:cubicBezTo>
                  <a:cubicBezTo>
                    <a:pt x="340" y="67"/>
                    <a:pt x="340" y="67"/>
                    <a:pt x="340" y="67"/>
                  </a:cubicBezTo>
                  <a:cubicBezTo>
                    <a:pt x="340" y="67"/>
                    <a:pt x="340" y="67"/>
                    <a:pt x="340" y="67"/>
                  </a:cubicBezTo>
                  <a:cubicBezTo>
                    <a:pt x="340" y="67"/>
                    <a:pt x="340" y="67"/>
                    <a:pt x="340" y="67"/>
                  </a:cubicBezTo>
                  <a:cubicBezTo>
                    <a:pt x="340" y="93"/>
                    <a:pt x="339" y="119"/>
                    <a:pt x="339" y="145"/>
                  </a:cubicBezTo>
                  <a:cubicBezTo>
                    <a:pt x="339" y="145"/>
                    <a:pt x="338" y="145"/>
                    <a:pt x="337" y="145"/>
                  </a:cubicBezTo>
                  <a:cubicBezTo>
                    <a:pt x="337" y="145"/>
                    <a:pt x="336" y="145"/>
                    <a:pt x="336" y="145"/>
                  </a:cubicBezTo>
                  <a:cubicBezTo>
                    <a:pt x="335" y="145"/>
                    <a:pt x="334" y="145"/>
                    <a:pt x="334" y="145"/>
                  </a:cubicBezTo>
                  <a:cubicBezTo>
                    <a:pt x="333" y="145"/>
                    <a:pt x="333" y="145"/>
                    <a:pt x="332" y="145"/>
                  </a:cubicBezTo>
                  <a:cubicBezTo>
                    <a:pt x="332" y="145"/>
                    <a:pt x="331" y="145"/>
                    <a:pt x="330" y="145"/>
                  </a:cubicBezTo>
                  <a:cubicBezTo>
                    <a:pt x="330" y="145"/>
                    <a:pt x="329" y="145"/>
                    <a:pt x="328" y="145"/>
                  </a:cubicBezTo>
                  <a:cubicBezTo>
                    <a:pt x="328" y="145"/>
                    <a:pt x="328" y="145"/>
                    <a:pt x="328" y="145"/>
                  </a:cubicBezTo>
                  <a:cubicBezTo>
                    <a:pt x="327" y="145"/>
                    <a:pt x="327" y="145"/>
                    <a:pt x="327" y="145"/>
                  </a:cubicBezTo>
                  <a:cubicBezTo>
                    <a:pt x="327" y="145"/>
                    <a:pt x="326" y="145"/>
                    <a:pt x="326" y="145"/>
                  </a:cubicBezTo>
                  <a:cubicBezTo>
                    <a:pt x="325" y="145"/>
                    <a:pt x="324" y="145"/>
                    <a:pt x="324" y="145"/>
                  </a:cubicBezTo>
                  <a:cubicBezTo>
                    <a:pt x="323" y="145"/>
                    <a:pt x="322" y="145"/>
                    <a:pt x="322" y="145"/>
                  </a:cubicBezTo>
                  <a:cubicBezTo>
                    <a:pt x="321" y="145"/>
                    <a:pt x="321" y="145"/>
                    <a:pt x="321" y="145"/>
                  </a:cubicBezTo>
                  <a:cubicBezTo>
                    <a:pt x="321" y="145"/>
                    <a:pt x="321" y="145"/>
                    <a:pt x="321" y="145"/>
                  </a:cubicBezTo>
                  <a:cubicBezTo>
                    <a:pt x="320" y="145"/>
                    <a:pt x="320" y="145"/>
                    <a:pt x="320" y="145"/>
                  </a:cubicBezTo>
                  <a:cubicBezTo>
                    <a:pt x="320" y="145"/>
                    <a:pt x="320" y="145"/>
                    <a:pt x="320" y="145"/>
                  </a:cubicBezTo>
                  <a:cubicBezTo>
                    <a:pt x="320" y="145"/>
                    <a:pt x="320" y="145"/>
                    <a:pt x="320" y="145"/>
                  </a:cubicBezTo>
                  <a:cubicBezTo>
                    <a:pt x="319" y="145"/>
                    <a:pt x="319" y="145"/>
                    <a:pt x="319" y="145"/>
                  </a:cubicBezTo>
                  <a:cubicBezTo>
                    <a:pt x="319" y="145"/>
                    <a:pt x="319" y="145"/>
                    <a:pt x="319" y="145"/>
                  </a:cubicBezTo>
                  <a:cubicBezTo>
                    <a:pt x="318" y="146"/>
                    <a:pt x="318" y="146"/>
                    <a:pt x="318" y="146"/>
                  </a:cubicBezTo>
                  <a:cubicBezTo>
                    <a:pt x="318" y="146"/>
                    <a:pt x="318" y="146"/>
                    <a:pt x="318" y="146"/>
                  </a:cubicBezTo>
                  <a:cubicBezTo>
                    <a:pt x="317" y="146"/>
                    <a:pt x="317" y="146"/>
                    <a:pt x="317" y="146"/>
                  </a:cubicBezTo>
                  <a:cubicBezTo>
                    <a:pt x="316" y="146"/>
                    <a:pt x="316" y="146"/>
                    <a:pt x="316" y="146"/>
                  </a:cubicBezTo>
                  <a:cubicBezTo>
                    <a:pt x="316" y="146"/>
                    <a:pt x="316" y="146"/>
                    <a:pt x="316" y="146"/>
                  </a:cubicBezTo>
                  <a:cubicBezTo>
                    <a:pt x="315" y="146"/>
                    <a:pt x="315" y="146"/>
                    <a:pt x="315" y="146"/>
                  </a:cubicBezTo>
                  <a:cubicBezTo>
                    <a:pt x="315" y="146"/>
                    <a:pt x="315" y="146"/>
                    <a:pt x="315" y="146"/>
                  </a:cubicBezTo>
                  <a:cubicBezTo>
                    <a:pt x="315" y="146"/>
                    <a:pt x="315" y="146"/>
                    <a:pt x="315" y="146"/>
                  </a:cubicBezTo>
                  <a:cubicBezTo>
                    <a:pt x="314" y="146"/>
                    <a:pt x="314" y="146"/>
                    <a:pt x="314" y="146"/>
                  </a:cubicBezTo>
                  <a:cubicBezTo>
                    <a:pt x="313" y="146"/>
                    <a:pt x="313" y="146"/>
                    <a:pt x="313" y="146"/>
                  </a:cubicBezTo>
                  <a:cubicBezTo>
                    <a:pt x="313" y="146"/>
                    <a:pt x="313" y="146"/>
                    <a:pt x="313" y="146"/>
                  </a:cubicBezTo>
                  <a:cubicBezTo>
                    <a:pt x="312" y="146"/>
                    <a:pt x="312" y="146"/>
                    <a:pt x="311" y="146"/>
                  </a:cubicBezTo>
                  <a:cubicBezTo>
                    <a:pt x="311" y="146"/>
                    <a:pt x="311" y="146"/>
                    <a:pt x="311" y="146"/>
                  </a:cubicBezTo>
                  <a:cubicBezTo>
                    <a:pt x="311" y="146"/>
                    <a:pt x="311" y="146"/>
                    <a:pt x="311" y="146"/>
                  </a:cubicBezTo>
                  <a:cubicBezTo>
                    <a:pt x="311" y="146"/>
                    <a:pt x="311" y="146"/>
                    <a:pt x="311" y="146"/>
                  </a:cubicBezTo>
                  <a:cubicBezTo>
                    <a:pt x="311" y="146"/>
                    <a:pt x="310" y="146"/>
                    <a:pt x="310" y="147"/>
                  </a:cubicBezTo>
                  <a:cubicBezTo>
                    <a:pt x="310" y="147"/>
                    <a:pt x="309" y="147"/>
                    <a:pt x="309" y="147"/>
                  </a:cubicBezTo>
                  <a:cubicBezTo>
                    <a:pt x="308" y="147"/>
                    <a:pt x="308" y="147"/>
                    <a:pt x="308" y="147"/>
                  </a:cubicBezTo>
                  <a:cubicBezTo>
                    <a:pt x="308" y="147"/>
                    <a:pt x="308" y="147"/>
                    <a:pt x="308" y="147"/>
                  </a:cubicBezTo>
                  <a:cubicBezTo>
                    <a:pt x="308" y="147"/>
                    <a:pt x="308" y="147"/>
                    <a:pt x="308" y="147"/>
                  </a:cubicBezTo>
                  <a:cubicBezTo>
                    <a:pt x="307" y="147"/>
                    <a:pt x="307" y="147"/>
                    <a:pt x="307" y="147"/>
                  </a:cubicBezTo>
                  <a:cubicBezTo>
                    <a:pt x="307" y="147"/>
                    <a:pt x="307" y="147"/>
                    <a:pt x="307" y="147"/>
                  </a:cubicBezTo>
                  <a:cubicBezTo>
                    <a:pt x="306" y="147"/>
                    <a:pt x="306" y="147"/>
                    <a:pt x="306" y="147"/>
                  </a:cubicBezTo>
                  <a:cubicBezTo>
                    <a:pt x="306" y="148"/>
                    <a:pt x="306" y="148"/>
                    <a:pt x="306" y="148"/>
                  </a:cubicBezTo>
                  <a:cubicBezTo>
                    <a:pt x="305" y="148"/>
                    <a:pt x="305" y="148"/>
                    <a:pt x="305" y="148"/>
                  </a:cubicBezTo>
                  <a:cubicBezTo>
                    <a:pt x="305" y="148"/>
                    <a:pt x="305" y="148"/>
                    <a:pt x="305" y="148"/>
                  </a:cubicBezTo>
                  <a:cubicBezTo>
                    <a:pt x="305" y="148"/>
                    <a:pt x="305" y="148"/>
                    <a:pt x="305" y="148"/>
                  </a:cubicBezTo>
                  <a:cubicBezTo>
                    <a:pt x="305" y="148"/>
                    <a:pt x="305" y="148"/>
                    <a:pt x="305" y="148"/>
                  </a:cubicBezTo>
                  <a:cubicBezTo>
                    <a:pt x="304" y="148"/>
                    <a:pt x="304" y="148"/>
                    <a:pt x="304" y="148"/>
                  </a:cubicBezTo>
                  <a:cubicBezTo>
                    <a:pt x="304" y="148"/>
                    <a:pt x="304" y="148"/>
                    <a:pt x="304" y="148"/>
                  </a:cubicBezTo>
                  <a:cubicBezTo>
                    <a:pt x="304" y="148"/>
                    <a:pt x="304" y="148"/>
                    <a:pt x="304" y="148"/>
                  </a:cubicBezTo>
                  <a:cubicBezTo>
                    <a:pt x="304" y="149"/>
                    <a:pt x="304" y="149"/>
                    <a:pt x="304" y="149"/>
                  </a:cubicBezTo>
                  <a:cubicBezTo>
                    <a:pt x="304" y="149"/>
                    <a:pt x="304" y="149"/>
                    <a:pt x="304" y="149"/>
                  </a:cubicBezTo>
                  <a:cubicBezTo>
                    <a:pt x="304" y="149"/>
                    <a:pt x="304" y="149"/>
                    <a:pt x="304" y="149"/>
                  </a:cubicBezTo>
                  <a:cubicBezTo>
                    <a:pt x="304" y="149"/>
                    <a:pt x="304" y="149"/>
                    <a:pt x="304" y="149"/>
                  </a:cubicBezTo>
                  <a:cubicBezTo>
                    <a:pt x="304" y="149"/>
                    <a:pt x="304" y="149"/>
                    <a:pt x="304"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50"/>
                    <a:pt x="303" y="150"/>
                    <a:pt x="303"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1"/>
                    <a:pt x="302" y="151"/>
                    <a:pt x="302" y="151"/>
                  </a:cubicBezTo>
                  <a:cubicBezTo>
                    <a:pt x="302" y="151"/>
                    <a:pt x="302" y="151"/>
                    <a:pt x="302" y="151"/>
                  </a:cubicBezTo>
                  <a:cubicBezTo>
                    <a:pt x="302" y="151"/>
                    <a:pt x="302" y="151"/>
                    <a:pt x="302" y="151"/>
                  </a:cubicBezTo>
                  <a:cubicBezTo>
                    <a:pt x="302" y="151"/>
                    <a:pt x="302" y="151"/>
                    <a:pt x="302" y="151"/>
                  </a:cubicBezTo>
                  <a:cubicBezTo>
                    <a:pt x="302" y="151"/>
                    <a:pt x="302" y="151"/>
                    <a:pt x="302" y="151"/>
                  </a:cubicBezTo>
                  <a:cubicBezTo>
                    <a:pt x="302" y="151"/>
                    <a:pt x="302" y="151"/>
                    <a:pt x="302" y="151"/>
                  </a:cubicBezTo>
                  <a:cubicBezTo>
                    <a:pt x="301" y="151"/>
                    <a:pt x="301" y="151"/>
                    <a:pt x="301" y="151"/>
                  </a:cubicBezTo>
                  <a:cubicBezTo>
                    <a:pt x="301" y="151"/>
                    <a:pt x="301" y="151"/>
                    <a:pt x="301" y="151"/>
                  </a:cubicBezTo>
                  <a:cubicBezTo>
                    <a:pt x="301" y="152"/>
                    <a:pt x="301" y="152"/>
                    <a:pt x="301" y="152"/>
                  </a:cubicBezTo>
                  <a:cubicBezTo>
                    <a:pt x="301" y="152"/>
                    <a:pt x="301" y="152"/>
                    <a:pt x="301" y="152"/>
                  </a:cubicBezTo>
                  <a:cubicBezTo>
                    <a:pt x="301" y="152"/>
                    <a:pt x="301" y="152"/>
                    <a:pt x="301" y="152"/>
                  </a:cubicBezTo>
                  <a:cubicBezTo>
                    <a:pt x="301" y="152"/>
                    <a:pt x="301" y="152"/>
                    <a:pt x="301" y="152"/>
                  </a:cubicBezTo>
                  <a:cubicBezTo>
                    <a:pt x="301" y="152"/>
                    <a:pt x="301" y="152"/>
                    <a:pt x="301" y="152"/>
                  </a:cubicBezTo>
                  <a:cubicBezTo>
                    <a:pt x="301" y="152"/>
                    <a:pt x="301" y="152"/>
                    <a:pt x="301" y="152"/>
                  </a:cubicBezTo>
                  <a:cubicBezTo>
                    <a:pt x="301" y="165"/>
                    <a:pt x="301" y="177"/>
                    <a:pt x="301" y="190"/>
                  </a:cubicBezTo>
                  <a:cubicBezTo>
                    <a:pt x="300" y="190"/>
                    <a:pt x="299" y="190"/>
                    <a:pt x="299" y="191"/>
                  </a:cubicBezTo>
                  <a:cubicBezTo>
                    <a:pt x="298" y="191"/>
                    <a:pt x="296" y="191"/>
                    <a:pt x="295" y="192"/>
                  </a:cubicBezTo>
                  <a:cubicBezTo>
                    <a:pt x="295" y="192"/>
                    <a:pt x="294" y="192"/>
                    <a:pt x="294" y="192"/>
                  </a:cubicBezTo>
                  <a:cubicBezTo>
                    <a:pt x="293" y="192"/>
                    <a:pt x="292" y="192"/>
                    <a:pt x="290" y="193"/>
                  </a:cubicBezTo>
                  <a:cubicBezTo>
                    <a:pt x="290" y="193"/>
                    <a:pt x="290" y="193"/>
                    <a:pt x="290" y="193"/>
                  </a:cubicBezTo>
                  <a:cubicBezTo>
                    <a:pt x="289" y="193"/>
                    <a:pt x="287" y="193"/>
                    <a:pt x="286" y="193"/>
                  </a:cubicBezTo>
                  <a:cubicBezTo>
                    <a:pt x="286" y="194"/>
                    <a:pt x="285" y="194"/>
                    <a:pt x="285" y="194"/>
                  </a:cubicBezTo>
                  <a:cubicBezTo>
                    <a:pt x="283" y="194"/>
                    <a:pt x="282" y="194"/>
                    <a:pt x="281" y="194"/>
                  </a:cubicBezTo>
                  <a:cubicBezTo>
                    <a:pt x="280" y="194"/>
                    <a:pt x="280" y="194"/>
                    <a:pt x="280" y="194"/>
                  </a:cubicBezTo>
                  <a:cubicBezTo>
                    <a:pt x="279" y="194"/>
                    <a:pt x="277" y="195"/>
                    <a:pt x="275" y="195"/>
                  </a:cubicBezTo>
                  <a:cubicBezTo>
                    <a:pt x="275" y="195"/>
                    <a:pt x="275" y="195"/>
                    <a:pt x="275" y="195"/>
                  </a:cubicBezTo>
                  <a:cubicBezTo>
                    <a:pt x="273" y="195"/>
                    <a:pt x="272" y="195"/>
                    <a:pt x="270" y="195"/>
                  </a:cubicBezTo>
                  <a:cubicBezTo>
                    <a:pt x="270" y="195"/>
                    <a:pt x="270" y="195"/>
                    <a:pt x="270" y="195"/>
                  </a:cubicBezTo>
                  <a:cubicBezTo>
                    <a:pt x="266" y="195"/>
                    <a:pt x="262" y="196"/>
                    <a:pt x="258" y="196"/>
                  </a:cubicBezTo>
                  <a:cubicBezTo>
                    <a:pt x="253" y="196"/>
                    <a:pt x="248" y="196"/>
                    <a:pt x="243" y="195"/>
                  </a:cubicBezTo>
                  <a:cubicBezTo>
                    <a:pt x="243" y="195"/>
                    <a:pt x="243" y="195"/>
                    <a:pt x="243" y="195"/>
                  </a:cubicBezTo>
                  <a:cubicBezTo>
                    <a:pt x="240" y="195"/>
                    <a:pt x="237" y="195"/>
                    <a:pt x="235" y="195"/>
                  </a:cubicBezTo>
                  <a:cubicBezTo>
                    <a:pt x="235" y="195"/>
                    <a:pt x="235" y="195"/>
                    <a:pt x="235" y="195"/>
                  </a:cubicBezTo>
                  <a:cubicBezTo>
                    <a:pt x="232" y="195"/>
                    <a:pt x="230" y="195"/>
                    <a:pt x="227" y="194"/>
                  </a:cubicBezTo>
                  <a:cubicBezTo>
                    <a:pt x="227" y="194"/>
                    <a:pt x="227" y="194"/>
                    <a:pt x="227" y="194"/>
                  </a:cubicBezTo>
                  <a:cubicBezTo>
                    <a:pt x="225" y="194"/>
                    <a:pt x="222" y="194"/>
                    <a:pt x="220" y="194"/>
                  </a:cubicBezTo>
                  <a:cubicBezTo>
                    <a:pt x="220" y="194"/>
                    <a:pt x="220" y="194"/>
                    <a:pt x="220" y="194"/>
                  </a:cubicBezTo>
                  <a:cubicBezTo>
                    <a:pt x="217" y="193"/>
                    <a:pt x="215" y="193"/>
                    <a:pt x="213" y="193"/>
                  </a:cubicBezTo>
                  <a:cubicBezTo>
                    <a:pt x="213" y="193"/>
                    <a:pt x="213" y="193"/>
                    <a:pt x="213" y="193"/>
                  </a:cubicBezTo>
                  <a:cubicBezTo>
                    <a:pt x="210" y="193"/>
                    <a:pt x="208" y="192"/>
                    <a:pt x="206" y="192"/>
                  </a:cubicBezTo>
                  <a:cubicBezTo>
                    <a:pt x="206" y="192"/>
                    <a:pt x="206" y="192"/>
                    <a:pt x="206" y="192"/>
                  </a:cubicBezTo>
                  <a:cubicBezTo>
                    <a:pt x="204" y="192"/>
                    <a:pt x="202" y="191"/>
                    <a:pt x="200" y="191"/>
                  </a:cubicBezTo>
                  <a:cubicBezTo>
                    <a:pt x="199" y="191"/>
                    <a:pt x="198" y="190"/>
                    <a:pt x="197" y="190"/>
                  </a:cubicBezTo>
                  <a:cubicBezTo>
                    <a:pt x="197" y="190"/>
                    <a:pt x="197" y="190"/>
                    <a:pt x="197" y="190"/>
                  </a:cubicBezTo>
                  <a:cubicBezTo>
                    <a:pt x="196" y="190"/>
                    <a:pt x="196" y="190"/>
                    <a:pt x="195" y="190"/>
                  </a:cubicBezTo>
                  <a:cubicBezTo>
                    <a:pt x="194" y="189"/>
                    <a:pt x="192" y="189"/>
                    <a:pt x="191" y="188"/>
                  </a:cubicBezTo>
                  <a:cubicBezTo>
                    <a:pt x="190" y="188"/>
                    <a:pt x="190" y="188"/>
                    <a:pt x="190" y="188"/>
                  </a:cubicBezTo>
                  <a:cubicBezTo>
                    <a:pt x="190" y="188"/>
                    <a:pt x="190" y="188"/>
                    <a:pt x="190" y="188"/>
                  </a:cubicBezTo>
                  <a:cubicBezTo>
                    <a:pt x="190" y="177"/>
                    <a:pt x="190" y="167"/>
                    <a:pt x="190" y="157"/>
                  </a:cubicBezTo>
                  <a:cubicBezTo>
                    <a:pt x="190" y="156"/>
                    <a:pt x="190" y="156"/>
                    <a:pt x="190" y="155"/>
                  </a:cubicBezTo>
                  <a:cubicBezTo>
                    <a:pt x="190" y="154"/>
                    <a:pt x="189" y="154"/>
                    <a:pt x="189" y="153"/>
                  </a:cubicBezTo>
                  <a:cubicBezTo>
                    <a:pt x="189" y="153"/>
                    <a:pt x="188" y="152"/>
                    <a:pt x="188" y="152"/>
                  </a:cubicBezTo>
                  <a:cubicBezTo>
                    <a:pt x="187" y="151"/>
                    <a:pt x="187" y="151"/>
                    <a:pt x="186" y="150"/>
                  </a:cubicBezTo>
                  <a:cubicBezTo>
                    <a:pt x="185" y="150"/>
                    <a:pt x="185" y="150"/>
                    <a:pt x="185" y="150"/>
                  </a:cubicBezTo>
                  <a:cubicBezTo>
                    <a:pt x="185" y="149"/>
                    <a:pt x="185" y="149"/>
                    <a:pt x="185" y="149"/>
                  </a:cubicBezTo>
                  <a:cubicBezTo>
                    <a:pt x="185" y="149"/>
                    <a:pt x="185" y="149"/>
                    <a:pt x="185" y="149"/>
                  </a:cubicBezTo>
                  <a:cubicBezTo>
                    <a:pt x="185" y="149"/>
                    <a:pt x="185" y="149"/>
                    <a:pt x="185" y="149"/>
                  </a:cubicBezTo>
                  <a:cubicBezTo>
                    <a:pt x="184" y="149"/>
                    <a:pt x="184" y="149"/>
                    <a:pt x="184" y="149"/>
                  </a:cubicBezTo>
                  <a:cubicBezTo>
                    <a:pt x="183" y="149"/>
                    <a:pt x="183" y="149"/>
                    <a:pt x="183" y="149"/>
                  </a:cubicBezTo>
                  <a:cubicBezTo>
                    <a:pt x="183" y="149"/>
                    <a:pt x="183" y="149"/>
                    <a:pt x="183" y="149"/>
                  </a:cubicBezTo>
                  <a:cubicBezTo>
                    <a:pt x="183" y="149"/>
                    <a:pt x="183" y="149"/>
                    <a:pt x="183" y="149"/>
                  </a:cubicBezTo>
                  <a:cubicBezTo>
                    <a:pt x="183" y="149"/>
                    <a:pt x="183" y="149"/>
                    <a:pt x="183" y="149"/>
                  </a:cubicBezTo>
                  <a:cubicBezTo>
                    <a:pt x="182" y="148"/>
                    <a:pt x="182" y="148"/>
                    <a:pt x="182" y="148"/>
                  </a:cubicBezTo>
                  <a:cubicBezTo>
                    <a:pt x="182" y="148"/>
                    <a:pt x="182" y="148"/>
                    <a:pt x="182" y="148"/>
                  </a:cubicBezTo>
                  <a:cubicBezTo>
                    <a:pt x="181" y="148"/>
                    <a:pt x="181" y="148"/>
                    <a:pt x="181" y="148"/>
                  </a:cubicBezTo>
                  <a:cubicBezTo>
                    <a:pt x="181" y="148"/>
                    <a:pt x="181" y="148"/>
                    <a:pt x="181" y="148"/>
                  </a:cubicBezTo>
                  <a:cubicBezTo>
                    <a:pt x="181" y="148"/>
                    <a:pt x="181" y="148"/>
                    <a:pt x="181" y="148"/>
                  </a:cubicBezTo>
                  <a:cubicBezTo>
                    <a:pt x="181" y="148"/>
                    <a:pt x="181" y="148"/>
                    <a:pt x="181" y="148"/>
                  </a:cubicBezTo>
                  <a:cubicBezTo>
                    <a:pt x="181" y="148"/>
                    <a:pt x="181" y="148"/>
                    <a:pt x="181" y="148"/>
                  </a:cubicBezTo>
                  <a:cubicBezTo>
                    <a:pt x="180" y="148"/>
                    <a:pt x="180" y="148"/>
                    <a:pt x="180" y="148"/>
                  </a:cubicBezTo>
                  <a:cubicBezTo>
                    <a:pt x="180" y="148"/>
                    <a:pt x="180" y="148"/>
                    <a:pt x="180" y="148"/>
                  </a:cubicBezTo>
                  <a:cubicBezTo>
                    <a:pt x="180" y="148"/>
                    <a:pt x="180" y="148"/>
                    <a:pt x="180" y="148"/>
                  </a:cubicBezTo>
                  <a:cubicBezTo>
                    <a:pt x="179" y="148"/>
                    <a:pt x="179" y="148"/>
                    <a:pt x="179" y="148"/>
                  </a:cubicBezTo>
                  <a:cubicBezTo>
                    <a:pt x="179" y="148"/>
                    <a:pt x="179" y="148"/>
                    <a:pt x="179" y="148"/>
                  </a:cubicBezTo>
                  <a:cubicBezTo>
                    <a:pt x="179" y="148"/>
                    <a:pt x="179" y="148"/>
                    <a:pt x="179" y="148"/>
                  </a:cubicBezTo>
                  <a:cubicBezTo>
                    <a:pt x="179" y="148"/>
                    <a:pt x="179" y="148"/>
                    <a:pt x="179" y="148"/>
                  </a:cubicBezTo>
                  <a:cubicBezTo>
                    <a:pt x="178" y="148"/>
                    <a:pt x="178" y="148"/>
                    <a:pt x="178" y="148"/>
                  </a:cubicBezTo>
                  <a:cubicBezTo>
                    <a:pt x="178" y="148"/>
                    <a:pt x="178" y="148"/>
                    <a:pt x="178" y="148"/>
                  </a:cubicBezTo>
                  <a:cubicBezTo>
                    <a:pt x="177" y="148"/>
                    <a:pt x="177" y="148"/>
                    <a:pt x="177" y="148"/>
                  </a:cubicBezTo>
                  <a:cubicBezTo>
                    <a:pt x="177" y="148"/>
                    <a:pt x="177" y="148"/>
                    <a:pt x="177" y="148"/>
                  </a:cubicBezTo>
                  <a:cubicBezTo>
                    <a:pt x="177" y="148"/>
                    <a:pt x="177" y="148"/>
                    <a:pt x="177" y="148"/>
                  </a:cubicBezTo>
                  <a:cubicBezTo>
                    <a:pt x="176" y="147"/>
                    <a:pt x="176" y="147"/>
                    <a:pt x="176" y="147"/>
                  </a:cubicBezTo>
                  <a:cubicBezTo>
                    <a:pt x="176" y="147"/>
                    <a:pt x="176" y="147"/>
                    <a:pt x="176" y="147"/>
                  </a:cubicBezTo>
                  <a:cubicBezTo>
                    <a:pt x="175" y="147"/>
                    <a:pt x="175" y="147"/>
                    <a:pt x="175" y="147"/>
                  </a:cubicBezTo>
                  <a:cubicBezTo>
                    <a:pt x="175" y="147"/>
                    <a:pt x="175" y="147"/>
                    <a:pt x="175" y="147"/>
                  </a:cubicBezTo>
                  <a:cubicBezTo>
                    <a:pt x="174" y="147"/>
                    <a:pt x="174" y="147"/>
                    <a:pt x="174" y="147"/>
                  </a:cubicBezTo>
                  <a:cubicBezTo>
                    <a:pt x="173" y="147"/>
                    <a:pt x="173" y="147"/>
                    <a:pt x="173" y="147"/>
                  </a:cubicBezTo>
                  <a:cubicBezTo>
                    <a:pt x="173" y="147"/>
                    <a:pt x="173" y="147"/>
                    <a:pt x="173" y="147"/>
                  </a:cubicBezTo>
                  <a:cubicBezTo>
                    <a:pt x="172" y="147"/>
                    <a:pt x="172" y="147"/>
                    <a:pt x="172" y="147"/>
                  </a:cubicBezTo>
                  <a:cubicBezTo>
                    <a:pt x="171" y="147"/>
                    <a:pt x="171" y="147"/>
                    <a:pt x="171" y="147"/>
                  </a:cubicBezTo>
                  <a:cubicBezTo>
                    <a:pt x="171" y="147"/>
                    <a:pt x="171" y="147"/>
                    <a:pt x="171" y="147"/>
                  </a:cubicBezTo>
                  <a:cubicBezTo>
                    <a:pt x="170" y="147"/>
                    <a:pt x="170" y="147"/>
                    <a:pt x="170" y="147"/>
                  </a:cubicBezTo>
                  <a:cubicBezTo>
                    <a:pt x="169" y="147"/>
                    <a:pt x="169" y="147"/>
                    <a:pt x="169" y="147"/>
                  </a:cubicBezTo>
                  <a:cubicBezTo>
                    <a:pt x="168" y="147"/>
                    <a:pt x="168" y="147"/>
                    <a:pt x="168" y="147"/>
                  </a:cubicBezTo>
                  <a:cubicBezTo>
                    <a:pt x="167" y="147"/>
                    <a:pt x="167" y="147"/>
                    <a:pt x="167" y="147"/>
                  </a:cubicBezTo>
                  <a:cubicBezTo>
                    <a:pt x="167" y="147"/>
                    <a:pt x="166" y="147"/>
                    <a:pt x="166" y="147"/>
                  </a:cubicBezTo>
                  <a:cubicBezTo>
                    <a:pt x="165" y="147"/>
                    <a:pt x="165" y="147"/>
                    <a:pt x="164" y="147"/>
                  </a:cubicBezTo>
                  <a:cubicBezTo>
                    <a:pt x="164" y="147"/>
                    <a:pt x="163" y="147"/>
                    <a:pt x="163" y="147"/>
                  </a:cubicBezTo>
                  <a:cubicBezTo>
                    <a:pt x="162" y="147"/>
                    <a:pt x="162" y="147"/>
                    <a:pt x="161" y="146"/>
                  </a:cubicBezTo>
                  <a:cubicBezTo>
                    <a:pt x="161" y="146"/>
                    <a:pt x="161" y="146"/>
                    <a:pt x="161" y="146"/>
                  </a:cubicBezTo>
                  <a:cubicBezTo>
                    <a:pt x="161" y="146"/>
                    <a:pt x="161" y="146"/>
                    <a:pt x="161" y="146"/>
                  </a:cubicBezTo>
                  <a:cubicBezTo>
                    <a:pt x="160" y="146"/>
                    <a:pt x="160" y="146"/>
                    <a:pt x="159" y="146"/>
                  </a:cubicBezTo>
                  <a:cubicBezTo>
                    <a:pt x="159" y="146"/>
                    <a:pt x="158" y="146"/>
                    <a:pt x="157" y="146"/>
                  </a:cubicBezTo>
                  <a:cubicBezTo>
                    <a:pt x="157" y="146"/>
                    <a:pt x="157" y="146"/>
                    <a:pt x="157" y="146"/>
                  </a:cubicBezTo>
                  <a:cubicBezTo>
                    <a:pt x="156" y="146"/>
                    <a:pt x="156" y="146"/>
                    <a:pt x="156" y="146"/>
                  </a:cubicBezTo>
                  <a:cubicBezTo>
                    <a:pt x="155" y="146"/>
                    <a:pt x="155" y="146"/>
                    <a:pt x="155" y="146"/>
                  </a:cubicBezTo>
                  <a:cubicBezTo>
                    <a:pt x="154" y="146"/>
                    <a:pt x="154" y="146"/>
                    <a:pt x="153" y="146"/>
                  </a:cubicBezTo>
                  <a:cubicBezTo>
                    <a:pt x="152" y="146"/>
                    <a:pt x="152" y="146"/>
                    <a:pt x="152" y="146"/>
                  </a:cubicBezTo>
                  <a:cubicBezTo>
                    <a:pt x="152" y="146"/>
                    <a:pt x="151" y="146"/>
                    <a:pt x="151" y="146"/>
                  </a:cubicBezTo>
                  <a:cubicBezTo>
                    <a:pt x="150" y="146"/>
                    <a:pt x="150" y="146"/>
                    <a:pt x="150" y="146"/>
                  </a:cubicBezTo>
                  <a:cubicBezTo>
                    <a:pt x="149" y="146"/>
                    <a:pt x="148" y="146"/>
                    <a:pt x="148" y="146"/>
                  </a:cubicBezTo>
                  <a:cubicBezTo>
                    <a:pt x="148" y="146"/>
                    <a:pt x="147" y="146"/>
                    <a:pt x="147" y="146"/>
                  </a:cubicBezTo>
                  <a:cubicBezTo>
                    <a:pt x="146" y="146"/>
                    <a:pt x="146" y="146"/>
                    <a:pt x="146" y="146"/>
                  </a:cubicBezTo>
                  <a:cubicBezTo>
                    <a:pt x="146" y="146"/>
                    <a:pt x="146" y="146"/>
                    <a:pt x="146" y="146"/>
                  </a:cubicBezTo>
                  <a:cubicBezTo>
                    <a:pt x="145" y="146"/>
                    <a:pt x="144" y="146"/>
                    <a:pt x="143" y="146"/>
                  </a:cubicBezTo>
                  <a:cubicBezTo>
                    <a:pt x="141" y="146"/>
                    <a:pt x="140" y="146"/>
                    <a:pt x="139" y="146"/>
                  </a:cubicBezTo>
                  <a:cubicBezTo>
                    <a:pt x="138" y="146"/>
                    <a:pt x="137" y="146"/>
                    <a:pt x="137" y="146"/>
                  </a:cubicBezTo>
                  <a:cubicBezTo>
                    <a:pt x="136" y="146"/>
                    <a:pt x="136" y="146"/>
                    <a:pt x="136" y="146"/>
                  </a:cubicBezTo>
                  <a:cubicBezTo>
                    <a:pt x="136" y="146"/>
                    <a:pt x="136" y="146"/>
                    <a:pt x="136" y="146"/>
                  </a:cubicBezTo>
                  <a:cubicBezTo>
                    <a:pt x="135" y="146"/>
                    <a:pt x="133" y="146"/>
                    <a:pt x="132" y="146"/>
                  </a:cubicBezTo>
                  <a:cubicBezTo>
                    <a:pt x="131" y="146"/>
                    <a:pt x="130" y="146"/>
                    <a:pt x="129" y="146"/>
                  </a:cubicBezTo>
                  <a:cubicBezTo>
                    <a:pt x="129" y="146"/>
                    <a:pt x="128" y="146"/>
                    <a:pt x="128" y="146"/>
                  </a:cubicBezTo>
                  <a:cubicBezTo>
                    <a:pt x="127" y="82"/>
                    <a:pt x="127" y="82"/>
                    <a:pt x="127" y="82"/>
                  </a:cubicBezTo>
                  <a:cubicBezTo>
                    <a:pt x="127" y="81"/>
                    <a:pt x="127" y="80"/>
                    <a:pt x="126" y="78"/>
                  </a:cubicBezTo>
                  <a:cubicBezTo>
                    <a:pt x="125" y="77"/>
                    <a:pt x="124" y="75"/>
                    <a:pt x="123" y="74"/>
                  </a:cubicBezTo>
                  <a:cubicBezTo>
                    <a:pt x="122" y="73"/>
                    <a:pt x="121" y="71"/>
                    <a:pt x="119" y="70"/>
                  </a:cubicBezTo>
                  <a:cubicBezTo>
                    <a:pt x="118" y="69"/>
                    <a:pt x="116" y="68"/>
                    <a:pt x="114" y="67"/>
                  </a:cubicBezTo>
                  <a:cubicBezTo>
                    <a:pt x="114" y="67"/>
                    <a:pt x="114" y="66"/>
                    <a:pt x="113" y="66"/>
                  </a:cubicBezTo>
                  <a:cubicBezTo>
                    <a:pt x="113" y="66"/>
                    <a:pt x="112" y="66"/>
                    <a:pt x="112" y="66"/>
                  </a:cubicBezTo>
                  <a:cubicBezTo>
                    <a:pt x="112" y="66"/>
                    <a:pt x="112" y="66"/>
                    <a:pt x="112" y="66"/>
                  </a:cubicBezTo>
                  <a:cubicBezTo>
                    <a:pt x="112" y="66"/>
                    <a:pt x="112" y="66"/>
                    <a:pt x="112" y="66"/>
                  </a:cubicBezTo>
                  <a:cubicBezTo>
                    <a:pt x="111" y="65"/>
                    <a:pt x="111" y="65"/>
                    <a:pt x="110" y="65"/>
                  </a:cubicBezTo>
                  <a:cubicBezTo>
                    <a:pt x="110" y="65"/>
                    <a:pt x="109" y="65"/>
                    <a:pt x="108" y="65"/>
                  </a:cubicBezTo>
                  <a:cubicBezTo>
                    <a:pt x="108" y="65"/>
                    <a:pt x="108" y="65"/>
                    <a:pt x="108" y="65"/>
                  </a:cubicBezTo>
                  <a:cubicBezTo>
                    <a:pt x="108" y="65"/>
                    <a:pt x="108" y="65"/>
                    <a:pt x="108" y="65"/>
                  </a:cubicBezTo>
                  <a:cubicBezTo>
                    <a:pt x="108" y="65"/>
                    <a:pt x="108" y="65"/>
                    <a:pt x="108" y="65"/>
                  </a:cubicBezTo>
                  <a:cubicBezTo>
                    <a:pt x="108" y="65"/>
                    <a:pt x="108" y="65"/>
                    <a:pt x="108" y="65"/>
                  </a:cubicBezTo>
                  <a:cubicBezTo>
                    <a:pt x="107" y="64"/>
                    <a:pt x="107" y="64"/>
                    <a:pt x="107" y="64"/>
                  </a:cubicBezTo>
                  <a:cubicBezTo>
                    <a:pt x="107" y="64"/>
                    <a:pt x="107" y="64"/>
                    <a:pt x="107" y="64"/>
                  </a:cubicBezTo>
                  <a:cubicBezTo>
                    <a:pt x="106" y="64"/>
                    <a:pt x="106" y="64"/>
                    <a:pt x="106" y="64"/>
                  </a:cubicBezTo>
                  <a:cubicBezTo>
                    <a:pt x="106" y="64"/>
                    <a:pt x="106" y="64"/>
                    <a:pt x="106" y="64"/>
                  </a:cubicBezTo>
                  <a:cubicBezTo>
                    <a:pt x="105" y="64"/>
                    <a:pt x="105" y="64"/>
                    <a:pt x="105" y="64"/>
                  </a:cubicBezTo>
                  <a:cubicBezTo>
                    <a:pt x="105" y="64"/>
                    <a:pt x="105" y="64"/>
                    <a:pt x="105" y="64"/>
                  </a:cubicBezTo>
                  <a:cubicBezTo>
                    <a:pt x="104" y="64"/>
                    <a:pt x="104" y="64"/>
                    <a:pt x="104" y="64"/>
                  </a:cubicBezTo>
                  <a:cubicBezTo>
                    <a:pt x="104" y="64"/>
                    <a:pt x="104" y="64"/>
                    <a:pt x="104" y="64"/>
                  </a:cubicBezTo>
                  <a:cubicBezTo>
                    <a:pt x="104" y="64"/>
                    <a:pt x="104" y="64"/>
                    <a:pt x="104" y="64"/>
                  </a:cubicBezTo>
                  <a:cubicBezTo>
                    <a:pt x="104" y="64"/>
                    <a:pt x="104" y="64"/>
                    <a:pt x="104" y="64"/>
                  </a:cubicBezTo>
                  <a:cubicBezTo>
                    <a:pt x="103" y="64"/>
                    <a:pt x="103" y="64"/>
                    <a:pt x="103" y="64"/>
                  </a:cubicBezTo>
                  <a:cubicBezTo>
                    <a:pt x="103" y="64"/>
                    <a:pt x="103" y="64"/>
                    <a:pt x="103" y="64"/>
                  </a:cubicBezTo>
                  <a:cubicBezTo>
                    <a:pt x="102" y="64"/>
                    <a:pt x="102" y="64"/>
                    <a:pt x="102" y="64"/>
                  </a:cubicBezTo>
                  <a:cubicBezTo>
                    <a:pt x="102" y="63"/>
                    <a:pt x="102" y="63"/>
                    <a:pt x="102" y="63"/>
                  </a:cubicBezTo>
                  <a:cubicBezTo>
                    <a:pt x="101" y="63"/>
                    <a:pt x="101" y="63"/>
                    <a:pt x="101" y="63"/>
                  </a:cubicBezTo>
                  <a:cubicBezTo>
                    <a:pt x="101" y="63"/>
                    <a:pt x="101" y="63"/>
                    <a:pt x="101" y="63"/>
                  </a:cubicBezTo>
                  <a:cubicBezTo>
                    <a:pt x="100" y="63"/>
                    <a:pt x="100" y="63"/>
                    <a:pt x="100" y="63"/>
                  </a:cubicBezTo>
                  <a:cubicBezTo>
                    <a:pt x="100" y="63"/>
                    <a:pt x="100" y="63"/>
                    <a:pt x="100" y="63"/>
                  </a:cubicBezTo>
                  <a:cubicBezTo>
                    <a:pt x="99" y="63"/>
                    <a:pt x="99" y="63"/>
                    <a:pt x="99" y="63"/>
                  </a:cubicBezTo>
                  <a:cubicBezTo>
                    <a:pt x="99" y="63"/>
                    <a:pt x="99" y="63"/>
                    <a:pt x="99" y="63"/>
                  </a:cubicBezTo>
                  <a:cubicBezTo>
                    <a:pt x="98" y="63"/>
                    <a:pt x="98" y="63"/>
                    <a:pt x="98" y="63"/>
                  </a:cubicBezTo>
                  <a:cubicBezTo>
                    <a:pt x="98" y="63"/>
                    <a:pt x="98" y="63"/>
                    <a:pt x="98" y="63"/>
                  </a:cubicBezTo>
                  <a:cubicBezTo>
                    <a:pt x="97" y="63"/>
                    <a:pt x="97" y="63"/>
                    <a:pt x="97" y="63"/>
                  </a:cubicBezTo>
                  <a:cubicBezTo>
                    <a:pt x="96" y="63"/>
                    <a:pt x="96" y="63"/>
                    <a:pt x="96" y="63"/>
                  </a:cubicBezTo>
                  <a:cubicBezTo>
                    <a:pt x="96" y="63"/>
                    <a:pt x="96" y="63"/>
                    <a:pt x="96" y="63"/>
                  </a:cubicBezTo>
                  <a:cubicBezTo>
                    <a:pt x="95" y="63"/>
                    <a:pt x="95" y="63"/>
                    <a:pt x="95" y="63"/>
                  </a:cubicBezTo>
                  <a:cubicBezTo>
                    <a:pt x="95" y="63"/>
                    <a:pt x="95" y="63"/>
                    <a:pt x="95" y="63"/>
                  </a:cubicBezTo>
                  <a:cubicBezTo>
                    <a:pt x="95" y="63"/>
                    <a:pt x="95" y="63"/>
                    <a:pt x="95" y="63"/>
                  </a:cubicBezTo>
                  <a:cubicBezTo>
                    <a:pt x="94" y="63"/>
                    <a:pt x="94" y="63"/>
                    <a:pt x="94" y="63"/>
                  </a:cubicBezTo>
                  <a:cubicBezTo>
                    <a:pt x="94" y="63"/>
                    <a:pt x="94" y="63"/>
                    <a:pt x="94" y="63"/>
                  </a:cubicBezTo>
                  <a:cubicBezTo>
                    <a:pt x="93" y="63"/>
                    <a:pt x="93" y="63"/>
                    <a:pt x="93" y="63"/>
                  </a:cubicBezTo>
                  <a:cubicBezTo>
                    <a:pt x="92" y="63"/>
                    <a:pt x="92" y="63"/>
                    <a:pt x="92" y="63"/>
                  </a:cubicBezTo>
                  <a:cubicBezTo>
                    <a:pt x="91" y="63"/>
                    <a:pt x="91" y="63"/>
                    <a:pt x="91" y="63"/>
                  </a:cubicBezTo>
                  <a:cubicBezTo>
                    <a:pt x="91" y="63"/>
                    <a:pt x="91" y="63"/>
                    <a:pt x="91" y="63"/>
                  </a:cubicBezTo>
                  <a:cubicBezTo>
                    <a:pt x="90" y="63"/>
                    <a:pt x="90" y="63"/>
                    <a:pt x="90" y="63"/>
                  </a:cubicBezTo>
                  <a:cubicBezTo>
                    <a:pt x="89" y="63"/>
                    <a:pt x="89" y="63"/>
                    <a:pt x="89" y="63"/>
                  </a:cubicBezTo>
                  <a:cubicBezTo>
                    <a:pt x="88" y="63"/>
                    <a:pt x="88" y="63"/>
                    <a:pt x="88" y="63"/>
                  </a:cubicBezTo>
                  <a:cubicBezTo>
                    <a:pt x="87" y="63"/>
                    <a:pt x="87" y="63"/>
                    <a:pt x="87" y="63"/>
                  </a:cubicBezTo>
                  <a:cubicBezTo>
                    <a:pt x="86" y="63"/>
                    <a:pt x="86" y="63"/>
                    <a:pt x="86" y="63"/>
                  </a:cubicBezTo>
                  <a:cubicBezTo>
                    <a:pt x="86" y="63"/>
                    <a:pt x="85" y="62"/>
                    <a:pt x="85" y="62"/>
                  </a:cubicBezTo>
                  <a:cubicBezTo>
                    <a:pt x="84" y="62"/>
                    <a:pt x="84" y="62"/>
                    <a:pt x="84" y="62"/>
                  </a:cubicBezTo>
                  <a:cubicBezTo>
                    <a:pt x="84" y="62"/>
                    <a:pt x="84" y="62"/>
                    <a:pt x="84" y="62"/>
                  </a:cubicBezTo>
                  <a:cubicBezTo>
                    <a:pt x="84" y="62"/>
                    <a:pt x="84" y="62"/>
                    <a:pt x="84" y="62"/>
                  </a:cubicBezTo>
                  <a:cubicBezTo>
                    <a:pt x="84" y="62"/>
                    <a:pt x="83" y="62"/>
                    <a:pt x="83" y="62"/>
                  </a:cubicBezTo>
                  <a:cubicBezTo>
                    <a:pt x="82" y="62"/>
                    <a:pt x="82" y="62"/>
                    <a:pt x="82" y="62"/>
                  </a:cubicBezTo>
                  <a:cubicBezTo>
                    <a:pt x="81" y="62"/>
                    <a:pt x="81" y="62"/>
                    <a:pt x="81" y="62"/>
                  </a:cubicBezTo>
                  <a:cubicBezTo>
                    <a:pt x="80" y="62"/>
                    <a:pt x="80" y="62"/>
                    <a:pt x="80" y="62"/>
                  </a:cubicBezTo>
                  <a:cubicBezTo>
                    <a:pt x="79" y="63"/>
                    <a:pt x="79" y="63"/>
                    <a:pt x="79" y="63"/>
                  </a:cubicBezTo>
                  <a:cubicBezTo>
                    <a:pt x="78" y="63"/>
                    <a:pt x="78" y="63"/>
                    <a:pt x="78" y="63"/>
                  </a:cubicBezTo>
                  <a:cubicBezTo>
                    <a:pt x="78" y="63"/>
                    <a:pt x="78" y="63"/>
                    <a:pt x="78" y="63"/>
                  </a:cubicBezTo>
                  <a:cubicBezTo>
                    <a:pt x="77" y="63"/>
                    <a:pt x="77" y="63"/>
                    <a:pt x="77" y="63"/>
                  </a:cubicBezTo>
                  <a:cubicBezTo>
                    <a:pt x="76" y="63"/>
                    <a:pt x="76" y="63"/>
                    <a:pt x="76" y="63"/>
                  </a:cubicBezTo>
                  <a:cubicBezTo>
                    <a:pt x="76" y="63"/>
                    <a:pt x="76" y="63"/>
                    <a:pt x="76" y="63"/>
                  </a:cubicBezTo>
                  <a:cubicBezTo>
                    <a:pt x="75" y="63"/>
                    <a:pt x="74" y="63"/>
                    <a:pt x="74" y="63"/>
                  </a:cubicBezTo>
                  <a:cubicBezTo>
                    <a:pt x="73" y="63"/>
                    <a:pt x="72" y="63"/>
                    <a:pt x="72" y="63"/>
                  </a:cubicBezTo>
                  <a:cubicBezTo>
                    <a:pt x="71" y="63"/>
                    <a:pt x="70" y="63"/>
                    <a:pt x="70" y="63"/>
                  </a:cubicBezTo>
                  <a:cubicBezTo>
                    <a:pt x="69" y="63"/>
                    <a:pt x="69" y="63"/>
                    <a:pt x="69" y="63"/>
                  </a:cubicBezTo>
                  <a:cubicBezTo>
                    <a:pt x="69" y="63"/>
                    <a:pt x="69" y="63"/>
                    <a:pt x="69" y="63"/>
                  </a:cubicBezTo>
                  <a:cubicBezTo>
                    <a:pt x="69" y="63"/>
                    <a:pt x="69" y="63"/>
                    <a:pt x="69" y="63"/>
                  </a:cubicBezTo>
                  <a:cubicBezTo>
                    <a:pt x="68" y="63"/>
                    <a:pt x="68" y="63"/>
                    <a:pt x="68" y="63"/>
                  </a:cubicBezTo>
                  <a:cubicBezTo>
                    <a:pt x="66" y="63"/>
                    <a:pt x="65" y="63"/>
                    <a:pt x="64" y="63"/>
                  </a:cubicBezTo>
                  <a:cubicBezTo>
                    <a:pt x="62" y="63"/>
                    <a:pt x="61" y="63"/>
                    <a:pt x="60" y="63"/>
                  </a:cubicBezTo>
                  <a:cubicBezTo>
                    <a:pt x="60" y="63"/>
                    <a:pt x="60" y="63"/>
                    <a:pt x="60" y="63"/>
                  </a:cubicBezTo>
                  <a:cubicBezTo>
                    <a:pt x="59" y="63"/>
                    <a:pt x="59" y="63"/>
                    <a:pt x="59" y="63"/>
                  </a:cubicBezTo>
                  <a:cubicBezTo>
                    <a:pt x="59" y="63"/>
                    <a:pt x="58" y="63"/>
                    <a:pt x="58" y="63"/>
                  </a:cubicBezTo>
                  <a:cubicBezTo>
                    <a:pt x="57" y="63"/>
                    <a:pt x="57" y="63"/>
                    <a:pt x="56" y="63"/>
                  </a:cubicBezTo>
                  <a:cubicBezTo>
                    <a:pt x="56" y="63"/>
                    <a:pt x="56" y="63"/>
                    <a:pt x="56" y="63"/>
                  </a:cubicBezTo>
                  <a:cubicBezTo>
                    <a:pt x="55" y="63"/>
                    <a:pt x="55" y="64"/>
                    <a:pt x="54" y="64"/>
                  </a:cubicBezTo>
                  <a:cubicBezTo>
                    <a:pt x="54" y="64"/>
                    <a:pt x="53" y="64"/>
                    <a:pt x="52" y="64"/>
                  </a:cubicBezTo>
                  <a:cubicBezTo>
                    <a:pt x="52" y="64"/>
                    <a:pt x="51" y="64"/>
                    <a:pt x="50" y="64"/>
                  </a:cubicBezTo>
                  <a:cubicBezTo>
                    <a:pt x="49" y="64"/>
                    <a:pt x="49" y="64"/>
                    <a:pt x="48" y="64"/>
                  </a:cubicBezTo>
                  <a:cubicBezTo>
                    <a:pt x="46" y="64"/>
                    <a:pt x="45" y="64"/>
                    <a:pt x="43" y="64"/>
                  </a:cubicBezTo>
                  <a:cubicBezTo>
                    <a:pt x="43" y="64"/>
                    <a:pt x="43" y="64"/>
                    <a:pt x="43" y="64"/>
                  </a:cubicBezTo>
                  <a:cubicBezTo>
                    <a:pt x="43" y="64"/>
                    <a:pt x="43" y="64"/>
                    <a:pt x="43" y="64"/>
                  </a:cubicBezTo>
                  <a:cubicBezTo>
                    <a:pt x="43" y="64"/>
                    <a:pt x="43" y="64"/>
                    <a:pt x="43" y="64"/>
                  </a:cubicBezTo>
                  <a:cubicBezTo>
                    <a:pt x="43" y="64"/>
                    <a:pt x="43" y="64"/>
                    <a:pt x="43" y="64"/>
                  </a:cubicBezTo>
                  <a:cubicBezTo>
                    <a:pt x="42" y="64"/>
                    <a:pt x="41" y="64"/>
                    <a:pt x="40" y="64"/>
                  </a:cubicBezTo>
                  <a:cubicBezTo>
                    <a:pt x="40" y="64"/>
                    <a:pt x="40" y="64"/>
                    <a:pt x="40" y="64"/>
                  </a:cubicBezTo>
                  <a:cubicBezTo>
                    <a:pt x="39" y="64"/>
                    <a:pt x="38" y="65"/>
                    <a:pt x="37" y="65"/>
                  </a:cubicBezTo>
                  <a:cubicBezTo>
                    <a:pt x="37" y="65"/>
                    <a:pt x="37" y="65"/>
                    <a:pt x="37" y="65"/>
                  </a:cubicBezTo>
                  <a:cubicBezTo>
                    <a:pt x="36" y="65"/>
                    <a:pt x="34" y="65"/>
                    <a:pt x="33" y="65"/>
                  </a:cubicBezTo>
                  <a:cubicBezTo>
                    <a:pt x="32" y="65"/>
                    <a:pt x="31" y="65"/>
                    <a:pt x="30" y="65"/>
                  </a:cubicBezTo>
                  <a:cubicBezTo>
                    <a:pt x="27" y="65"/>
                    <a:pt x="24" y="65"/>
                    <a:pt x="21" y="65"/>
                  </a:cubicBezTo>
                  <a:cubicBezTo>
                    <a:pt x="21" y="65"/>
                    <a:pt x="21" y="65"/>
                    <a:pt x="21" y="65"/>
                  </a:cubicBezTo>
                  <a:cubicBezTo>
                    <a:pt x="20" y="65"/>
                    <a:pt x="18" y="64"/>
                    <a:pt x="17" y="64"/>
                  </a:cubicBezTo>
                  <a:cubicBezTo>
                    <a:pt x="17" y="64"/>
                    <a:pt x="17" y="64"/>
                    <a:pt x="17" y="64"/>
                  </a:cubicBezTo>
                  <a:cubicBezTo>
                    <a:pt x="16" y="64"/>
                    <a:pt x="14" y="64"/>
                    <a:pt x="13" y="64"/>
                  </a:cubicBezTo>
                  <a:cubicBezTo>
                    <a:pt x="12" y="64"/>
                    <a:pt x="11" y="64"/>
                    <a:pt x="10" y="63"/>
                  </a:cubicBezTo>
                  <a:cubicBezTo>
                    <a:pt x="10" y="63"/>
                    <a:pt x="10" y="63"/>
                    <a:pt x="10" y="63"/>
                  </a:cubicBezTo>
                  <a:cubicBezTo>
                    <a:pt x="9" y="63"/>
                    <a:pt x="8" y="63"/>
                    <a:pt x="7" y="62"/>
                  </a:cubicBezTo>
                  <a:cubicBezTo>
                    <a:pt x="6" y="62"/>
                    <a:pt x="6" y="62"/>
                    <a:pt x="6" y="62"/>
                  </a:cubicBezTo>
                  <a:cubicBezTo>
                    <a:pt x="5" y="62"/>
                    <a:pt x="5" y="62"/>
                    <a:pt x="4" y="61"/>
                  </a:cubicBezTo>
                  <a:cubicBezTo>
                    <a:pt x="3" y="61"/>
                    <a:pt x="3" y="61"/>
                    <a:pt x="3" y="61"/>
                  </a:cubicBezTo>
                  <a:cubicBezTo>
                    <a:pt x="3" y="61"/>
                    <a:pt x="2" y="61"/>
                    <a:pt x="1" y="60"/>
                  </a:cubicBezTo>
                  <a:cubicBezTo>
                    <a:pt x="1" y="59"/>
                    <a:pt x="1" y="59"/>
                    <a:pt x="1" y="59"/>
                  </a:cubicBezTo>
                  <a:cubicBezTo>
                    <a:pt x="0" y="59"/>
                    <a:pt x="0" y="59"/>
                    <a:pt x="0" y="59"/>
                  </a:cubicBezTo>
                  <a:cubicBezTo>
                    <a:pt x="0" y="58"/>
                    <a:pt x="0" y="58"/>
                    <a:pt x="0" y="58"/>
                  </a:cubicBezTo>
                  <a:cubicBezTo>
                    <a:pt x="0" y="57"/>
                    <a:pt x="0" y="57"/>
                    <a:pt x="0" y="56"/>
                  </a:cubicBezTo>
                  <a:cubicBezTo>
                    <a:pt x="1" y="97"/>
                    <a:pt x="1" y="138"/>
                    <a:pt x="2" y="178"/>
                  </a:cubicBezTo>
                  <a:cubicBezTo>
                    <a:pt x="2" y="179"/>
                    <a:pt x="2" y="179"/>
                    <a:pt x="2" y="180"/>
                  </a:cubicBezTo>
                  <a:cubicBezTo>
                    <a:pt x="2" y="180"/>
                    <a:pt x="2" y="180"/>
                    <a:pt x="2" y="181"/>
                  </a:cubicBezTo>
                  <a:cubicBezTo>
                    <a:pt x="3" y="182"/>
                    <a:pt x="3" y="182"/>
                    <a:pt x="3" y="182"/>
                  </a:cubicBezTo>
                  <a:cubicBezTo>
                    <a:pt x="3" y="182"/>
                    <a:pt x="3" y="182"/>
                    <a:pt x="3" y="182"/>
                  </a:cubicBezTo>
                  <a:cubicBezTo>
                    <a:pt x="4" y="183"/>
                    <a:pt x="4" y="183"/>
                    <a:pt x="4" y="183"/>
                  </a:cubicBezTo>
                  <a:cubicBezTo>
                    <a:pt x="4" y="200"/>
                    <a:pt x="5" y="217"/>
                    <a:pt x="5" y="235"/>
                  </a:cubicBezTo>
                  <a:cubicBezTo>
                    <a:pt x="5" y="236"/>
                    <a:pt x="5" y="237"/>
                    <a:pt x="6" y="238"/>
                  </a:cubicBezTo>
                  <a:cubicBezTo>
                    <a:pt x="6" y="239"/>
                    <a:pt x="6" y="240"/>
                    <a:pt x="7" y="242"/>
                  </a:cubicBezTo>
                  <a:cubicBezTo>
                    <a:pt x="7" y="243"/>
                    <a:pt x="8" y="245"/>
                    <a:pt x="8" y="246"/>
                  </a:cubicBezTo>
                  <a:cubicBezTo>
                    <a:pt x="9" y="248"/>
                    <a:pt x="10" y="249"/>
                    <a:pt x="10" y="251"/>
                  </a:cubicBezTo>
                  <a:cubicBezTo>
                    <a:pt x="12" y="254"/>
                    <a:pt x="14" y="257"/>
                    <a:pt x="15" y="260"/>
                  </a:cubicBezTo>
                  <a:cubicBezTo>
                    <a:pt x="17" y="263"/>
                    <a:pt x="19" y="265"/>
                    <a:pt x="20" y="267"/>
                  </a:cubicBezTo>
                  <a:cubicBezTo>
                    <a:pt x="22" y="269"/>
                    <a:pt x="23" y="271"/>
                    <a:pt x="24" y="272"/>
                  </a:cubicBezTo>
                  <a:cubicBezTo>
                    <a:pt x="25" y="273"/>
                    <a:pt x="26" y="274"/>
                    <a:pt x="26" y="274"/>
                  </a:cubicBezTo>
                  <a:cubicBezTo>
                    <a:pt x="26" y="274"/>
                    <a:pt x="26" y="274"/>
                    <a:pt x="26" y="274"/>
                  </a:cubicBezTo>
                  <a:cubicBezTo>
                    <a:pt x="26" y="274"/>
                    <a:pt x="26" y="274"/>
                    <a:pt x="26" y="274"/>
                  </a:cubicBezTo>
                  <a:cubicBezTo>
                    <a:pt x="26" y="274"/>
                    <a:pt x="26" y="274"/>
                    <a:pt x="26" y="274"/>
                  </a:cubicBezTo>
                  <a:cubicBezTo>
                    <a:pt x="26" y="274"/>
                    <a:pt x="26" y="274"/>
                    <a:pt x="26" y="274"/>
                  </a:cubicBezTo>
                  <a:cubicBezTo>
                    <a:pt x="27" y="275"/>
                    <a:pt x="27" y="275"/>
                    <a:pt x="27" y="275"/>
                  </a:cubicBezTo>
                  <a:cubicBezTo>
                    <a:pt x="27" y="275"/>
                    <a:pt x="27" y="275"/>
                    <a:pt x="27" y="275"/>
                  </a:cubicBezTo>
                  <a:cubicBezTo>
                    <a:pt x="27" y="275"/>
                    <a:pt x="27" y="275"/>
                    <a:pt x="27" y="275"/>
                  </a:cubicBezTo>
                  <a:cubicBezTo>
                    <a:pt x="27" y="275"/>
                    <a:pt x="27" y="275"/>
                    <a:pt x="27" y="275"/>
                  </a:cubicBezTo>
                  <a:cubicBezTo>
                    <a:pt x="27" y="275"/>
                    <a:pt x="27" y="275"/>
                    <a:pt x="27" y="275"/>
                  </a:cubicBezTo>
                  <a:cubicBezTo>
                    <a:pt x="28" y="275"/>
                    <a:pt x="28" y="275"/>
                    <a:pt x="28" y="275"/>
                  </a:cubicBezTo>
                  <a:cubicBezTo>
                    <a:pt x="28" y="275"/>
                    <a:pt x="28" y="275"/>
                    <a:pt x="28" y="275"/>
                  </a:cubicBezTo>
                  <a:cubicBezTo>
                    <a:pt x="28" y="275"/>
                    <a:pt x="28" y="275"/>
                    <a:pt x="28" y="275"/>
                  </a:cubicBezTo>
                  <a:cubicBezTo>
                    <a:pt x="29" y="276"/>
                    <a:pt x="29" y="276"/>
                    <a:pt x="29" y="276"/>
                  </a:cubicBezTo>
                  <a:cubicBezTo>
                    <a:pt x="29" y="276"/>
                    <a:pt x="29" y="276"/>
                    <a:pt x="29" y="276"/>
                  </a:cubicBezTo>
                  <a:cubicBezTo>
                    <a:pt x="30" y="276"/>
                    <a:pt x="30" y="276"/>
                    <a:pt x="30" y="276"/>
                  </a:cubicBezTo>
                  <a:cubicBezTo>
                    <a:pt x="30" y="276"/>
                    <a:pt x="30" y="276"/>
                    <a:pt x="30" y="276"/>
                  </a:cubicBezTo>
                  <a:cubicBezTo>
                    <a:pt x="30" y="276"/>
                    <a:pt x="30" y="276"/>
                    <a:pt x="30" y="276"/>
                  </a:cubicBezTo>
                  <a:cubicBezTo>
                    <a:pt x="31" y="276"/>
                    <a:pt x="31" y="276"/>
                    <a:pt x="31" y="276"/>
                  </a:cubicBezTo>
                  <a:cubicBezTo>
                    <a:pt x="31" y="276"/>
                    <a:pt x="31" y="276"/>
                    <a:pt x="31" y="276"/>
                  </a:cubicBezTo>
                  <a:cubicBezTo>
                    <a:pt x="32" y="276"/>
                    <a:pt x="32" y="276"/>
                    <a:pt x="32" y="276"/>
                  </a:cubicBezTo>
                  <a:cubicBezTo>
                    <a:pt x="32" y="277"/>
                    <a:pt x="32" y="277"/>
                    <a:pt x="32" y="277"/>
                  </a:cubicBezTo>
                  <a:cubicBezTo>
                    <a:pt x="32" y="277"/>
                    <a:pt x="32" y="277"/>
                    <a:pt x="32" y="277"/>
                  </a:cubicBezTo>
                  <a:cubicBezTo>
                    <a:pt x="32" y="277"/>
                    <a:pt x="32" y="277"/>
                    <a:pt x="32" y="277"/>
                  </a:cubicBezTo>
                  <a:cubicBezTo>
                    <a:pt x="32" y="277"/>
                    <a:pt x="32" y="277"/>
                    <a:pt x="32" y="277"/>
                  </a:cubicBezTo>
                  <a:cubicBezTo>
                    <a:pt x="33" y="277"/>
                    <a:pt x="33" y="277"/>
                    <a:pt x="33" y="277"/>
                  </a:cubicBezTo>
                  <a:cubicBezTo>
                    <a:pt x="33" y="277"/>
                    <a:pt x="33" y="277"/>
                    <a:pt x="33" y="277"/>
                  </a:cubicBezTo>
                  <a:cubicBezTo>
                    <a:pt x="33" y="277"/>
                    <a:pt x="33" y="277"/>
                    <a:pt x="33" y="277"/>
                  </a:cubicBezTo>
                  <a:cubicBezTo>
                    <a:pt x="34" y="277"/>
                    <a:pt x="34" y="277"/>
                    <a:pt x="34" y="277"/>
                  </a:cubicBezTo>
                  <a:cubicBezTo>
                    <a:pt x="34" y="277"/>
                    <a:pt x="34" y="277"/>
                    <a:pt x="34" y="277"/>
                  </a:cubicBezTo>
                  <a:cubicBezTo>
                    <a:pt x="34" y="277"/>
                    <a:pt x="34" y="277"/>
                    <a:pt x="34" y="277"/>
                  </a:cubicBezTo>
                  <a:cubicBezTo>
                    <a:pt x="34" y="277"/>
                    <a:pt x="34" y="277"/>
                    <a:pt x="34" y="277"/>
                  </a:cubicBezTo>
                  <a:cubicBezTo>
                    <a:pt x="34" y="277"/>
                    <a:pt x="34" y="277"/>
                    <a:pt x="34" y="277"/>
                  </a:cubicBezTo>
                  <a:cubicBezTo>
                    <a:pt x="35" y="277"/>
                    <a:pt x="35" y="277"/>
                    <a:pt x="35" y="277"/>
                  </a:cubicBezTo>
                  <a:cubicBezTo>
                    <a:pt x="35" y="277"/>
                    <a:pt x="35" y="277"/>
                    <a:pt x="35" y="277"/>
                  </a:cubicBezTo>
                  <a:cubicBezTo>
                    <a:pt x="36" y="277"/>
                    <a:pt x="36" y="277"/>
                    <a:pt x="36" y="277"/>
                  </a:cubicBezTo>
                  <a:cubicBezTo>
                    <a:pt x="36" y="277"/>
                    <a:pt x="36" y="277"/>
                    <a:pt x="36" y="277"/>
                  </a:cubicBezTo>
                  <a:cubicBezTo>
                    <a:pt x="36" y="277"/>
                    <a:pt x="36" y="277"/>
                    <a:pt x="36" y="277"/>
                  </a:cubicBezTo>
                  <a:cubicBezTo>
                    <a:pt x="37" y="277"/>
                    <a:pt x="37" y="277"/>
                    <a:pt x="37" y="277"/>
                  </a:cubicBezTo>
                  <a:cubicBezTo>
                    <a:pt x="37" y="277"/>
                    <a:pt x="37" y="277"/>
                    <a:pt x="37" y="277"/>
                  </a:cubicBezTo>
                  <a:cubicBezTo>
                    <a:pt x="37" y="277"/>
                    <a:pt x="37" y="277"/>
                    <a:pt x="37" y="277"/>
                  </a:cubicBezTo>
                  <a:cubicBezTo>
                    <a:pt x="38" y="277"/>
                    <a:pt x="38" y="277"/>
                    <a:pt x="38" y="277"/>
                  </a:cubicBezTo>
                  <a:cubicBezTo>
                    <a:pt x="38" y="277"/>
                    <a:pt x="38" y="277"/>
                    <a:pt x="38" y="277"/>
                  </a:cubicBezTo>
                  <a:cubicBezTo>
                    <a:pt x="39" y="278"/>
                    <a:pt x="39" y="278"/>
                    <a:pt x="39" y="278"/>
                  </a:cubicBezTo>
                  <a:cubicBezTo>
                    <a:pt x="39" y="278"/>
                    <a:pt x="39" y="278"/>
                    <a:pt x="39" y="278"/>
                  </a:cubicBezTo>
                  <a:cubicBezTo>
                    <a:pt x="39" y="278"/>
                    <a:pt x="39" y="278"/>
                    <a:pt x="39" y="278"/>
                  </a:cubicBezTo>
                  <a:cubicBezTo>
                    <a:pt x="39" y="278"/>
                    <a:pt x="39" y="278"/>
                    <a:pt x="39" y="278"/>
                  </a:cubicBezTo>
                  <a:cubicBezTo>
                    <a:pt x="39" y="278"/>
                    <a:pt x="39" y="278"/>
                    <a:pt x="39" y="278"/>
                  </a:cubicBezTo>
                  <a:cubicBezTo>
                    <a:pt x="40" y="278"/>
                    <a:pt x="40" y="278"/>
                    <a:pt x="40" y="278"/>
                  </a:cubicBezTo>
                  <a:cubicBezTo>
                    <a:pt x="40" y="278"/>
                    <a:pt x="40" y="278"/>
                    <a:pt x="40" y="278"/>
                  </a:cubicBezTo>
                  <a:cubicBezTo>
                    <a:pt x="41" y="278"/>
                    <a:pt x="41" y="278"/>
                    <a:pt x="41" y="278"/>
                  </a:cubicBezTo>
                  <a:cubicBezTo>
                    <a:pt x="42" y="278"/>
                    <a:pt x="42" y="278"/>
                    <a:pt x="42" y="278"/>
                  </a:cubicBezTo>
                  <a:cubicBezTo>
                    <a:pt x="42" y="278"/>
                    <a:pt x="42" y="278"/>
                    <a:pt x="42" y="278"/>
                  </a:cubicBezTo>
                  <a:cubicBezTo>
                    <a:pt x="43" y="278"/>
                    <a:pt x="43" y="278"/>
                    <a:pt x="43" y="278"/>
                  </a:cubicBezTo>
                  <a:cubicBezTo>
                    <a:pt x="43" y="278"/>
                    <a:pt x="43" y="278"/>
                    <a:pt x="43" y="278"/>
                  </a:cubicBezTo>
                  <a:cubicBezTo>
                    <a:pt x="43" y="278"/>
                    <a:pt x="43" y="278"/>
                    <a:pt x="43" y="278"/>
                  </a:cubicBezTo>
                  <a:cubicBezTo>
                    <a:pt x="44" y="278"/>
                    <a:pt x="44" y="278"/>
                    <a:pt x="44" y="278"/>
                  </a:cubicBezTo>
                  <a:cubicBezTo>
                    <a:pt x="44" y="278"/>
                    <a:pt x="44" y="278"/>
                    <a:pt x="44" y="278"/>
                  </a:cubicBezTo>
                  <a:cubicBezTo>
                    <a:pt x="45" y="278"/>
                    <a:pt x="45" y="278"/>
                    <a:pt x="45" y="278"/>
                  </a:cubicBezTo>
                  <a:cubicBezTo>
                    <a:pt x="46" y="278"/>
                    <a:pt x="46" y="278"/>
                    <a:pt x="46" y="278"/>
                  </a:cubicBezTo>
                  <a:cubicBezTo>
                    <a:pt x="47" y="278"/>
                    <a:pt x="47" y="278"/>
                    <a:pt x="47" y="278"/>
                  </a:cubicBezTo>
                  <a:cubicBezTo>
                    <a:pt x="48" y="278"/>
                    <a:pt x="48" y="278"/>
                    <a:pt x="48" y="278"/>
                  </a:cubicBezTo>
                  <a:cubicBezTo>
                    <a:pt x="49" y="278"/>
                    <a:pt x="49" y="278"/>
                    <a:pt x="49" y="278"/>
                  </a:cubicBezTo>
                  <a:cubicBezTo>
                    <a:pt x="49" y="278"/>
                    <a:pt x="50" y="278"/>
                    <a:pt x="50" y="278"/>
                  </a:cubicBezTo>
                  <a:cubicBezTo>
                    <a:pt x="50" y="278"/>
                    <a:pt x="51" y="278"/>
                    <a:pt x="51" y="278"/>
                  </a:cubicBezTo>
                  <a:cubicBezTo>
                    <a:pt x="51" y="278"/>
                    <a:pt x="51" y="278"/>
                    <a:pt x="51" y="278"/>
                  </a:cubicBezTo>
                  <a:cubicBezTo>
                    <a:pt x="52" y="278"/>
                    <a:pt x="52" y="278"/>
                    <a:pt x="52" y="278"/>
                  </a:cubicBezTo>
                  <a:cubicBezTo>
                    <a:pt x="52" y="278"/>
                    <a:pt x="52" y="278"/>
                    <a:pt x="52" y="278"/>
                  </a:cubicBezTo>
                  <a:cubicBezTo>
                    <a:pt x="53" y="278"/>
                    <a:pt x="53" y="278"/>
                    <a:pt x="53" y="278"/>
                  </a:cubicBezTo>
                  <a:cubicBezTo>
                    <a:pt x="54" y="278"/>
                    <a:pt x="54" y="278"/>
                    <a:pt x="54" y="278"/>
                  </a:cubicBezTo>
                  <a:cubicBezTo>
                    <a:pt x="55" y="278"/>
                    <a:pt x="55" y="278"/>
                    <a:pt x="55" y="278"/>
                  </a:cubicBezTo>
                  <a:cubicBezTo>
                    <a:pt x="56" y="278"/>
                    <a:pt x="56" y="278"/>
                    <a:pt x="56" y="278"/>
                  </a:cubicBezTo>
                  <a:cubicBezTo>
                    <a:pt x="57" y="278"/>
                    <a:pt x="57" y="278"/>
                    <a:pt x="57" y="278"/>
                  </a:cubicBezTo>
                  <a:cubicBezTo>
                    <a:pt x="57" y="278"/>
                    <a:pt x="57" y="278"/>
                    <a:pt x="57" y="278"/>
                  </a:cubicBezTo>
                  <a:cubicBezTo>
                    <a:pt x="58" y="278"/>
                    <a:pt x="58" y="278"/>
                    <a:pt x="58" y="278"/>
                  </a:cubicBezTo>
                  <a:cubicBezTo>
                    <a:pt x="58" y="278"/>
                    <a:pt x="58" y="278"/>
                    <a:pt x="58" y="278"/>
                  </a:cubicBezTo>
                  <a:cubicBezTo>
                    <a:pt x="58" y="278"/>
                    <a:pt x="58" y="278"/>
                    <a:pt x="58" y="278"/>
                  </a:cubicBezTo>
                  <a:cubicBezTo>
                    <a:pt x="59" y="278"/>
                    <a:pt x="59" y="278"/>
                    <a:pt x="59" y="278"/>
                  </a:cubicBezTo>
                  <a:cubicBezTo>
                    <a:pt x="60" y="278"/>
                    <a:pt x="62" y="278"/>
                    <a:pt x="63" y="278"/>
                  </a:cubicBezTo>
                  <a:cubicBezTo>
                    <a:pt x="64" y="278"/>
                    <a:pt x="64" y="278"/>
                    <a:pt x="64" y="278"/>
                  </a:cubicBezTo>
                  <a:cubicBezTo>
                    <a:pt x="65" y="278"/>
                    <a:pt x="66" y="278"/>
                    <a:pt x="67" y="278"/>
                  </a:cubicBezTo>
                  <a:cubicBezTo>
                    <a:pt x="68" y="278"/>
                    <a:pt x="68" y="278"/>
                    <a:pt x="69" y="278"/>
                  </a:cubicBezTo>
                  <a:cubicBezTo>
                    <a:pt x="72" y="278"/>
                    <a:pt x="75" y="278"/>
                    <a:pt x="78" y="277"/>
                  </a:cubicBez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6" name="Freeform 21"/>
            <p:cNvSpPr/>
            <p:nvPr/>
          </p:nvSpPr>
          <p:spPr bwMode="auto">
            <a:xfrm flipH="1">
              <a:off x="4500760" y="2808312"/>
              <a:ext cx="714375" cy="295275"/>
            </a:xfrm>
            <a:custGeom>
              <a:avLst/>
              <a:gdLst>
                <a:gd name="T0" fmla="*/ 148 w 482"/>
                <a:gd name="T1" fmla="*/ 149 h 199"/>
                <a:gd name="T2" fmla="*/ 187 w 482"/>
                <a:gd name="T3" fmla="*/ 153 h 199"/>
                <a:gd name="T4" fmla="*/ 187 w 482"/>
                <a:gd name="T5" fmla="*/ 166 h 199"/>
                <a:gd name="T6" fmla="*/ 179 w 482"/>
                <a:gd name="T7" fmla="*/ 181 h 199"/>
                <a:gd name="T8" fmla="*/ 214 w 482"/>
                <a:gd name="T9" fmla="*/ 196 h 199"/>
                <a:gd name="T10" fmla="*/ 259 w 482"/>
                <a:gd name="T11" fmla="*/ 199 h 199"/>
                <a:gd name="T12" fmla="*/ 291 w 482"/>
                <a:gd name="T13" fmla="*/ 196 h 199"/>
                <a:gd name="T14" fmla="*/ 323 w 482"/>
                <a:gd name="T15" fmla="*/ 183 h 199"/>
                <a:gd name="T16" fmla="*/ 308 w 482"/>
                <a:gd name="T17" fmla="*/ 164 h 199"/>
                <a:gd name="T18" fmla="*/ 321 w 482"/>
                <a:gd name="T19" fmla="*/ 148 h 199"/>
                <a:gd name="T20" fmla="*/ 333 w 482"/>
                <a:gd name="T21" fmla="*/ 148 h 199"/>
                <a:gd name="T22" fmla="*/ 412 w 482"/>
                <a:gd name="T23" fmla="*/ 148 h 199"/>
                <a:gd name="T24" fmla="*/ 458 w 482"/>
                <a:gd name="T25" fmla="*/ 149 h 199"/>
                <a:gd name="T26" fmla="*/ 462 w 482"/>
                <a:gd name="T27" fmla="*/ 149 h 199"/>
                <a:gd name="T28" fmla="*/ 477 w 482"/>
                <a:gd name="T29" fmla="*/ 144 h 199"/>
                <a:gd name="T30" fmla="*/ 482 w 482"/>
                <a:gd name="T31" fmla="*/ 111 h 199"/>
                <a:gd name="T32" fmla="*/ 482 w 482"/>
                <a:gd name="T33" fmla="*/ 92 h 199"/>
                <a:gd name="T34" fmla="*/ 461 w 482"/>
                <a:gd name="T35" fmla="*/ 85 h 199"/>
                <a:gd name="T36" fmla="*/ 441 w 482"/>
                <a:gd name="T37" fmla="*/ 82 h 199"/>
                <a:gd name="T38" fmla="*/ 425 w 482"/>
                <a:gd name="T39" fmla="*/ 83 h 199"/>
                <a:gd name="T40" fmla="*/ 406 w 482"/>
                <a:gd name="T41" fmla="*/ 86 h 199"/>
                <a:gd name="T42" fmla="*/ 391 w 482"/>
                <a:gd name="T43" fmla="*/ 87 h 199"/>
                <a:gd name="T44" fmla="*/ 359 w 482"/>
                <a:gd name="T45" fmla="*/ 83 h 199"/>
                <a:gd name="T46" fmla="*/ 341 w 482"/>
                <a:gd name="T47" fmla="*/ 68 h 199"/>
                <a:gd name="T48" fmla="*/ 362 w 482"/>
                <a:gd name="T49" fmla="*/ 57 h 199"/>
                <a:gd name="T50" fmla="*/ 388 w 482"/>
                <a:gd name="T51" fmla="*/ 54 h 199"/>
                <a:gd name="T52" fmla="*/ 403 w 482"/>
                <a:gd name="T53" fmla="*/ 55 h 199"/>
                <a:gd name="T54" fmla="*/ 417 w 482"/>
                <a:gd name="T55" fmla="*/ 55 h 199"/>
                <a:gd name="T56" fmla="*/ 441 w 482"/>
                <a:gd name="T57" fmla="*/ 55 h 199"/>
                <a:gd name="T58" fmla="*/ 463 w 482"/>
                <a:gd name="T59" fmla="*/ 46 h 199"/>
                <a:gd name="T60" fmla="*/ 431 w 482"/>
                <a:gd name="T61" fmla="*/ 10 h 199"/>
                <a:gd name="T62" fmla="*/ 424 w 482"/>
                <a:gd name="T63" fmla="*/ 2 h 199"/>
                <a:gd name="T64" fmla="*/ 389 w 482"/>
                <a:gd name="T65" fmla="*/ 1 h 199"/>
                <a:gd name="T66" fmla="*/ 387 w 482"/>
                <a:gd name="T67" fmla="*/ 1 h 199"/>
                <a:gd name="T68" fmla="*/ 76 w 482"/>
                <a:gd name="T69" fmla="*/ 10 h 199"/>
                <a:gd name="T70" fmla="*/ 8 w 482"/>
                <a:gd name="T71" fmla="*/ 36 h 199"/>
                <a:gd name="T72" fmla="*/ 7 w 482"/>
                <a:gd name="T73" fmla="*/ 65 h 199"/>
                <a:gd name="T74" fmla="*/ 31 w 482"/>
                <a:gd name="T75" fmla="*/ 68 h 199"/>
                <a:gd name="T76" fmla="*/ 41 w 482"/>
                <a:gd name="T77" fmla="*/ 67 h 199"/>
                <a:gd name="T78" fmla="*/ 60 w 482"/>
                <a:gd name="T79" fmla="*/ 66 h 199"/>
                <a:gd name="T80" fmla="*/ 91 w 482"/>
                <a:gd name="T81" fmla="*/ 66 h 199"/>
                <a:gd name="T82" fmla="*/ 115 w 482"/>
                <a:gd name="T83" fmla="*/ 70 h 199"/>
                <a:gd name="T84" fmla="*/ 126 w 482"/>
                <a:gd name="T85" fmla="*/ 91 h 199"/>
                <a:gd name="T86" fmla="*/ 97 w 482"/>
                <a:gd name="T87" fmla="*/ 102 h 199"/>
                <a:gd name="T88" fmla="*/ 78 w 482"/>
                <a:gd name="T89" fmla="*/ 104 h 199"/>
                <a:gd name="T90" fmla="*/ 64 w 482"/>
                <a:gd name="T91" fmla="*/ 102 h 199"/>
                <a:gd name="T92" fmla="*/ 39 w 482"/>
                <a:gd name="T93" fmla="*/ 99 h 199"/>
                <a:gd name="T94" fmla="*/ 21 w 482"/>
                <a:gd name="T95" fmla="*/ 99 h 199"/>
                <a:gd name="T96" fmla="*/ 6 w 482"/>
                <a:gd name="T97" fmla="*/ 106 h 199"/>
                <a:gd name="T98" fmla="*/ 9 w 482"/>
                <a:gd name="T99" fmla="*/ 126 h 199"/>
                <a:gd name="T100" fmla="*/ 23 w 482"/>
                <a:gd name="T101" fmla="*/ 145 h 199"/>
                <a:gd name="T102" fmla="*/ 29 w 482"/>
                <a:gd name="T103" fmla="*/ 149 h 199"/>
                <a:gd name="T104" fmla="*/ 69 w 482"/>
                <a:gd name="T105" fmla="*/ 15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2" h="199">
                  <a:moveTo>
                    <a:pt x="106" y="150"/>
                  </a:moveTo>
                  <a:cubicBezTo>
                    <a:pt x="113" y="150"/>
                    <a:pt x="120" y="149"/>
                    <a:pt x="127" y="149"/>
                  </a:cubicBezTo>
                  <a:cubicBezTo>
                    <a:pt x="134" y="149"/>
                    <a:pt x="141" y="149"/>
                    <a:pt x="148" y="149"/>
                  </a:cubicBezTo>
                  <a:cubicBezTo>
                    <a:pt x="154" y="149"/>
                    <a:pt x="161" y="149"/>
                    <a:pt x="166" y="150"/>
                  </a:cubicBezTo>
                  <a:cubicBezTo>
                    <a:pt x="172" y="150"/>
                    <a:pt x="176" y="150"/>
                    <a:pt x="180" y="151"/>
                  </a:cubicBezTo>
                  <a:cubicBezTo>
                    <a:pt x="183" y="151"/>
                    <a:pt x="186" y="152"/>
                    <a:pt x="187" y="153"/>
                  </a:cubicBezTo>
                  <a:cubicBezTo>
                    <a:pt x="189" y="155"/>
                    <a:pt x="190" y="156"/>
                    <a:pt x="191" y="158"/>
                  </a:cubicBezTo>
                  <a:cubicBezTo>
                    <a:pt x="191" y="159"/>
                    <a:pt x="191" y="161"/>
                    <a:pt x="190" y="162"/>
                  </a:cubicBezTo>
                  <a:cubicBezTo>
                    <a:pt x="190" y="163"/>
                    <a:pt x="189" y="164"/>
                    <a:pt x="187" y="166"/>
                  </a:cubicBezTo>
                  <a:cubicBezTo>
                    <a:pt x="186" y="167"/>
                    <a:pt x="184" y="168"/>
                    <a:pt x="182" y="169"/>
                  </a:cubicBezTo>
                  <a:cubicBezTo>
                    <a:pt x="180" y="171"/>
                    <a:pt x="179" y="172"/>
                    <a:pt x="178" y="175"/>
                  </a:cubicBezTo>
                  <a:cubicBezTo>
                    <a:pt x="178" y="177"/>
                    <a:pt x="178" y="179"/>
                    <a:pt x="179" y="181"/>
                  </a:cubicBezTo>
                  <a:cubicBezTo>
                    <a:pt x="180" y="184"/>
                    <a:pt x="182" y="186"/>
                    <a:pt x="186" y="188"/>
                  </a:cubicBezTo>
                  <a:cubicBezTo>
                    <a:pt x="190" y="191"/>
                    <a:pt x="195" y="192"/>
                    <a:pt x="201" y="194"/>
                  </a:cubicBezTo>
                  <a:cubicBezTo>
                    <a:pt x="205" y="195"/>
                    <a:pt x="209" y="195"/>
                    <a:pt x="214" y="196"/>
                  </a:cubicBezTo>
                  <a:cubicBezTo>
                    <a:pt x="218" y="197"/>
                    <a:pt x="223" y="197"/>
                    <a:pt x="228" y="197"/>
                  </a:cubicBezTo>
                  <a:cubicBezTo>
                    <a:pt x="233" y="198"/>
                    <a:pt x="238" y="198"/>
                    <a:pt x="244" y="198"/>
                  </a:cubicBezTo>
                  <a:cubicBezTo>
                    <a:pt x="249" y="199"/>
                    <a:pt x="254" y="199"/>
                    <a:pt x="259" y="199"/>
                  </a:cubicBezTo>
                  <a:cubicBezTo>
                    <a:pt x="263" y="199"/>
                    <a:pt x="267" y="198"/>
                    <a:pt x="271" y="198"/>
                  </a:cubicBezTo>
                  <a:cubicBezTo>
                    <a:pt x="275" y="198"/>
                    <a:pt x="278" y="198"/>
                    <a:pt x="282" y="197"/>
                  </a:cubicBezTo>
                  <a:cubicBezTo>
                    <a:pt x="285" y="197"/>
                    <a:pt x="288" y="196"/>
                    <a:pt x="291" y="196"/>
                  </a:cubicBezTo>
                  <a:cubicBezTo>
                    <a:pt x="294" y="195"/>
                    <a:pt x="297" y="194"/>
                    <a:pt x="300" y="194"/>
                  </a:cubicBezTo>
                  <a:cubicBezTo>
                    <a:pt x="305" y="192"/>
                    <a:pt x="310" y="190"/>
                    <a:pt x="314" y="188"/>
                  </a:cubicBezTo>
                  <a:cubicBezTo>
                    <a:pt x="318" y="186"/>
                    <a:pt x="321" y="185"/>
                    <a:pt x="323" y="183"/>
                  </a:cubicBezTo>
                  <a:cubicBezTo>
                    <a:pt x="325" y="181"/>
                    <a:pt x="325" y="179"/>
                    <a:pt x="324" y="177"/>
                  </a:cubicBezTo>
                  <a:cubicBezTo>
                    <a:pt x="324" y="176"/>
                    <a:pt x="322" y="173"/>
                    <a:pt x="318" y="171"/>
                  </a:cubicBezTo>
                  <a:cubicBezTo>
                    <a:pt x="315" y="169"/>
                    <a:pt x="311" y="166"/>
                    <a:pt x="308" y="164"/>
                  </a:cubicBezTo>
                  <a:cubicBezTo>
                    <a:pt x="306" y="161"/>
                    <a:pt x="303" y="159"/>
                    <a:pt x="303" y="157"/>
                  </a:cubicBezTo>
                  <a:cubicBezTo>
                    <a:pt x="302" y="155"/>
                    <a:pt x="303" y="153"/>
                    <a:pt x="305" y="151"/>
                  </a:cubicBezTo>
                  <a:cubicBezTo>
                    <a:pt x="308" y="150"/>
                    <a:pt x="313" y="149"/>
                    <a:pt x="321" y="148"/>
                  </a:cubicBezTo>
                  <a:cubicBezTo>
                    <a:pt x="322" y="148"/>
                    <a:pt x="323" y="148"/>
                    <a:pt x="325" y="148"/>
                  </a:cubicBezTo>
                  <a:cubicBezTo>
                    <a:pt x="326" y="148"/>
                    <a:pt x="327" y="148"/>
                    <a:pt x="329" y="148"/>
                  </a:cubicBezTo>
                  <a:cubicBezTo>
                    <a:pt x="330" y="148"/>
                    <a:pt x="332" y="148"/>
                    <a:pt x="333" y="148"/>
                  </a:cubicBezTo>
                  <a:cubicBezTo>
                    <a:pt x="335" y="148"/>
                    <a:pt x="337" y="148"/>
                    <a:pt x="338" y="148"/>
                  </a:cubicBezTo>
                  <a:cubicBezTo>
                    <a:pt x="349" y="148"/>
                    <a:pt x="361" y="148"/>
                    <a:pt x="374" y="148"/>
                  </a:cubicBezTo>
                  <a:cubicBezTo>
                    <a:pt x="387" y="148"/>
                    <a:pt x="400" y="148"/>
                    <a:pt x="412" y="148"/>
                  </a:cubicBezTo>
                  <a:cubicBezTo>
                    <a:pt x="424" y="148"/>
                    <a:pt x="435" y="148"/>
                    <a:pt x="444" y="148"/>
                  </a:cubicBezTo>
                  <a:cubicBezTo>
                    <a:pt x="452" y="149"/>
                    <a:pt x="457" y="149"/>
                    <a:pt x="458" y="149"/>
                  </a:cubicBezTo>
                  <a:cubicBezTo>
                    <a:pt x="458" y="149"/>
                    <a:pt x="458" y="149"/>
                    <a:pt x="458" y="149"/>
                  </a:cubicBezTo>
                  <a:cubicBezTo>
                    <a:pt x="459" y="149"/>
                    <a:pt x="459" y="149"/>
                    <a:pt x="459" y="149"/>
                  </a:cubicBezTo>
                  <a:cubicBezTo>
                    <a:pt x="459" y="149"/>
                    <a:pt x="460" y="149"/>
                    <a:pt x="460" y="149"/>
                  </a:cubicBezTo>
                  <a:cubicBezTo>
                    <a:pt x="461" y="149"/>
                    <a:pt x="461" y="149"/>
                    <a:pt x="462" y="149"/>
                  </a:cubicBezTo>
                  <a:cubicBezTo>
                    <a:pt x="463" y="149"/>
                    <a:pt x="465" y="149"/>
                    <a:pt x="467" y="148"/>
                  </a:cubicBezTo>
                  <a:cubicBezTo>
                    <a:pt x="469" y="148"/>
                    <a:pt x="471" y="148"/>
                    <a:pt x="472" y="147"/>
                  </a:cubicBezTo>
                  <a:cubicBezTo>
                    <a:pt x="474" y="146"/>
                    <a:pt x="476" y="145"/>
                    <a:pt x="477" y="144"/>
                  </a:cubicBezTo>
                  <a:cubicBezTo>
                    <a:pt x="478" y="142"/>
                    <a:pt x="479" y="140"/>
                    <a:pt x="480" y="138"/>
                  </a:cubicBezTo>
                  <a:cubicBezTo>
                    <a:pt x="480" y="135"/>
                    <a:pt x="481" y="131"/>
                    <a:pt x="481" y="126"/>
                  </a:cubicBezTo>
                  <a:cubicBezTo>
                    <a:pt x="481" y="121"/>
                    <a:pt x="482" y="116"/>
                    <a:pt x="482" y="111"/>
                  </a:cubicBezTo>
                  <a:cubicBezTo>
                    <a:pt x="482" y="107"/>
                    <a:pt x="482" y="102"/>
                    <a:pt x="482" y="99"/>
                  </a:cubicBezTo>
                  <a:cubicBezTo>
                    <a:pt x="482" y="96"/>
                    <a:pt x="482" y="94"/>
                    <a:pt x="482" y="93"/>
                  </a:cubicBezTo>
                  <a:cubicBezTo>
                    <a:pt x="482" y="93"/>
                    <a:pt x="482" y="93"/>
                    <a:pt x="482" y="92"/>
                  </a:cubicBezTo>
                  <a:cubicBezTo>
                    <a:pt x="482" y="92"/>
                    <a:pt x="482" y="91"/>
                    <a:pt x="481" y="90"/>
                  </a:cubicBezTo>
                  <a:cubicBezTo>
                    <a:pt x="479" y="89"/>
                    <a:pt x="477" y="88"/>
                    <a:pt x="474" y="87"/>
                  </a:cubicBezTo>
                  <a:cubicBezTo>
                    <a:pt x="471" y="86"/>
                    <a:pt x="467" y="85"/>
                    <a:pt x="461" y="85"/>
                  </a:cubicBezTo>
                  <a:cubicBezTo>
                    <a:pt x="459" y="84"/>
                    <a:pt x="456" y="84"/>
                    <a:pt x="454" y="83"/>
                  </a:cubicBezTo>
                  <a:cubicBezTo>
                    <a:pt x="451" y="83"/>
                    <a:pt x="449" y="83"/>
                    <a:pt x="447" y="83"/>
                  </a:cubicBezTo>
                  <a:cubicBezTo>
                    <a:pt x="445" y="83"/>
                    <a:pt x="443" y="82"/>
                    <a:pt x="441" y="82"/>
                  </a:cubicBezTo>
                  <a:cubicBezTo>
                    <a:pt x="440" y="82"/>
                    <a:pt x="438" y="82"/>
                    <a:pt x="436" y="82"/>
                  </a:cubicBezTo>
                  <a:cubicBezTo>
                    <a:pt x="434" y="82"/>
                    <a:pt x="432" y="82"/>
                    <a:pt x="431" y="83"/>
                  </a:cubicBezTo>
                  <a:cubicBezTo>
                    <a:pt x="429" y="83"/>
                    <a:pt x="427" y="83"/>
                    <a:pt x="425" y="83"/>
                  </a:cubicBezTo>
                  <a:cubicBezTo>
                    <a:pt x="423" y="83"/>
                    <a:pt x="421" y="84"/>
                    <a:pt x="418" y="84"/>
                  </a:cubicBezTo>
                  <a:cubicBezTo>
                    <a:pt x="416" y="84"/>
                    <a:pt x="414" y="85"/>
                    <a:pt x="411" y="85"/>
                  </a:cubicBezTo>
                  <a:cubicBezTo>
                    <a:pt x="409" y="85"/>
                    <a:pt x="408" y="85"/>
                    <a:pt x="406" y="86"/>
                  </a:cubicBezTo>
                  <a:cubicBezTo>
                    <a:pt x="404" y="86"/>
                    <a:pt x="403" y="86"/>
                    <a:pt x="401" y="86"/>
                  </a:cubicBezTo>
                  <a:cubicBezTo>
                    <a:pt x="399" y="86"/>
                    <a:pt x="398" y="86"/>
                    <a:pt x="396" y="86"/>
                  </a:cubicBezTo>
                  <a:cubicBezTo>
                    <a:pt x="394" y="87"/>
                    <a:pt x="393" y="87"/>
                    <a:pt x="391" y="87"/>
                  </a:cubicBezTo>
                  <a:cubicBezTo>
                    <a:pt x="387" y="87"/>
                    <a:pt x="383" y="87"/>
                    <a:pt x="380" y="86"/>
                  </a:cubicBezTo>
                  <a:cubicBezTo>
                    <a:pt x="376" y="86"/>
                    <a:pt x="372" y="86"/>
                    <a:pt x="369" y="85"/>
                  </a:cubicBezTo>
                  <a:cubicBezTo>
                    <a:pt x="365" y="85"/>
                    <a:pt x="362" y="84"/>
                    <a:pt x="359" y="83"/>
                  </a:cubicBezTo>
                  <a:cubicBezTo>
                    <a:pt x="356" y="82"/>
                    <a:pt x="353" y="81"/>
                    <a:pt x="350" y="80"/>
                  </a:cubicBezTo>
                  <a:cubicBezTo>
                    <a:pt x="347" y="79"/>
                    <a:pt x="344" y="77"/>
                    <a:pt x="343" y="74"/>
                  </a:cubicBezTo>
                  <a:cubicBezTo>
                    <a:pt x="341" y="72"/>
                    <a:pt x="341" y="70"/>
                    <a:pt x="341" y="68"/>
                  </a:cubicBezTo>
                  <a:cubicBezTo>
                    <a:pt x="342" y="66"/>
                    <a:pt x="344" y="64"/>
                    <a:pt x="346" y="62"/>
                  </a:cubicBezTo>
                  <a:cubicBezTo>
                    <a:pt x="348" y="60"/>
                    <a:pt x="351" y="59"/>
                    <a:pt x="355" y="58"/>
                  </a:cubicBezTo>
                  <a:cubicBezTo>
                    <a:pt x="357" y="58"/>
                    <a:pt x="360" y="57"/>
                    <a:pt x="362" y="57"/>
                  </a:cubicBezTo>
                  <a:cubicBezTo>
                    <a:pt x="365" y="56"/>
                    <a:pt x="368" y="56"/>
                    <a:pt x="370" y="56"/>
                  </a:cubicBezTo>
                  <a:cubicBezTo>
                    <a:pt x="373" y="55"/>
                    <a:pt x="376" y="55"/>
                    <a:pt x="379" y="55"/>
                  </a:cubicBezTo>
                  <a:cubicBezTo>
                    <a:pt x="382" y="54"/>
                    <a:pt x="385" y="54"/>
                    <a:pt x="388" y="54"/>
                  </a:cubicBezTo>
                  <a:cubicBezTo>
                    <a:pt x="390" y="54"/>
                    <a:pt x="391" y="54"/>
                    <a:pt x="393" y="54"/>
                  </a:cubicBezTo>
                  <a:cubicBezTo>
                    <a:pt x="395" y="54"/>
                    <a:pt x="396" y="54"/>
                    <a:pt x="398" y="54"/>
                  </a:cubicBezTo>
                  <a:cubicBezTo>
                    <a:pt x="400" y="54"/>
                    <a:pt x="402" y="55"/>
                    <a:pt x="403" y="55"/>
                  </a:cubicBezTo>
                  <a:cubicBezTo>
                    <a:pt x="405" y="55"/>
                    <a:pt x="407" y="55"/>
                    <a:pt x="409" y="55"/>
                  </a:cubicBezTo>
                  <a:cubicBezTo>
                    <a:pt x="410" y="55"/>
                    <a:pt x="412" y="55"/>
                    <a:pt x="413" y="55"/>
                  </a:cubicBezTo>
                  <a:cubicBezTo>
                    <a:pt x="415" y="55"/>
                    <a:pt x="416" y="55"/>
                    <a:pt x="417" y="55"/>
                  </a:cubicBezTo>
                  <a:cubicBezTo>
                    <a:pt x="419" y="55"/>
                    <a:pt x="420" y="55"/>
                    <a:pt x="421" y="55"/>
                  </a:cubicBezTo>
                  <a:cubicBezTo>
                    <a:pt x="423" y="55"/>
                    <a:pt x="424" y="55"/>
                    <a:pt x="426" y="55"/>
                  </a:cubicBezTo>
                  <a:cubicBezTo>
                    <a:pt x="431" y="55"/>
                    <a:pt x="436" y="55"/>
                    <a:pt x="441" y="55"/>
                  </a:cubicBezTo>
                  <a:cubicBezTo>
                    <a:pt x="445" y="54"/>
                    <a:pt x="449" y="54"/>
                    <a:pt x="453" y="53"/>
                  </a:cubicBezTo>
                  <a:cubicBezTo>
                    <a:pt x="457" y="52"/>
                    <a:pt x="459" y="51"/>
                    <a:pt x="461" y="50"/>
                  </a:cubicBezTo>
                  <a:cubicBezTo>
                    <a:pt x="463" y="49"/>
                    <a:pt x="463" y="48"/>
                    <a:pt x="463" y="46"/>
                  </a:cubicBezTo>
                  <a:cubicBezTo>
                    <a:pt x="462" y="45"/>
                    <a:pt x="459" y="41"/>
                    <a:pt x="455" y="37"/>
                  </a:cubicBezTo>
                  <a:cubicBezTo>
                    <a:pt x="452" y="33"/>
                    <a:pt x="447" y="28"/>
                    <a:pt x="443" y="23"/>
                  </a:cubicBezTo>
                  <a:cubicBezTo>
                    <a:pt x="438" y="18"/>
                    <a:pt x="434" y="13"/>
                    <a:pt x="431" y="10"/>
                  </a:cubicBezTo>
                  <a:cubicBezTo>
                    <a:pt x="427" y="6"/>
                    <a:pt x="425" y="4"/>
                    <a:pt x="425" y="3"/>
                  </a:cubicBezTo>
                  <a:cubicBezTo>
                    <a:pt x="426" y="3"/>
                    <a:pt x="426" y="3"/>
                    <a:pt x="426" y="3"/>
                  </a:cubicBezTo>
                  <a:cubicBezTo>
                    <a:pt x="426" y="3"/>
                    <a:pt x="426" y="2"/>
                    <a:pt x="424" y="2"/>
                  </a:cubicBezTo>
                  <a:cubicBezTo>
                    <a:pt x="423" y="1"/>
                    <a:pt x="420" y="1"/>
                    <a:pt x="414" y="1"/>
                  </a:cubicBezTo>
                  <a:cubicBezTo>
                    <a:pt x="409" y="1"/>
                    <a:pt x="401" y="0"/>
                    <a:pt x="389" y="1"/>
                  </a:cubicBezTo>
                  <a:cubicBezTo>
                    <a:pt x="389" y="1"/>
                    <a:pt x="389" y="1"/>
                    <a:pt x="389" y="1"/>
                  </a:cubicBezTo>
                  <a:cubicBezTo>
                    <a:pt x="388" y="1"/>
                    <a:pt x="388" y="1"/>
                    <a:pt x="388" y="1"/>
                  </a:cubicBezTo>
                  <a:cubicBezTo>
                    <a:pt x="388" y="1"/>
                    <a:pt x="388" y="1"/>
                    <a:pt x="388" y="1"/>
                  </a:cubicBezTo>
                  <a:cubicBezTo>
                    <a:pt x="387" y="1"/>
                    <a:pt x="387" y="1"/>
                    <a:pt x="387" y="1"/>
                  </a:cubicBezTo>
                  <a:cubicBezTo>
                    <a:pt x="374" y="1"/>
                    <a:pt x="345" y="2"/>
                    <a:pt x="309" y="3"/>
                  </a:cubicBezTo>
                  <a:cubicBezTo>
                    <a:pt x="274" y="4"/>
                    <a:pt x="231" y="5"/>
                    <a:pt x="189" y="6"/>
                  </a:cubicBezTo>
                  <a:cubicBezTo>
                    <a:pt x="147" y="8"/>
                    <a:pt x="107" y="9"/>
                    <a:pt x="76" y="10"/>
                  </a:cubicBezTo>
                  <a:cubicBezTo>
                    <a:pt x="45" y="11"/>
                    <a:pt x="23" y="12"/>
                    <a:pt x="19" y="12"/>
                  </a:cubicBezTo>
                  <a:cubicBezTo>
                    <a:pt x="19" y="12"/>
                    <a:pt x="17" y="15"/>
                    <a:pt x="15" y="20"/>
                  </a:cubicBezTo>
                  <a:cubicBezTo>
                    <a:pt x="13" y="24"/>
                    <a:pt x="10" y="30"/>
                    <a:pt x="8" y="36"/>
                  </a:cubicBezTo>
                  <a:cubicBezTo>
                    <a:pt x="5" y="42"/>
                    <a:pt x="3" y="48"/>
                    <a:pt x="2" y="53"/>
                  </a:cubicBezTo>
                  <a:cubicBezTo>
                    <a:pt x="0" y="58"/>
                    <a:pt x="0" y="62"/>
                    <a:pt x="2" y="63"/>
                  </a:cubicBezTo>
                  <a:cubicBezTo>
                    <a:pt x="4" y="64"/>
                    <a:pt x="5" y="65"/>
                    <a:pt x="7" y="65"/>
                  </a:cubicBezTo>
                  <a:cubicBezTo>
                    <a:pt x="9" y="66"/>
                    <a:pt x="12" y="67"/>
                    <a:pt x="14" y="67"/>
                  </a:cubicBezTo>
                  <a:cubicBezTo>
                    <a:pt x="17" y="67"/>
                    <a:pt x="19" y="68"/>
                    <a:pt x="22" y="68"/>
                  </a:cubicBezTo>
                  <a:cubicBezTo>
                    <a:pt x="25" y="68"/>
                    <a:pt x="28" y="68"/>
                    <a:pt x="31" y="68"/>
                  </a:cubicBezTo>
                  <a:cubicBezTo>
                    <a:pt x="32" y="68"/>
                    <a:pt x="33" y="68"/>
                    <a:pt x="34" y="68"/>
                  </a:cubicBezTo>
                  <a:cubicBezTo>
                    <a:pt x="36" y="68"/>
                    <a:pt x="37" y="68"/>
                    <a:pt x="38" y="68"/>
                  </a:cubicBezTo>
                  <a:cubicBezTo>
                    <a:pt x="39" y="68"/>
                    <a:pt x="40" y="67"/>
                    <a:pt x="41" y="67"/>
                  </a:cubicBezTo>
                  <a:cubicBezTo>
                    <a:pt x="42" y="67"/>
                    <a:pt x="43" y="67"/>
                    <a:pt x="44" y="67"/>
                  </a:cubicBezTo>
                  <a:cubicBezTo>
                    <a:pt x="47" y="67"/>
                    <a:pt x="49" y="67"/>
                    <a:pt x="52" y="67"/>
                  </a:cubicBezTo>
                  <a:cubicBezTo>
                    <a:pt x="55" y="67"/>
                    <a:pt x="57" y="66"/>
                    <a:pt x="60" y="66"/>
                  </a:cubicBezTo>
                  <a:cubicBezTo>
                    <a:pt x="63" y="66"/>
                    <a:pt x="67" y="66"/>
                    <a:pt x="70" y="66"/>
                  </a:cubicBezTo>
                  <a:cubicBezTo>
                    <a:pt x="73" y="66"/>
                    <a:pt x="76" y="66"/>
                    <a:pt x="79" y="66"/>
                  </a:cubicBezTo>
                  <a:cubicBezTo>
                    <a:pt x="83" y="65"/>
                    <a:pt x="87" y="65"/>
                    <a:pt x="91" y="66"/>
                  </a:cubicBezTo>
                  <a:cubicBezTo>
                    <a:pt x="94" y="66"/>
                    <a:pt x="98" y="66"/>
                    <a:pt x="101" y="66"/>
                  </a:cubicBezTo>
                  <a:cubicBezTo>
                    <a:pt x="104" y="67"/>
                    <a:pt x="107" y="67"/>
                    <a:pt x="109" y="68"/>
                  </a:cubicBezTo>
                  <a:cubicBezTo>
                    <a:pt x="112" y="68"/>
                    <a:pt x="114" y="69"/>
                    <a:pt x="115" y="70"/>
                  </a:cubicBezTo>
                  <a:cubicBezTo>
                    <a:pt x="118" y="72"/>
                    <a:pt x="121" y="74"/>
                    <a:pt x="123" y="76"/>
                  </a:cubicBezTo>
                  <a:cubicBezTo>
                    <a:pt x="126" y="78"/>
                    <a:pt x="127" y="81"/>
                    <a:pt x="128" y="83"/>
                  </a:cubicBezTo>
                  <a:cubicBezTo>
                    <a:pt x="129" y="86"/>
                    <a:pt x="128" y="88"/>
                    <a:pt x="126" y="91"/>
                  </a:cubicBezTo>
                  <a:cubicBezTo>
                    <a:pt x="124" y="93"/>
                    <a:pt x="121" y="95"/>
                    <a:pt x="115" y="97"/>
                  </a:cubicBezTo>
                  <a:cubicBezTo>
                    <a:pt x="111" y="98"/>
                    <a:pt x="108" y="99"/>
                    <a:pt x="105" y="100"/>
                  </a:cubicBezTo>
                  <a:cubicBezTo>
                    <a:pt x="102" y="101"/>
                    <a:pt x="100" y="102"/>
                    <a:pt x="97" y="102"/>
                  </a:cubicBezTo>
                  <a:cubicBezTo>
                    <a:pt x="94" y="103"/>
                    <a:pt x="92" y="103"/>
                    <a:pt x="89" y="104"/>
                  </a:cubicBezTo>
                  <a:cubicBezTo>
                    <a:pt x="87" y="104"/>
                    <a:pt x="85" y="104"/>
                    <a:pt x="83" y="104"/>
                  </a:cubicBezTo>
                  <a:cubicBezTo>
                    <a:pt x="81" y="104"/>
                    <a:pt x="80" y="104"/>
                    <a:pt x="78" y="104"/>
                  </a:cubicBezTo>
                  <a:cubicBezTo>
                    <a:pt x="77" y="104"/>
                    <a:pt x="75" y="104"/>
                    <a:pt x="74" y="104"/>
                  </a:cubicBezTo>
                  <a:cubicBezTo>
                    <a:pt x="72" y="103"/>
                    <a:pt x="71" y="103"/>
                    <a:pt x="69" y="103"/>
                  </a:cubicBezTo>
                  <a:cubicBezTo>
                    <a:pt x="68" y="103"/>
                    <a:pt x="66" y="103"/>
                    <a:pt x="64" y="102"/>
                  </a:cubicBezTo>
                  <a:cubicBezTo>
                    <a:pt x="62" y="102"/>
                    <a:pt x="59" y="101"/>
                    <a:pt x="56" y="101"/>
                  </a:cubicBezTo>
                  <a:cubicBezTo>
                    <a:pt x="53" y="100"/>
                    <a:pt x="50" y="100"/>
                    <a:pt x="48" y="100"/>
                  </a:cubicBezTo>
                  <a:cubicBezTo>
                    <a:pt x="45" y="99"/>
                    <a:pt x="42" y="99"/>
                    <a:pt x="39" y="99"/>
                  </a:cubicBezTo>
                  <a:cubicBezTo>
                    <a:pt x="36" y="99"/>
                    <a:pt x="33" y="99"/>
                    <a:pt x="30" y="99"/>
                  </a:cubicBezTo>
                  <a:cubicBezTo>
                    <a:pt x="29" y="99"/>
                    <a:pt x="27" y="99"/>
                    <a:pt x="25" y="99"/>
                  </a:cubicBezTo>
                  <a:cubicBezTo>
                    <a:pt x="24" y="99"/>
                    <a:pt x="22" y="99"/>
                    <a:pt x="21" y="99"/>
                  </a:cubicBezTo>
                  <a:cubicBezTo>
                    <a:pt x="19" y="100"/>
                    <a:pt x="18" y="100"/>
                    <a:pt x="16" y="100"/>
                  </a:cubicBezTo>
                  <a:cubicBezTo>
                    <a:pt x="15" y="101"/>
                    <a:pt x="14" y="101"/>
                    <a:pt x="12" y="102"/>
                  </a:cubicBezTo>
                  <a:cubicBezTo>
                    <a:pt x="9" y="103"/>
                    <a:pt x="7" y="104"/>
                    <a:pt x="6" y="106"/>
                  </a:cubicBezTo>
                  <a:cubicBezTo>
                    <a:pt x="4" y="108"/>
                    <a:pt x="4" y="109"/>
                    <a:pt x="4" y="111"/>
                  </a:cubicBezTo>
                  <a:cubicBezTo>
                    <a:pt x="4" y="113"/>
                    <a:pt x="4" y="116"/>
                    <a:pt x="5" y="118"/>
                  </a:cubicBezTo>
                  <a:cubicBezTo>
                    <a:pt x="6" y="120"/>
                    <a:pt x="8" y="123"/>
                    <a:pt x="9" y="126"/>
                  </a:cubicBezTo>
                  <a:cubicBezTo>
                    <a:pt x="11" y="129"/>
                    <a:pt x="12" y="132"/>
                    <a:pt x="14" y="134"/>
                  </a:cubicBezTo>
                  <a:cubicBezTo>
                    <a:pt x="16" y="137"/>
                    <a:pt x="17" y="139"/>
                    <a:pt x="19" y="141"/>
                  </a:cubicBezTo>
                  <a:cubicBezTo>
                    <a:pt x="20" y="143"/>
                    <a:pt x="22" y="144"/>
                    <a:pt x="23" y="145"/>
                  </a:cubicBezTo>
                  <a:cubicBezTo>
                    <a:pt x="24" y="146"/>
                    <a:pt x="25" y="147"/>
                    <a:pt x="25" y="147"/>
                  </a:cubicBezTo>
                  <a:cubicBezTo>
                    <a:pt x="25" y="147"/>
                    <a:pt x="25" y="148"/>
                    <a:pt x="25" y="148"/>
                  </a:cubicBezTo>
                  <a:cubicBezTo>
                    <a:pt x="26" y="148"/>
                    <a:pt x="27" y="149"/>
                    <a:pt x="29" y="149"/>
                  </a:cubicBezTo>
                  <a:cubicBezTo>
                    <a:pt x="31" y="150"/>
                    <a:pt x="34" y="150"/>
                    <a:pt x="39" y="151"/>
                  </a:cubicBezTo>
                  <a:cubicBezTo>
                    <a:pt x="43" y="151"/>
                    <a:pt x="49" y="151"/>
                    <a:pt x="56" y="151"/>
                  </a:cubicBezTo>
                  <a:cubicBezTo>
                    <a:pt x="60" y="151"/>
                    <a:pt x="64" y="151"/>
                    <a:pt x="69" y="151"/>
                  </a:cubicBezTo>
                  <a:cubicBezTo>
                    <a:pt x="74" y="151"/>
                    <a:pt x="80" y="150"/>
                    <a:pt x="87" y="150"/>
                  </a:cubicBezTo>
                  <a:cubicBezTo>
                    <a:pt x="93" y="150"/>
                    <a:pt x="99" y="150"/>
                    <a:pt x="106" y="150"/>
                  </a:cubicBezTo>
                  <a:close/>
                </a:path>
              </a:pathLst>
            </a:custGeom>
            <a:solidFill>
              <a:schemeClr val="accent1">
                <a:lumMod val="50000"/>
              </a:schemeClr>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nvGrpSpPr>
          <p:cNvPr id="7" name="组合 5"/>
          <p:cNvGrpSpPr/>
          <p:nvPr/>
        </p:nvGrpSpPr>
        <p:grpSpPr>
          <a:xfrm>
            <a:off x="7091206" y="2362678"/>
            <a:ext cx="1388105" cy="608358"/>
            <a:chOff x="5259585" y="3049612"/>
            <a:chExt cx="1155700" cy="506412"/>
          </a:xfrm>
          <a:effectLst>
            <a:outerShdw blurRad="393700" dist="228600" dir="5400000" sx="90000" sy="-19000" rotWithShape="0">
              <a:prstClr val="black">
                <a:alpha val="59000"/>
              </a:prstClr>
            </a:outerShdw>
          </a:effectLst>
        </p:grpSpPr>
        <p:sp>
          <p:nvSpPr>
            <p:cNvPr id="8" name="Freeform 11"/>
            <p:cNvSpPr/>
            <p:nvPr/>
          </p:nvSpPr>
          <p:spPr bwMode="auto">
            <a:xfrm flipH="1">
              <a:off x="5740598" y="3081362"/>
              <a:ext cx="15875" cy="223837"/>
            </a:xfrm>
            <a:custGeom>
              <a:avLst/>
              <a:gdLst>
                <a:gd name="T0" fmla="*/ 2 w 10"/>
                <a:gd name="T1" fmla="*/ 14 h 152"/>
                <a:gd name="T2" fmla="*/ 1 w 10"/>
                <a:gd name="T3" fmla="*/ 10 h 152"/>
                <a:gd name="T4" fmla="*/ 0 w 10"/>
                <a:gd name="T5" fmla="*/ 5 h 152"/>
                <a:gd name="T6" fmla="*/ 0 w 10"/>
                <a:gd name="T7" fmla="*/ 0 h 152"/>
                <a:gd name="T8" fmla="*/ 6 w 10"/>
                <a:gd name="T9" fmla="*/ 132 h 152"/>
                <a:gd name="T10" fmla="*/ 7 w 10"/>
                <a:gd name="T11" fmla="*/ 137 h 152"/>
                <a:gd name="T12" fmla="*/ 8 w 10"/>
                <a:gd name="T13" fmla="*/ 142 h 152"/>
                <a:gd name="T14" fmla="*/ 9 w 10"/>
                <a:gd name="T15" fmla="*/ 147 h 152"/>
                <a:gd name="T16" fmla="*/ 10 w 10"/>
                <a:gd name="T17" fmla="*/ 152 h 152"/>
                <a:gd name="T18" fmla="*/ 3 w 10"/>
                <a:gd name="T19" fmla="*/ 18 h 152"/>
                <a:gd name="T20" fmla="*/ 2 w 10"/>
                <a:gd name="T21" fmla="*/ 1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52">
                  <a:moveTo>
                    <a:pt x="2" y="14"/>
                  </a:moveTo>
                  <a:cubicBezTo>
                    <a:pt x="2" y="13"/>
                    <a:pt x="2" y="11"/>
                    <a:pt x="1" y="10"/>
                  </a:cubicBezTo>
                  <a:cubicBezTo>
                    <a:pt x="1" y="8"/>
                    <a:pt x="1" y="6"/>
                    <a:pt x="0" y="5"/>
                  </a:cubicBezTo>
                  <a:cubicBezTo>
                    <a:pt x="0" y="3"/>
                    <a:pt x="0" y="2"/>
                    <a:pt x="0" y="0"/>
                  </a:cubicBezTo>
                  <a:cubicBezTo>
                    <a:pt x="6" y="132"/>
                    <a:pt x="6" y="132"/>
                    <a:pt x="6" y="132"/>
                  </a:cubicBezTo>
                  <a:cubicBezTo>
                    <a:pt x="6" y="133"/>
                    <a:pt x="7" y="135"/>
                    <a:pt x="7" y="137"/>
                  </a:cubicBezTo>
                  <a:cubicBezTo>
                    <a:pt x="7" y="139"/>
                    <a:pt x="8" y="140"/>
                    <a:pt x="8" y="142"/>
                  </a:cubicBezTo>
                  <a:cubicBezTo>
                    <a:pt x="9" y="144"/>
                    <a:pt x="9" y="146"/>
                    <a:pt x="9" y="147"/>
                  </a:cubicBezTo>
                  <a:cubicBezTo>
                    <a:pt x="10" y="149"/>
                    <a:pt x="10" y="150"/>
                    <a:pt x="10" y="152"/>
                  </a:cubicBezTo>
                  <a:cubicBezTo>
                    <a:pt x="8" y="107"/>
                    <a:pt x="5" y="63"/>
                    <a:pt x="3" y="18"/>
                  </a:cubicBezTo>
                  <a:cubicBezTo>
                    <a:pt x="3" y="17"/>
                    <a:pt x="3" y="16"/>
                    <a:pt x="2" y="14"/>
                  </a:cubicBezTo>
                  <a:close/>
                </a:path>
              </a:pathLst>
            </a:custGeom>
            <a:gradFill flip="none" rotWithShape="1">
              <a:gsLst>
                <a:gs pos="0">
                  <a:srgbClr val="FFFFFF">
                    <a:lumMod val="50000"/>
                    <a:shade val="30000"/>
                    <a:satMod val="115000"/>
                  </a:srgbClr>
                </a:gs>
                <a:gs pos="50000">
                  <a:srgbClr val="FFFFFF">
                    <a:lumMod val="50000"/>
                  </a:srgbClr>
                </a:gs>
                <a:gs pos="98333">
                  <a:srgbClr val="FFFFFF">
                    <a:lumMod val="65000"/>
                  </a:srgbClr>
                </a:gs>
              </a:gsLst>
              <a:lin ang="4800000" scaled="0"/>
              <a:tileRect/>
            </a:gradFill>
            <a:ln w="25400" cap="flat" cmpd="sng" algn="ctr">
              <a:noFill/>
              <a:prstDash val="solid"/>
            </a:ln>
            <a:effectLst/>
            <a:extLst>
              <a:ext uri="{91240B29-F687-4F45-9708-019B960494DF}">
                <a14:hiddenLine xmlns:a14="http://schemas.microsoft.com/office/drawing/2010/main" w="9525">
                  <a:solidFill>
                    <a:srgbClr val="000000"/>
                  </a:solidFill>
                  <a:round/>
                </a14:hiddenLine>
              </a:ext>
            </a:ex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9" name="Freeform 12"/>
            <p:cNvSpPr/>
            <p:nvPr/>
          </p:nvSpPr>
          <p:spPr bwMode="auto">
            <a:xfrm flipH="1">
              <a:off x="5259585" y="3055962"/>
              <a:ext cx="1154113" cy="500062"/>
            </a:xfrm>
            <a:custGeom>
              <a:avLst/>
              <a:gdLst>
                <a:gd name="T0" fmla="*/ 770 w 781"/>
                <a:gd name="T1" fmla="*/ 90 h 337"/>
                <a:gd name="T2" fmla="*/ 745 w 781"/>
                <a:gd name="T3" fmla="*/ 99 h 337"/>
                <a:gd name="T4" fmla="*/ 705 w 781"/>
                <a:gd name="T5" fmla="*/ 105 h 337"/>
                <a:gd name="T6" fmla="*/ 672 w 781"/>
                <a:gd name="T7" fmla="*/ 104 h 337"/>
                <a:gd name="T8" fmla="*/ 667 w 781"/>
                <a:gd name="T9" fmla="*/ 104 h 337"/>
                <a:gd name="T10" fmla="*/ 660 w 781"/>
                <a:gd name="T11" fmla="*/ 104 h 337"/>
                <a:gd name="T12" fmla="*/ 654 w 781"/>
                <a:gd name="T13" fmla="*/ 104 h 337"/>
                <a:gd name="T14" fmla="*/ 631 w 781"/>
                <a:gd name="T15" fmla="*/ 111 h 337"/>
                <a:gd name="T16" fmla="*/ 629 w 781"/>
                <a:gd name="T17" fmla="*/ 113 h 337"/>
                <a:gd name="T18" fmla="*/ 629 w 781"/>
                <a:gd name="T19" fmla="*/ 116 h 337"/>
                <a:gd name="T20" fmla="*/ 628 w 781"/>
                <a:gd name="T21" fmla="*/ 186 h 337"/>
                <a:gd name="T22" fmla="*/ 600 w 781"/>
                <a:gd name="T23" fmla="*/ 188 h 337"/>
                <a:gd name="T24" fmla="*/ 422 w 781"/>
                <a:gd name="T25" fmla="*/ 190 h 337"/>
                <a:gd name="T26" fmla="*/ 164 w 781"/>
                <a:gd name="T27" fmla="*/ 16 h 337"/>
                <a:gd name="T28" fmla="*/ 174 w 781"/>
                <a:gd name="T29" fmla="*/ 147 h 337"/>
                <a:gd name="T30" fmla="*/ 160 w 781"/>
                <a:gd name="T31" fmla="*/ 117 h 337"/>
                <a:gd name="T32" fmla="*/ 151 w 781"/>
                <a:gd name="T33" fmla="*/ 112 h 337"/>
                <a:gd name="T34" fmla="*/ 147 w 781"/>
                <a:gd name="T35" fmla="*/ 111 h 337"/>
                <a:gd name="T36" fmla="*/ 144 w 781"/>
                <a:gd name="T37" fmla="*/ 111 h 337"/>
                <a:gd name="T38" fmla="*/ 141 w 781"/>
                <a:gd name="T39" fmla="*/ 110 h 337"/>
                <a:gd name="T40" fmla="*/ 136 w 781"/>
                <a:gd name="T41" fmla="*/ 110 h 337"/>
                <a:gd name="T42" fmla="*/ 132 w 781"/>
                <a:gd name="T43" fmla="*/ 110 h 337"/>
                <a:gd name="T44" fmla="*/ 127 w 781"/>
                <a:gd name="T45" fmla="*/ 110 h 337"/>
                <a:gd name="T46" fmla="*/ 119 w 781"/>
                <a:gd name="T47" fmla="*/ 111 h 337"/>
                <a:gd name="T48" fmla="*/ 108 w 781"/>
                <a:gd name="T49" fmla="*/ 112 h 337"/>
                <a:gd name="T50" fmla="*/ 72 w 781"/>
                <a:gd name="T51" fmla="*/ 116 h 337"/>
                <a:gd name="T52" fmla="*/ 24 w 781"/>
                <a:gd name="T53" fmla="*/ 113 h 337"/>
                <a:gd name="T54" fmla="*/ 7 w 781"/>
                <a:gd name="T55" fmla="*/ 107 h 337"/>
                <a:gd name="T56" fmla="*/ 15 w 781"/>
                <a:gd name="T57" fmla="*/ 240 h 337"/>
                <a:gd name="T58" fmla="*/ 24 w 781"/>
                <a:gd name="T59" fmla="*/ 248 h 337"/>
                <a:gd name="T60" fmla="*/ 32 w 781"/>
                <a:gd name="T61" fmla="*/ 251 h 337"/>
                <a:gd name="T62" fmla="*/ 42 w 781"/>
                <a:gd name="T63" fmla="*/ 253 h 337"/>
                <a:gd name="T64" fmla="*/ 52 w 781"/>
                <a:gd name="T65" fmla="*/ 255 h 337"/>
                <a:gd name="T66" fmla="*/ 59 w 781"/>
                <a:gd name="T67" fmla="*/ 255 h 337"/>
                <a:gd name="T68" fmla="*/ 70 w 781"/>
                <a:gd name="T69" fmla="*/ 256 h 337"/>
                <a:gd name="T70" fmla="*/ 79 w 781"/>
                <a:gd name="T71" fmla="*/ 256 h 337"/>
                <a:gd name="T72" fmla="*/ 90 w 781"/>
                <a:gd name="T73" fmla="*/ 255 h 337"/>
                <a:gd name="T74" fmla="*/ 108 w 781"/>
                <a:gd name="T75" fmla="*/ 253 h 337"/>
                <a:gd name="T76" fmla="*/ 356 w 781"/>
                <a:gd name="T77" fmla="*/ 336 h 337"/>
                <a:gd name="T78" fmla="*/ 599 w 781"/>
                <a:gd name="T79" fmla="*/ 334 h 337"/>
                <a:gd name="T80" fmla="*/ 616 w 781"/>
                <a:gd name="T81" fmla="*/ 333 h 337"/>
                <a:gd name="T82" fmla="*/ 628 w 781"/>
                <a:gd name="T83" fmla="*/ 333 h 337"/>
                <a:gd name="T84" fmla="*/ 637 w 781"/>
                <a:gd name="T85" fmla="*/ 332 h 337"/>
                <a:gd name="T86" fmla="*/ 647 w 781"/>
                <a:gd name="T87" fmla="*/ 330 h 337"/>
                <a:gd name="T88" fmla="*/ 652 w 781"/>
                <a:gd name="T89" fmla="*/ 327 h 337"/>
                <a:gd name="T90" fmla="*/ 657 w 781"/>
                <a:gd name="T91" fmla="*/ 325 h 337"/>
                <a:gd name="T92" fmla="*/ 657 w 781"/>
                <a:gd name="T93" fmla="*/ 325 h 337"/>
                <a:gd name="T94" fmla="*/ 658 w 781"/>
                <a:gd name="T95" fmla="*/ 324 h 337"/>
                <a:gd name="T96" fmla="*/ 658 w 781"/>
                <a:gd name="T97" fmla="*/ 323 h 337"/>
                <a:gd name="T98" fmla="*/ 658 w 781"/>
                <a:gd name="T99" fmla="*/ 322 h 337"/>
                <a:gd name="T100" fmla="*/ 665 w 781"/>
                <a:gd name="T101" fmla="*/ 243 h 337"/>
                <a:gd name="T102" fmla="*/ 684 w 781"/>
                <a:gd name="T103" fmla="*/ 244 h 337"/>
                <a:gd name="T104" fmla="*/ 695 w 781"/>
                <a:gd name="T105" fmla="*/ 245 h 337"/>
                <a:gd name="T106" fmla="*/ 703 w 781"/>
                <a:gd name="T107" fmla="*/ 245 h 337"/>
                <a:gd name="T108" fmla="*/ 709 w 781"/>
                <a:gd name="T109" fmla="*/ 245 h 337"/>
                <a:gd name="T110" fmla="*/ 718 w 781"/>
                <a:gd name="T111" fmla="*/ 244 h 337"/>
                <a:gd name="T112" fmla="*/ 737 w 781"/>
                <a:gd name="T113" fmla="*/ 241 h 337"/>
                <a:gd name="T114" fmla="*/ 758 w 781"/>
                <a:gd name="T115" fmla="*/ 235 h 337"/>
                <a:gd name="T116" fmla="*/ 767 w 781"/>
                <a:gd name="T117" fmla="*/ 232 h 337"/>
                <a:gd name="T118" fmla="*/ 773 w 781"/>
                <a:gd name="T119" fmla="*/ 229 h 337"/>
                <a:gd name="T120" fmla="*/ 777 w 781"/>
                <a:gd name="T121" fmla="*/ 226 h 337"/>
                <a:gd name="T122" fmla="*/ 779 w 781"/>
                <a:gd name="T123" fmla="*/ 223 h 337"/>
                <a:gd name="T124" fmla="*/ 781 w 781"/>
                <a:gd name="T125" fmla="*/ 21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1" h="337">
                  <a:moveTo>
                    <a:pt x="781" y="217"/>
                  </a:moveTo>
                  <a:cubicBezTo>
                    <a:pt x="778" y="79"/>
                    <a:pt x="778" y="79"/>
                    <a:pt x="778" y="79"/>
                  </a:cubicBezTo>
                  <a:cubicBezTo>
                    <a:pt x="778" y="80"/>
                    <a:pt x="778" y="81"/>
                    <a:pt x="778" y="81"/>
                  </a:cubicBezTo>
                  <a:cubicBezTo>
                    <a:pt x="778" y="81"/>
                    <a:pt x="778" y="81"/>
                    <a:pt x="778" y="81"/>
                  </a:cubicBezTo>
                  <a:cubicBezTo>
                    <a:pt x="777" y="82"/>
                    <a:pt x="777" y="83"/>
                    <a:pt x="777" y="84"/>
                  </a:cubicBezTo>
                  <a:cubicBezTo>
                    <a:pt x="776" y="84"/>
                    <a:pt x="776" y="85"/>
                    <a:pt x="775" y="86"/>
                  </a:cubicBezTo>
                  <a:cubicBezTo>
                    <a:pt x="775" y="86"/>
                    <a:pt x="775" y="86"/>
                    <a:pt x="775" y="86"/>
                  </a:cubicBezTo>
                  <a:cubicBezTo>
                    <a:pt x="774" y="86"/>
                    <a:pt x="774" y="87"/>
                    <a:pt x="773" y="88"/>
                  </a:cubicBezTo>
                  <a:cubicBezTo>
                    <a:pt x="773" y="88"/>
                    <a:pt x="773" y="88"/>
                    <a:pt x="773" y="88"/>
                  </a:cubicBezTo>
                  <a:cubicBezTo>
                    <a:pt x="772" y="89"/>
                    <a:pt x="771" y="89"/>
                    <a:pt x="770" y="90"/>
                  </a:cubicBezTo>
                  <a:cubicBezTo>
                    <a:pt x="770" y="90"/>
                    <a:pt x="770" y="90"/>
                    <a:pt x="770" y="90"/>
                  </a:cubicBezTo>
                  <a:cubicBezTo>
                    <a:pt x="769" y="91"/>
                    <a:pt x="767" y="91"/>
                    <a:pt x="766" y="92"/>
                  </a:cubicBezTo>
                  <a:cubicBezTo>
                    <a:pt x="766" y="92"/>
                    <a:pt x="766" y="92"/>
                    <a:pt x="766" y="92"/>
                  </a:cubicBezTo>
                  <a:cubicBezTo>
                    <a:pt x="765" y="92"/>
                    <a:pt x="765" y="93"/>
                    <a:pt x="764" y="93"/>
                  </a:cubicBezTo>
                  <a:cubicBezTo>
                    <a:pt x="764" y="93"/>
                    <a:pt x="764" y="93"/>
                    <a:pt x="764" y="93"/>
                  </a:cubicBezTo>
                  <a:cubicBezTo>
                    <a:pt x="763" y="93"/>
                    <a:pt x="762" y="94"/>
                    <a:pt x="762" y="94"/>
                  </a:cubicBezTo>
                  <a:cubicBezTo>
                    <a:pt x="761" y="94"/>
                    <a:pt x="761" y="94"/>
                    <a:pt x="761" y="94"/>
                  </a:cubicBezTo>
                  <a:cubicBezTo>
                    <a:pt x="760" y="94"/>
                    <a:pt x="760" y="95"/>
                    <a:pt x="759" y="95"/>
                  </a:cubicBezTo>
                  <a:cubicBezTo>
                    <a:pt x="759" y="95"/>
                    <a:pt x="759" y="95"/>
                    <a:pt x="759" y="95"/>
                  </a:cubicBezTo>
                  <a:cubicBezTo>
                    <a:pt x="758" y="95"/>
                    <a:pt x="757" y="96"/>
                    <a:pt x="756" y="96"/>
                  </a:cubicBezTo>
                  <a:cubicBezTo>
                    <a:pt x="754" y="96"/>
                    <a:pt x="752" y="97"/>
                    <a:pt x="750" y="98"/>
                  </a:cubicBezTo>
                  <a:cubicBezTo>
                    <a:pt x="748" y="98"/>
                    <a:pt x="747" y="98"/>
                    <a:pt x="745" y="99"/>
                  </a:cubicBezTo>
                  <a:cubicBezTo>
                    <a:pt x="744" y="99"/>
                    <a:pt x="742" y="100"/>
                    <a:pt x="741" y="100"/>
                  </a:cubicBezTo>
                  <a:cubicBezTo>
                    <a:pt x="740" y="100"/>
                    <a:pt x="738" y="101"/>
                    <a:pt x="737" y="101"/>
                  </a:cubicBezTo>
                  <a:cubicBezTo>
                    <a:pt x="735" y="101"/>
                    <a:pt x="734" y="101"/>
                    <a:pt x="733" y="102"/>
                  </a:cubicBezTo>
                  <a:cubicBezTo>
                    <a:pt x="732" y="102"/>
                    <a:pt x="730" y="102"/>
                    <a:pt x="729" y="102"/>
                  </a:cubicBezTo>
                  <a:cubicBezTo>
                    <a:pt x="728" y="103"/>
                    <a:pt x="727" y="103"/>
                    <a:pt x="726" y="103"/>
                  </a:cubicBezTo>
                  <a:cubicBezTo>
                    <a:pt x="724" y="103"/>
                    <a:pt x="723" y="104"/>
                    <a:pt x="722" y="104"/>
                  </a:cubicBezTo>
                  <a:cubicBezTo>
                    <a:pt x="720" y="104"/>
                    <a:pt x="719" y="104"/>
                    <a:pt x="717" y="104"/>
                  </a:cubicBezTo>
                  <a:cubicBezTo>
                    <a:pt x="717" y="104"/>
                    <a:pt x="717" y="104"/>
                    <a:pt x="717" y="104"/>
                  </a:cubicBezTo>
                  <a:cubicBezTo>
                    <a:pt x="715" y="105"/>
                    <a:pt x="713" y="105"/>
                    <a:pt x="711" y="105"/>
                  </a:cubicBezTo>
                  <a:cubicBezTo>
                    <a:pt x="711" y="105"/>
                    <a:pt x="711" y="105"/>
                    <a:pt x="711" y="105"/>
                  </a:cubicBezTo>
                  <a:cubicBezTo>
                    <a:pt x="709" y="105"/>
                    <a:pt x="707" y="105"/>
                    <a:pt x="705" y="105"/>
                  </a:cubicBezTo>
                  <a:cubicBezTo>
                    <a:pt x="705" y="105"/>
                    <a:pt x="705" y="105"/>
                    <a:pt x="705" y="105"/>
                  </a:cubicBezTo>
                  <a:cubicBezTo>
                    <a:pt x="703" y="106"/>
                    <a:pt x="701" y="106"/>
                    <a:pt x="699" y="106"/>
                  </a:cubicBezTo>
                  <a:cubicBezTo>
                    <a:pt x="697" y="106"/>
                    <a:pt x="695" y="106"/>
                    <a:pt x="693" y="106"/>
                  </a:cubicBezTo>
                  <a:cubicBezTo>
                    <a:pt x="690" y="106"/>
                    <a:pt x="688" y="105"/>
                    <a:pt x="686" y="105"/>
                  </a:cubicBezTo>
                  <a:cubicBezTo>
                    <a:pt x="686" y="105"/>
                    <a:pt x="686" y="105"/>
                    <a:pt x="686" y="105"/>
                  </a:cubicBezTo>
                  <a:cubicBezTo>
                    <a:pt x="684" y="105"/>
                    <a:pt x="682" y="105"/>
                    <a:pt x="680" y="105"/>
                  </a:cubicBezTo>
                  <a:cubicBezTo>
                    <a:pt x="679" y="105"/>
                    <a:pt x="679" y="105"/>
                    <a:pt x="679" y="105"/>
                  </a:cubicBezTo>
                  <a:cubicBezTo>
                    <a:pt x="677" y="105"/>
                    <a:pt x="675" y="105"/>
                    <a:pt x="673" y="104"/>
                  </a:cubicBezTo>
                  <a:cubicBezTo>
                    <a:pt x="673" y="104"/>
                    <a:pt x="673" y="104"/>
                    <a:pt x="673" y="104"/>
                  </a:cubicBezTo>
                  <a:cubicBezTo>
                    <a:pt x="673" y="104"/>
                    <a:pt x="673" y="104"/>
                    <a:pt x="673" y="104"/>
                  </a:cubicBezTo>
                  <a:cubicBezTo>
                    <a:pt x="672" y="104"/>
                    <a:pt x="672" y="104"/>
                    <a:pt x="672" y="104"/>
                  </a:cubicBezTo>
                  <a:cubicBezTo>
                    <a:pt x="672" y="104"/>
                    <a:pt x="672" y="104"/>
                    <a:pt x="672" y="104"/>
                  </a:cubicBezTo>
                  <a:cubicBezTo>
                    <a:pt x="671" y="104"/>
                    <a:pt x="671" y="104"/>
                    <a:pt x="671" y="104"/>
                  </a:cubicBezTo>
                  <a:cubicBezTo>
                    <a:pt x="670" y="104"/>
                    <a:pt x="670" y="104"/>
                    <a:pt x="670" y="104"/>
                  </a:cubicBezTo>
                  <a:cubicBezTo>
                    <a:pt x="670" y="104"/>
                    <a:pt x="670" y="104"/>
                    <a:pt x="670" y="104"/>
                  </a:cubicBezTo>
                  <a:cubicBezTo>
                    <a:pt x="670" y="104"/>
                    <a:pt x="670" y="104"/>
                    <a:pt x="670" y="104"/>
                  </a:cubicBezTo>
                  <a:cubicBezTo>
                    <a:pt x="670" y="104"/>
                    <a:pt x="670" y="104"/>
                    <a:pt x="670" y="104"/>
                  </a:cubicBezTo>
                  <a:cubicBezTo>
                    <a:pt x="669" y="104"/>
                    <a:pt x="669" y="104"/>
                    <a:pt x="669" y="104"/>
                  </a:cubicBezTo>
                  <a:cubicBezTo>
                    <a:pt x="669" y="104"/>
                    <a:pt x="669" y="104"/>
                    <a:pt x="669" y="104"/>
                  </a:cubicBezTo>
                  <a:cubicBezTo>
                    <a:pt x="668" y="104"/>
                    <a:pt x="668" y="104"/>
                    <a:pt x="668" y="104"/>
                  </a:cubicBezTo>
                  <a:cubicBezTo>
                    <a:pt x="667" y="104"/>
                    <a:pt x="667" y="104"/>
                    <a:pt x="667" y="104"/>
                  </a:cubicBezTo>
                  <a:cubicBezTo>
                    <a:pt x="667" y="104"/>
                    <a:pt x="667" y="104"/>
                    <a:pt x="667" y="104"/>
                  </a:cubicBezTo>
                  <a:cubicBezTo>
                    <a:pt x="667" y="104"/>
                    <a:pt x="667" y="104"/>
                    <a:pt x="667" y="104"/>
                  </a:cubicBezTo>
                  <a:cubicBezTo>
                    <a:pt x="666" y="104"/>
                    <a:pt x="666" y="104"/>
                    <a:pt x="666" y="104"/>
                  </a:cubicBezTo>
                  <a:cubicBezTo>
                    <a:pt x="665" y="104"/>
                    <a:pt x="665" y="104"/>
                    <a:pt x="665" y="104"/>
                  </a:cubicBezTo>
                  <a:cubicBezTo>
                    <a:pt x="664" y="104"/>
                    <a:pt x="664" y="104"/>
                    <a:pt x="664" y="104"/>
                  </a:cubicBezTo>
                  <a:cubicBezTo>
                    <a:pt x="664" y="104"/>
                    <a:pt x="664" y="104"/>
                    <a:pt x="664" y="104"/>
                  </a:cubicBezTo>
                  <a:cubicBezTo>
                    <a:pt x="663" y="104"/>
                    <a:pt x="663" y="104"/>
                    <a:pt x="663" y="104"/>
                  </a:cubicBezTo>
                  <a:cubicBezTo>
                    <a:pt x="662" y="104"/>
                    <a:pt x="662" y="104"/>
                    <a:pt x="662" y="104"/>
                  </a:cubicBezTo>
                  <a:cubicBezTo>
                    <a:pt x="662" y="104"/>
                    <a:pt x="662" y="104"/>
                    <a:pt x="662" y="104"/>
                  </a:cubicBezTo>
                  <a:cubicBezTo>
                    <a:pt x="661" y="104"/>
                    <a:pt x="661" y="104"/>
                    <a:pt x="661" y="104"/>
                  </a:cubicBezTo>
                  <a:cubicBezTo>
                    <a:pt x="661" y="104"/>
                    <a:pt x="661" y="104"/>
                    <a:pt x="661" y="104"/>
                  </a:cubicBezTo>
                  <a:cubicBezTo>
                    <a:pt x="660" y="104"/>
                    <a:pt x="660" y="104"/>
                    <a:pt x="660" y="104"/>
                  </a:cubicBezTo>
                  <a:cubicBezTo>
                    <a:pt x="660" y="104"/>
                    <a:pt x="660" y="104"/>
                    <a:pt x="660" y="104"/>
                  </a:cubicBezTo>
                  <a:cubicBezTo>
                    <a:pt x="660" y="104"/>
                    <a:pt x="660" y="104"/>
                    <a:pt x="660" y="104"/>
                  </a:cubicBezTo>
                  <a:cubicBezTo>
                    <a:pt x="660" y="104"/>
                    <a:pt x="660" y="104"/>
                    <a:pt x="660" y="104"/>
                  </a:cubicBezTo>
                  <a:cubicBezTo>
                    <a:pt x="659" y="104"/>
                    <a:pt x="659" y="104"/>
                    <a:pt x="659" y="104"/>
                  </a:cubicBezTo>
                  <a:cubicBezTo>
                    <a:pt x="659" y="104"/>
                    <a:pt x="659" y="104"/>
                    <a:pt x="659" y="104"/>
                  </a:cubicBezTo>
                  <a:cubicBezTo>
                    <a:pt x="658" y="104"/>
                    <a:pt x="658" y="104"/>
                    <a:pt x="658" y="104"/>
                  </a:cubicBezTo>
                  <a:cubicBezTo>
                    <a:pt x="657" y="104"/>
                    <a:pt x="657" y="104"/>
                    <a:pt x="657" y="104"/>
                  </a:cubicBezTo>
                  <a:cubicBezTo>
                    <a:pt x="656" y="104"/>
                    <a:pt x="656" y="104"/>
                    <a:pt x="656" y="104"/>
                  </a:cubicBezTo>
                  <a:cubicBezTo>
                    <a:pt x="656" y="104"/>
                    <a:pt x="656" y="104"/>
                    <a:pt x="656" y="104"/>
                  </a:cubicBezTo>
                  <a:cubicBezTo>
                    <a:pt x="655" y="104"/>
                    <a:pt x="655" y="104"/>
                    <a:pt x="655" y="104"/>
                  </a:cubicBezTo>
                  <a:cubicBezTo>
                    <a:pt x="654" y="104"/>
                    <a:pt x="654" y="104"/>
                    <a:pt x="654" y="104"/>
                  </a:cubicBezTo>
                  <a:cubicBezTo>
                    <a:pt x="654" y="104"/>
                    <a:pt x="654" y="104"/>
                    <a:pt x="654" y="104"/>
                  </a:cubicBezTo>
                  <a:cubicBezTo>
                    <a:pt x="654" y="104"/>
                    <a:pt x="654" y="104"/>
                    <a:pt x="654" y="104"/>
                  </a:cubicBezTo>
                  <a:cubicBezTo>
                    <a:pt x="653" y="104"/>
                    <a:pt x="653" y="104"/>
                    <a:pt x="653" y="104"/>
                  </a:cubicBezTo>
                  <a:cubicBezTo>
                    <a:pt x="652" y="104"/>
                    <a:pt x="652" y="104"/>
                    <a:pt x="652" y="104"/>
                  </a:cubicBezTo>
                  <a:cubicBezTo>
                    <a:pt x="652" y="105"/>
                    <a:pt x="652" y="105"/>
                    <a:pt x="652" y="105"/>
                  </a:cubicBezTo>
                  <a:cubicBezTo>
                    <a:pt x="651" y="105"/>
                    <a:pt x="651" y="105"/>
                    <a:pt x="651" y="105"/>
                  </a:cubicBezTo>
                  <a:cubicBezTo>
                    <a:pt x="648" y="0"/>
                    <a:pt x="648" y="0"/>
                    <a:pt x="648" y="0"/>
                  </a:cubicBezTo>
                  <a:cubicBezTo>
                    <a:pt x="629" y="51"/>
                    <a:pt x="629" y="51"/>
                    <a:pt x="629" y="51"/>
                  </a:cubicBezTo>
                  <a:cubicBezTo>
                    <a:pt x="631" y="111"/>
                    <a:pt x="631" y="111"/>
                    <a:pt x="631" y="111"/>
                  </a:cubicBezTo>
                  <a:cubicBezTo>
                    <a:pt x="631" y="111"/>
                    <a:pt x="631" y="111"/>
                    <a:pt x="631" y="111"/>
                  </a:cubicBezTo>
                  <a:cubicBezTo>
                    <a:pt x="631" y="111"/>
                    <a:pt x="631" y="111"/>
                    <a:pt x="631" y="111"/>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3"/>
                    <a:pt x="630" y="113"/>
                    <a:pt x="630" y="113"/>
                  </a:cubicBezTo>
                  <a:cubicBezTo>
                    <a:pt x="629" y="113"/>
                    <a:pt x="629" y="113"/>
                    <a:pt x="629" y="113"/>
                  </a:cubicBezTo>
                  <a:cubicBezTo>
                    <a:pt x="629" y="113"/>
                    <a:pt x="629" y="113"/>
                    <a:pt x="629" y="113"/>
                  </a:cubicBezTo>
                  <a:cubicBezTo>
                    <a:pt x="629" y="113"/>
                    <a:pt x="629" y="113"/>
                    <a:pt x="629" y="113"/>
                  </a:cubicBezTo>
                  <a:cubicBezTo>
                    <a:pt x="629" y="114"/>
                    <a:pt x="629" y="114"/>
                    <a:pt x="629" y="114"/>
                  </a:cubicBezTo>
                  <a:cubicBezTo>
                    <a:pt x="629" y="114"/>
                    <a:pt x="629" y="114"/>
                    <a:pt x="629" y="114"/>
                  </a:cubicBezTo>
                  <a:cubicBezTo>
                    <a:pt x="629" y="114"/>
                    <a:pt x="629" y="114"/>
                    <a:pt x="629" y="114"/>
                  </a:cubicBezTo>
                  <a:cubicBezTo>
                    <a:pt x="629" y="114"/>
                    <a:pt x="629" y="114"/>
                    <a:pt x="629" y="114"/>
                  </a:cubicBezTo>
                  <a:cubicBezTo>
                    <a:pt x="629" y="115"/>
                    <a:pt x="629" y="115"/>
                    <a:pt x="629" y="115"/>
                  </a:cubicBezTo>
                  <a:cubicBezTo>
                    <a:pt x="629" y="115"/>
                    <a:pt x="629" y="115"/>
                    <a:pt x="629" y="115"/>
                  </a:cubicBezTo>
                  <a:cubicBezTo>
                    <a:pt x="629" y="115"/>
                    <a:pt x="629" y="115"/>
                    <a:pt x="629" y="115"/>
                  </a:cubicBezTo>
                  <a:cubicBezTo>
                    <a:pt x="629" y="115"/>
                    <a:pt x="629" y="115"/>
                    <a:pt x="629" y="115"/>
                  </a:cubicBezTo>
                  <a:cubicBezTo>
                    <a:pt x="629" y="115"/>
                    <a:pt x="629" y="115"/>
                    <a:pt x="629" y="115"/>
                  </a:cubicBezTo>
                  <a:cubicBezTo>
                    <a:pt x="629" y="116"/>
                    <a:pt x="629" y="116"/>
                    <a:pt x="629" y="116"/>
                  </a:cubicBezTo>
                  <a:cubicBezTo>
                    <a:pt x="629" y="116"/>
                    <a:pt x="629" y="116"/>
                    <a:pt x="629" y="116"/>
                  </a:cubicBezTo>
                  <a:cubicBezTo>
                    <a:pt x="629" y="116"/>
                    <a:pt x="629" y="116"/>
                    <a:pt x="629" y="116"/>
                  </a:cubicBezTo>
                  <a:cubicBezTo>
                    <a:pt x="629" y="116"/>
                    <a:pt x="629" y="116"/>
                    <a:pt x="629" y="116"/>
                  </a:cubicBezTo>
                  <a:cubicBezTo>
                    <a:pt x="629" y="117"/>
                    <a:pt x="629" y="117"/>
                    <a:pt x="629" y="117"/>
                  </a:cubicBezTo>
                  <a:cubicBezTo>
                    <a:pt x="629" y="117"/>
                    <a:pt x="629" y="117"/>
                    <a:pt x="629" y="117"/>
                  </a:cubicBezTo>
                  <a:cubicBezTo>
                    <a:pt x="629" y="117"/>
                    <a:pt x="629" y="117"/>
                    <a:pt x="629" y="117"/>
                  </a:cubicBezTo>
                  <a:cubicBezTo>
                    <a:pt x="631" y="186"/>
                    <a:pt x="631" y="186"/>
                    <a:pt x="631" y="186"/>
                  </a:cubicBezTo>
                  <a:cubicBezTo>
                    <a:pt x="631" y="186"/>
                    <a:pt x="631" y="186"/>
                    <a:pt x="631" y="186"/>
                  </a:cubicBezTo>
                  <a:cubicBezTo>
                    <a:pt x="630" y="186"/>
                    <a:pt x="630" y="186"/>
                    <a:pt x="630" y="186"/>
                  </a:cubicBezTo>
                  <a:cubicBezTo>
                    <a:pt x="630" y="186"/>
                    <a:pt x="630" y="186"/>
                    <a:pt x="630" y="186"/>
                  </a:cubicBezTo>
                  <a:cubicBezTo>
                    <a:pt x="629" y="186"/>
                    <a:pt x="629" y="186"/>
                    <a:pt x="628" y="186"/>
                  </a:cubicBezTo>
                  <a:cubicBezTo>
                    <a:pt x="628" y="186"/>
                    <a:pt x="628" y="186"/>
                    <a:pt x="628" y="186"/>
                  </a:cubicBezTo>
                  <a:cubicBezTo>
                    <a:pt x="626" y="186"/>
                    <a:pt x="625" y="186"/>
                    <a:pt x="623" y="187"/>
                  </a:cubicBezTo>
                  <a:cubicBezTo>
                    <a:pt x="623" y="187"/>
                    <a:pt x="623" y="187"/>
                    <a:pt x="623" y="187"/>
                  </a:cubicBezTo>
                  <a:cubicBezTo>
                    <a:pt x="622" y="187"/>
                    <a:pt x="621" y="187"/>
                    <a:pt x="620" y="187"/>
                  </a:cubicBezTo>
                  <a:cubicBezTo>
                    <a:pt x="619" y="187"/>
                    <a:pt x="618" y="187"/>
                    <a:pt x="617" y="187"/>
                  </a:cubicBezTo>
                  <a:cubicBezTo>
                    <a:pt x="616" y="187"/>
                    <a:pt x="616" y="187"/>
                    <a:pt x="616" y="187"/>
                  </a:cubicBezTo>
                  <a:cubicBezTo>
                    <a:pt x="614" y="187"/>
                    <a:pt x="612" y="187"/>
                    <a:pt x="610" y="187"/>
                  </a:cubicBezTo>
                  <a:cubicBezTo>
                    <a:pt x="609" y="187"/>
                    <a:pt x="609" y="187"/>
                    <a:pt x="608" y="187"/>
                  </a:cubicBezTo>
                  <a:cubicBezTo>
                    <a:pt x="608" y="188"/>
                    <a:pt x="607" y="188"/>
                    <a:pt x="606" y="188"/>
                  </a:cubicBezTo>
                  <a:cubicBezTo>
                    <a:pt x="606" y="188"/>
                    <a:pt x="605" y="188"/>
                    <a:pt x="604" y="188"/>
                  </a:cubicBezTo>
                  <a:cubicBezTo>
                    <a:pt x="604" y="188"/>
                    <a:pt x="603" y="188"/>
                    <a:pt x="602" y="188"/>
                  </a:cubicBezTo>
                  <a:cubicBezTo>
                    <a:pt x="601" y="188"/>
                    <a:pt x="601" y="188"/>
                    <a:pt x="600" y="188"/>
                  </a:cubicBezTo>
                  <a:cubicBezTo>
                    <a:pt x="599" y="188"/>
                    <a:pt x="599" y="188"/>
                    <a:pt x="598" y="188"/>
                  </a:cubicBezTo>
                  <a:cubicBezTo>
                    <a:pt x="597" y="188"/>
                    <a:pt x="597" y="188"/>
                    <a:pt x="596" y="188"/>
                  </a:cubicBezTo>
                  <a:cubicBezTo>
                    <a:pt x="595" y="188"/>
                    <a:pt x="594" y="188"/>
                    <a:pt x="593" y="188"/>
                  </a:cubicBezTo>
                  <a:cubicBezTo>
                    <a:pt x="592" y="188"/>
                    <a:pt x="591" y="188"/>
                    <a:pt x="591" y="188"/>
                  </a:cubicBezTo>
                  <a:cubicBezTo>
                    <a:pt x="589" y="188"/>
                    <a:pt x="588" y="188"/>
                    <a:pt x="586" y="188"/>
                  </a:cubicBezTo>
                  <a:cubicBezTo>
                    <a:pt x="585" y="188"/>
                    <a:pt x="585" y="188"/>
                    <a:pt x="584" y="188"/>
                  </a:cubicBezTo>
                  <a:cubicBezTo>
                    <a:pt x="583" y="188"/>
                    <a:pt x="582" y="188"/>
                    <a:pt x="582" y="188"/>
                  </a:cubicBezTo>
                  <a:cubicBezTo>
                    <a:pt x="581" y="188"/>
                    <a:pt x="580" y="188"/>
                    <a:pt x="579" y="188"/>
                  </a:cubicBezTo>
                  <a:cubicBezTo>
                    <a:pt x="579" y="188"/>
                    <a:pt x="578" y="188"/>
                    <a:pt x="577" y="188"/>
                  </a:cubicBezTo>
                  <a:cubicBezTo>
                    <a:pt x="560" y="188"/>
                    <a:pt x="536" y="188"/>
                    <a:pt x="508" y="189"/>
                  </a:cubicBezTo>
                  <a:cubicBezTo>
                    <a:pt x="481" y="189"/>
                    <a:pt x="451" y="189"/>
                    <a:pt x="422" y="190"/>
                  </a:cubicBezTo>
                  <a:cubicBezTo>
                    <a:pt x="394" y="190"/>
                    <a:pt x="367" y="190"/>
                    <a:pt x="347" y="191"/>
                  </a:cubicBezTo>
                  <a:cubicBezTo>
                    <a:pt x="327" y="191"/>
                    <a:pt x="313" y="191"/>
                    <a:pt x="310" y="191"/>
                  </a:cubicBezTo>
                  <a:cubicBezTo>
                    <a:pt x="186" y="191"/>
                    <a:pt x="186" y="191"/>
                    <a:pt x="186" y="191"/>
                  </a:cubicBezTo>
                  <a:cubicBezTo>
                    <a:pt x="176" y="59"/>
                    <a:pt x="176" y="59"/>
                    <a:pt x="176" y="59"/>
                  </a:cubicBezTo>
                  <a:cubicBezTo>
                    <a:pt x="176" y="59"/>
                    <a:pt x="176" y="59"/>
                    <a:pt x="176" y="59"/>
                  </a:cubicBezTo>
                  <a:cubicBezTo>
                    <a:pt x="176" y="58"/>
                    <a:pt x="176" y="58"/>
                    <a:pt x="176" y="58"/>
                  </a:cubicBezTo>
                  <a:cubicBezTo>
                    <a:pt x="176" y="58"/>
                    <a:pt x="176" y="58"/>
                    <a:pt x="176" y="58"/>
                  </a:cubicBezTo>
                  <a:cubicBezTo>
                    <a:pt x="176" y="57"/>
                    <a:pt x="176" y="57"/>
                    <a:pt x="176" y="57"/>
                  </a:cubicBezTo>
                  <a:cubicBezTo>
                    <a:pt x="175" y="55"/>
                    <a:pt x="173" y="50"/>
                    <a:pt x="172" y="45"/>
                  </a:cubicBezTo>
                  <a:cubicBezTo>
                    <a:pt x="170" y="41"/>
                    <a:pt x="169" y="35"/>
                    <a:pt x="167" y="30"/>
                  </a:cubicBezTo>
                  <a:cubicBezTo>
                    <a:pt x="166" y="25"/>
                    <a:pt x="165" y="20"/>
                    <a:pt x="164" y="16"/>
                  </a:cubicBezTo>
                  <a:cubicBezTo>
                    <a:pt x="163" y="13"/>
                    <a:pt x="163" y="10"/>
                    <a:pt x="162" y="10"/>
                  </a:cubicBezTo>
                  <a:cubicBezTo>
                    <a:pt x="162" y="10"/>
                    <a:pt x="162" y="10"/>
                    <a:pt x="162" y="10"/>
                  </a:cubicBezTo>
                  <a:cubicBezTo>
                    <a:pt x="162" y="10"/>
                    <a:pt x="162" y="10"/>
                    <a:pt x="162" y="10"/>
                  </a:cubicBezTo>
                  <a:cubicBezTo>
                    <a:pt x="162" y="10"/>
                    <a:pt x="162" y="10"/>
                    <a:pt x="162" y="10"/>
                  </a:cubicBezTo>
                  <a:cubicBezTo>
                    <a:pt x="162" y="10"/>
                    <a:pt x="162" y="10"/>
                    <a:pt x="162" y="10"/>
                  </a:cubicBezTo>
                  <a:cubicBezTo>
                    <a:pt x="166" y="53"/>
                    <a:pt x="169" y="97"/>
                    <a:pt x="172" y="140"/>
                  </a:cubicBezTo>
                  <a:cubicBezTo>
                    <a:pt x="172" y="140"/>
                    <a:pt x="172" y="140"/>
                    <a:pt x="172" y="140"/>
                  </a:cubicBezTo>
                  <a:cubicBezTo>
                    <a:pt x="172" y="140"/>
                    <a:pt x="172" y="140"/>
                    <a:pt x="172" y="140"/>
                  </a:cubicBezTo>
                  <a:cubicBezTo>
                    <a:pt x="172" y="140"/>
                    <a:pt x="172" y="140"/>
                    <a:pt x="172" y="140"/>
                  </a:cubicBezTo>
                  <a:cubicBezTo>
                    <a:pt x="173" y="140"/>
                    <a:pt x="173" y="140"/>
                    <a:pt x="173" y="140"/>
                  </a:cubicBezTo>
                  <a:cubicBezTo>
                    <a:pt x="173" y="141"/>
                    <a:pt x="173" y="144"/>
                    <a:pt x="174" y="147"/>
                  </a:cubicBezTo>
                  <a:cubicBezTo>
                    <a:pt x="175" y="151"/>
                    <a:pt x="176" y="157"/>
                    <a:pt x="178" y="162"/>
                  </a:cubicBezTo>
                  <a:cubicBezTo>
                    <a:pt x="179" y="168"/>
                    <a:pt x="180" y="174"/>
                    <a:pt x="182" y="179"/>
                  </a:cubicBezTo>
                  <a:cubicBezTo>
                    <a:pt x="183" y="184"/>
                    <a:pt x="185" y="188"/>
                    <a:pt x="186" y="191"/>
                  </a:cubicBezTo>
                  <a:cubicBezTo>
                    <a:pt x="171" y="191"/>
                    <a:pt x="171" y="191"/>
                    <a:pt x="171" y="191"/>
                  </a:cubicBezTo>
                  <a:cubicBezTo>
                    <a:pt x="170" y="168"/>
                    <a:pt x="168" y="145"/>
                    <a:pt x="166" y="122"/>
                  </a:cubicBezTo>
                  <a:cubicBezTo>
                    <a:pt x="166" y="121"/>
                    <a:pt x="166" y="121"/>
                    <a:pt x="166" y="121"/>
                  </a:cubicBezTo>
                  <a:cubicBezTo>
                    <a:pt x="166" y="120"/>
                    <a:pt x="166" y="120"/>
                    <a:pt x="166" y="120"/>
                  </a:cubicBezTo>
                  <a:cubicBezTo>
                    <a:pt x="165" y="119"/>
                    <a:pt x="165" y="119"/>
                    <a:pt x="165" y="119"/>
                  </a:cubicBezTo>
                  <a:cubicBezTo>
                    <a:pt x="164" y="119"/>
                    <a:pt x="164" y="119"/>
                    <a:pt x="164" y="119"/>
                  </a:cubicBezTo>
                  <a:cubicBezTo>
                    <a:pt x="163" y="118"/>
                    <a:pt x="162" y="118"/>
                    <a:pt x="161" y="117"/>
                  </a:cubicBezTo>
                  <a:cubicBezTo>
                    <a:pt x="160" y="117"/>
                    <a:pt x="160" y="117"/>
                    <a:pt x="160" y="117"/>
                  </a:cubicBezTo>
                  <a:cubicBezTo>
                    <a:pt x="160" y="116"/>
                    <a:pt x="159" y="116"/>
                    <a:pt x="158" y="116"/>
                  </a:cubicBezTo>
                  <a:cubicBezTo>
                    <a:pt x="157" y="115"/>
                    <a:pt x="157" y="115"/>
                    <a:pt x="157" y="115"/>
                  </a:cubicBezTo>
                  <a:cubicBezTo>
                    <a:pt x="157" y="115"/>
                    <a:pt x="156" y="114"/>
                    <a:pt x="156" y="114"/>
                  </a:cubicBezTo>
                  <a:cubicBezTo>
                    <a:pt x="155" y="114"/>
                    <a:pt x="155" y="114"/>
                    <a:pt x="155" y="114"/>
                  </a:cubicBezTo>
                  <a:cubicBezTo>
                    <a:pt x="155" y="114"/>
                    <a:pt x="155" y="114"/>
                    <a:pt x="154" y="114"/>
                  </a:cubicBezTo>
                  <a:cubicBezTo>
                    <a:pt x="154" y="113"/>
                    <a:pt x="153" y="113"/>
                    <a:pt x="153" y="113"/>
                  </a:cubicBezTo>
                  <a:cubicBezTo>
                    <a:pt x="152" y="113"/>
                    <a:pt x="152" y="113"/>
                    <a:pt x="152" y="113"/>
                  </a:cubicBezTo>
                  <a:cubicBezTo>
                    <a:pt x="152" y="113"/>
                    <a:pt x="152" y="113"/>
                    <a:pt x="152" y="113"/>
                  </a:cubicBezTo>
                  <a:cubicBezTo>
                    <a:pt x="151" y="112"/>
                    <a:pt x="151" y="112"/>
                    <a:pt x="151" y="112"/>
                  </a:cubicBezTo>
                  <a:cubicBezTo>
                    <a:pt x="151" y="112"/>
                    <a:pt x="151" y="112"/>
                    <a:pt x="151" y="112"/>
                  </a:cubicBezTo>
                  <a:cubicBezTo>
                    <a:pt x="151" y="112"/>
                    <a:pt x="151" y="112"/>
                    <a:pt x="151" y="112"/>
                  </a:cubicBezTo>
                  <a:cubicBezTo>
                    <a:pt x="150" y="112"/>
                    <a:pt x="150" y="112"/>
                    <a:pt x="150" y="112"/>
                  </a:cubicBezTo>
                  <a:cubicBezTo>
                    <a:pt x="150" y="112"/>
                    <a:pt x="150" y="112"/>
                    <a:pt x="150" y="112"/>
                  </a:cubicBezTo>
                  <a:cubicBezTo>
                    <a:pt x="149" y="112"/>
                    <a:pt x="149" y="112"/>
                    <a:pt x="149" y="112"/>
                  </a:cubicBezTo>
                  <a:cubicBezTo>
                    <a:pt x="149" y="112"/>
                    <a:pt x="149" y="112"/>
                    <a:pt x="149" y="112"/>
                  </a:cubicBezTo>
                  <a:cubicBezTo>
                    <a:pt x="149" y="112"/>
                    <a:pt x="149" y="112"/>
                    <a:pt x="149" y="112"/>
                  </a:cubicBezTo>
                  <a:cubicBezTo>
                    <a:pt x="149" y="112"/>
                    <a:pt x="149" y="112"/>
                    <a:pt x="149" y="112"/>
                  </a:cubicBezTo>
                  <a:cubicBezTo>
                    <a:pt x="148" y="112"/>
                    <a:pt x="148" y="112"/>
                    <a:pt x="148" y="112"/>
                  </a:cubicBezTo>
                  <a:cubicBezTo>
                    <a:pt x="148" y="111"/>
                    <a:pt x="148" y="111"/>
                    <a:pt x="148" y="111"/>
                  </a:cubicBezTo>
                  <a:cubicBezTo>
                    <a:pt x="147" y="111"/>
                    <a:pt x="147" y="111"/>
                    <a:pt x="147" y="111"/>
                  </a:cubicBezTo>
                  <a:cubicBezTo>
                    <a:pt x="147" y="111"/>
                    <a:pt x="147" y="111"/>
                    <a:pt x="147" y="111"/>
                  </a:cubicBezTo>
                  <a:cubicBezTo>
                    <a:pt x="147" y="111"/>
                    <a:pt x="147" y="111"/>
                    <a:pt x="147" y="111"/>
                  </a:cubicBezTo>
                  <a:cubicBezTo>
                    <a:pt x="147" y="111"/>
                    <a:pt x="147" y="111"/>
                    <a:pt x="147" y="111"/>
                  </a:cubicBezTo>
                  <a:cubicBezTo>
                    <a:pt x="146" y="111"/>
                    <a:pt x="146" y="111"/>
                    <a:pt x="146" y="111"/>
                  </a:cubicBezTo>
                  <a:cubicBezTo>
                    <a:pt x="146" y="111"/>
                    <a:pt x="146" y="111"/>
                    <a:pt x="146" y="111"/>
                  </a:cubicBezTo>
                  <a:cubicBezTo>
                    <a:pt x="146" y="111"/>
                    <a:pt x="146" y="111"/>
                    <a:pt x="146" y="111"/>
                  </a:cubicBezTo>
                  <a:cubicBezTo>
                    <a:pt x="145" y="111"/>
                    <a:pt x="145" y="111"/>
                    <a:pt x="145" y="111"/>
                  </a:cubicBezTo>
                  <a:cubicBezTo>
                    <a:pt x="145" y="111"/>
                    <a:pt x="145" y="111"/>
                    <a:pt x="145" y="111"/>
                  </a:cubicBezTo>
                  <a:cubicBezTo>
                    <a:pt x="145" y="111"/>
                    <a:pt x="145" y="111"/>
                    <a:pt x="145" y="111"/>
                  </a:cubicBezTo>
                  <a:cubicBezTo>
                    <a:pt x="145" y="111"/>
                    <a:pt x="145" y="111"/>
                    <a:pt x="145" y="111"/>
                  </a:cubicBezTo>
                  <a:cubicBezTo>
                    <a:pt x="145" y="111"/>
                    <a:pt x="145" y="111"/>
                    <a:pt x="145" y="111"/>
                  </a:cubicBezTo>
                  <a:cubicBezTo>
                    <a:pt x="144" y="111"/>
                    <a:pt x="144" y="111"/>
                    <a:pt x="144" y="111"/>
                  </a:cubicBezTo>
                  <a:cubicBezTo>
                    <a:pt x="144" y="111"/>
                    <a:pt x="144" y="111"/>
                    <a:pt x="144" y="111"/>
                  </a:cubicBezTo>
                  <a:cubicBezTo>
                    <a:pt x="144" y="111"/>
                    <a:pt x="144" y="111"/>
                    <a:pt x="144" y="111"/>
                  </a:cubicBezTo>
                  <a:cubicBezTo>
                    <a:pt x="143" y="111"/>
                    <a:pt x="143" y="111"/>
                    <a:pt x="143" y="111"/>
                  </a:cubicBezTo>
                  <a:cubicBezTo>
                    <a:pt x="143" y="111"/>
                    <a:pt x="143" y="111"/>
                    <a:pt x="143" y="111"/>
                  </a:cubicBezTo>
                  <a:cubicBezTo>
                    <a:pt x="143" y="111"/>
                    <a:pt x="143" y="111"/>
                    <a:pt x="143" y="111"/>
                  </a:cubicBezTo>
                  <a:cubicBezTo>
                    <a:pt x="143" y="111"/>
                    <a:pt x="143" y="111"/>
                    <a:pt x="143" y="111"/>
                  </a:cubicBezTo>
                  <a:cubicBezTo>
                    <a:pt x="142" y="111"/>
                    <a:pt x="142" y="111"/>
                    <a:pt x="142" y="111"/>
                  </a:cubicBezTo>
                  <a:cubicBezTo>
                    <a:pt x="142" y="111"/>
                    <a:pt x="142" y="111"/>
                    <a:pt x="142" y="111"/>
                  </a:cubicBezTo>
                  <a:cubicBezTo>
                    <a:pt x="142" y="111"/>
                    <a:pt x="142" y="111"/>
                    <a:pt x="142" y="111"/>
                  </a:cubicBezTo>
                  <a:cubicBezTo>
                    <a:pt x="142" y="111"/>
                    <a:pt x="142" y="111"/>
                    <a:pt x="142" y="111"/>
                  </a:cubicBezTo>
                  <a:cubicBezTo>
                    <a:pt x="141" y="110"/>
                    <a:pt x="141" y="110"/>
                    <a:pt x="141" y="110"/>
                  </a:cubicBezTo>
                  <a:cubicBezTo>
                    <a:pt x="141" y="110"/>
                    <a:pt x="141" y="110"/>
                    <a:pt x="141" y="110"/>
                  </a:cubicBezTo>
                  <a:cubicBezTo>
                    <a:pt x="141" y="110"/>
                    <a:pt x="141" y="110"/>
                    <a:pt x="141" y="110"/>
                  </a:cubicBezTo>
                  <a:cubicBezTo>
                    <a:pt x="140" y="110"/>
                    <a:pt x="140" y="110"/>
                    <a:pt x="140" y="110"/>
                  </a:cubicBezTo>
                  <a:cubicBezTo>
                    <a:pt x="140" y="110"/>
                    <a:pt x="140" y="110"/>
                    <a:pt x="140" y="110"/>
                  </a:cubicBezTo>
                  <a:cubicBezTo>
                    <a:pt x="139" y="110"/>
                    <a:pt x="139" y="110"/>
                    <a:pt x="139" y="110"/>
                  </a:cubicBezTo>
                  <a:cubicBezTo>
                    <a:pt x="139" y="110"/>
                    <a:pt x="139" y="110"/>
                    <a:pt x="139" y="110"/>
                  </a:cubicBezTo>
                  <a:cubicBezTo>
                    <a:pt x="139" y="110"/>
                    <a:pt x="139" y="110"/>
                    <a:pt x="139" y="110"/>
                  </a:cubicBezTo>
                  <a:cubicBezTo>
                    <a:pt x="138" y="110"/>
                    <a:pt x="138" y="110"/>
                    <a:pt x="138" y="110"/>
                  </a:cubicBezTo>
                  <a:cubicBezTo>
                    <a:pt x="138" y="110"/>
                    <a:pt x="138" y="110"/>
                    <a:pt x="138" y="110"/>
                  </a:cubicBezTo>
                  <a:cubicBezTo>
                    <a:pt x="137" y="110"/>
                    <a:pt x="137" y="110"/>
                    <a:pt x="137" y="110"/>
                  </a:cubicBezTo>
                  <a:cubicBezTo>
                    <a:pt x="137" y="110"/>
                    <a:pt x="137" y="110"/>
                    <a:pt x="137" y="110"/>
                  </a:cubicBezTo>
                  <a:cubicBezTo>
                    <a:pt x="136" y="110"/>
                    <a:pt x="136" y="110"/>
                    <a:pt x="136" y="110"/>
                  </a:cubicBezTo>
                  <a:cubicBezTo>
                    <a:pt x="136" y="110"/>
                    <a:pt x="136" y="110"/>
                    <a:pt x="136" y="110"/>
                  </a:cubicBezTo>
                  <a:cubicBezTo>
                    <a:pt x="136" y="110"/>
                    <a:pt x="136" y="110"/>
                    <a:pt x="136" y="110"/>
                  </a:cubicBezTo>
                  <a:cubicBezTo>
                    <a:pt x="135" y="110"/>
                    <a:pt x="135" y="110"/>
                    <a:pt x="135" y="110"/>
                  </a:cubicBezTo>
                  <a:cubicBezTo>
                    <a:pt x="135" y="110"/>
                    <a:pt x="135" y="110"/>
                    <a:pt x="135" y="110"/>
                  </a:cubicBezTo>
                  <a:cubicBezTo>
                    <a:pt x="134" y="110"/>
                    <a:pt x="134" y="110"/>
                    <a:pt x="134" y="110"/>
                  </a:cubicBezTo>
                  <a:cubicBezTo>
                    <a:pt x="134" y="110"/>
                    <a:pt x="134" y="110"/>
                    <a:pt x="134" y="110"/>
                  </a:cubicBezTo>
                  <a:cubicBezTo>
                    <a:pt x="134" y="110"/>
                    <a:pt x="134" y="110"/>
                    <a:pt x="134" y="110"/>
                  </a:cubicBezTo>
                  <a:cubicBezTo>
                    <a:pt x="133" y="110"/>
                    <a:pt x="133" y="110"/>
                    <a:pt x="133" y="110"/>
                  </a:cubicBezTo>
                  <a:cubicBezTo>
                    <a:pt x="133" y="110"/>
                    <a:pt x="133" y="110"/>
                    <a:pt x="133" y="110"/>
                  </a:cubicBezTo>
                  <a:cubicBezTo>
                    <a:pt x="133" y="110"/>
                    <a:pt x="133" y="110"/>
                    <a:pt x="133" y="110"/>
                  </a:cubicBezTo>
                  <a:cubicBezTo>
                    <a:pt x="132" y="110"/>
                    <a:pt x="132" y="110"/>
                    <a:pt x="132" y="110"/>
                  </a:cubicBezTo>
                  <a:cubicBezTo>
                    <a:pt x="132" y="110"/>
                    <a:pt x="132" y="110"/>
                    <a:pt x="132" y="110"/>
                  </a:cubicBezTo>
                  <a:cubicBezTo>
                    <a:pt x="132" y="110"/>
                    <a:pt x="132" y="110"/>
                    <a:pt x="132" y="110"/>
                  </a:cubicBezTo>
                  <a:cubicBezTo>
                    <a:pt x="131" y="110"/>
                    <a:pt x="131" y="110"/>
                    <a:pt x="131" y="110"/>
                  </a:cubicBezTo>
                  <a:cubicBezTo>
                    <a:pt x="131" y="110"/>
                    <a:pt x="131" y="110"/>
                    <a:pt x="131" y="110"/>
                  </a:cubicBezTo>
                  <a:cubicBezTo>
                    <a:pt x="130" y="110"/>
                    <a:pt x="130" y="110"/>
                    <a:pt x="130" y="110"/>
                  </a:cubicBezTo>
                  <a:cubicBezTo>
                    <a:pt x="130" y="110"/>
                    <a:pt x="130" y="110"/>
                    <a:pt x="130" y="110"/>
                  </a:cubicBezTo>
                  <a:cubicBezTo>
                    <a:pt x="130" y="110"/>
                    <a:pt x="130" y="110"/>
                    <a:pt x="130" y="110"/>
                  </a:cubicBezTo>
                  <a:cubicBezTo>
                    <a:pt x="129" y="110"/>
                    <a:pt x="129" y="110"/>
                    <a:pt x="129" y="110"/>
                  </a:cubicBezTo>
                  <a:cubicBezTo>
                    <a:pt x="128" y="110"/>
                    <a:pt x="128" y="110"/>
                    <a:pt x="128" y="110"/>
                  </a:cubicBezTo>
                  <a:cubicBezTo>
                    <a:pt x="127" y="110"/>
                    <a:pt x="127" y="110"/>
                    <a:pt x="127" y="110"/>
                  </a:cubicBezTo>
                  <a:cubicBezTo>
                    <a:pt x="127" y="110"/>
                    <a:pt x="127" y="110"/>
                    <a:pt x="127" y="110"/>
                  </a:cubicBezTo>
                  <a:cubicBezTo>
                    <a:pt x="127" y="110"/>
                    <a:pt x="127" y="110"/>
                    <a:pt x="127" y="110"/>
                  </a:cubicBezTo>
                  <a:cubicBezTo>
                    <a:pt x="126" y="110"/>
                    <a:pt x="126" y="110"/>
                    <a:pt x="126" y="110"/>
                  </a:cubicBezTo>
                  <a:cubicBezTo>
                    <a:pt x="126" y="110"/>
                    <a:pt x="126" y="110"/>
                    <a:pt x="126" y="110"/>
                  </a:cubicBezTo>
                  <a:cubicBezTo>
                    <a:pt x="125" y="111"/>
                    <a:pt x="125" y="111"/>
                    <a:pt x="125" y="111"/>
                  </a:cubicBezTo>
                  <a:cubicBezTo>
                    <a:pt x="125" y="111"/>
                    <a:pt x="124" y="111"/>
                    <a:pt x="124" y="111"/>
                  </a:cubicBezTo>
                  <a:cubicBezTo>
                    <a:pt x="123" y="111"/>
                    <a:pt x="123" y="111"/>
                    <a:pt x="123" y="111"/>
                  </a:cubicBezTo>
                  <a:cubicBezTo>
                    <a:pt x="123" y="111"/>
                    <a:pt x="123" y="111"/>
                    <a:pt x="123" y="111"/>
                  </a:cubicBezTo>
                  <a:cubicBezTo>
                    <a:pt x="123" y="111"/>
                    <a:pt x="123" y="111"/>
                    <a:pt x="123" y="111"/>
                  </a:cubicBezTo>
                  <a:cubicBezTo>
                    <a:pt x="122" y="111"/>
                    <a:pt x="122" y="111"/>
                    <a:pt x="121" y="111"/>
                  </a:cubicBezTo>
                  <a:cubicBezTo>
                    <a:pt x="121" y="111"/>
                    <a:pt x="120" y="111"/>
                    <a:pt x="120" y="111"/>
                  </a:cubicBezTo>
                  <a:cubicBezTo>
                    <a:pt x="119" y="111"/>
                    <a:pt x="119" y="111"/>
                    <a:pt x="119" y="111"/>
                  </a:cubicBezTo>
                  <a:cubicBezTo>
                    <a:pt x="119" y="111"/>
                    <a:pt x="119" y="111"/>
                    <a:pt x="119" y="111"/>
                  </a:cubicBezTo>
                  <a:cubicBezTo>
                    <a:pt x="118" y="111"/>
                    <a:pt x="118" y="111"/>
                    <a:pt x="118" y="111"/>
                  </a:cubicBezTo>
                  <a:cubicBezTo>
                    <a:pt x="118" y="111"/>
                    <a:pt x="118" y="111"/>
                    <a:pt x="117" y="111"/>
                  </a:cubicBezTo>
                  <a:cubicBezTo>
                    <a:pt x="117" y="111"/>
                    <a:pt x="116" y="111"/>
                    <a:pt x="115" y="111"/>
                  </a:cubicBezTo>
                  <a:cubicBezTo>
                    <a:pt x="115" y="112"/>
                    <a:pt x="115" y="112"/>
                    <a:pt x="115" y="112"/>
                  </a:cubicBezTo>
                  <a:cubicBezTo>
                    <a:pt x="114" y="112"/>
                    <a:pt x="114" y="112"/>
                    <a:pt x="114" y="112"/>
                  </a:cubicBezTo>
                  <a:cubicBezTo>
                    <a:pt x="113" y="112"/>
                    <a:pt x="112" y="112"/>
                    <a:pt x="111" y="112"/>
                  </a:cubicBezTo>
                  <a:cubicBezTo>
                    <a:pt x="111" y="112"/>
                    <a:pt x="111" y="112"/>
                    <a:pt x="111" y="112"/>
                  </a:cubicBezTo>
                  <a:cubicBezTo>
                    <a:pt x="110" y="112"/>
                    <a:pt x="110" y="112"/>
                    <a:pt x="110" y="112"/>
                  </a:cubicBezTo>
                  <a:cubicBezTo>
                    <a:pt x="110" y="112"/>
                    <a:pt x="110" y="112"/>
                    <a:pt x="110" y="112"/>
                  </a:cubicBezTo>
                  <a:cubicBezTo>
                    <a:pt x="109" y="112"/>
                    <a:pt x="109" y="112"/>
                    <a:pt x="108" y="112"/>
                  </a:cubicBezTo>
                  <a:cubicBezTo>
                    <a:pt x="108" y="112"/>
                    <a:pt x="107" y="113"/>
                    <a:pt x="106" y="113"/>
                  </a:cubicBezTo>
                  <a:cubicBezTo>
                    <a:pt x="106" y="113"/>
                    <a:pt x="106" y="113"/>
                    <a:pt x="106" y="113"/>
                  </a:cubicBezTo>
                  <a:cubicBezTo>
                    <a:pt x="105" y="113"/>
                    <a:pt x="105" y="113"/>
                    <a:pt x="105" y="113"/>
                  </a:cubicBezTo>
                  <a:cubicBezTo>
                    <a:pt x="104" y="113"/>
                    <a:pt x="104" y="113"/>
                    <a:pt x="104" y="113"/>
                  </a:cubicBezTo>
                  <a:cubicBezTo>
                    <a:pt x="104" y="113"/>
                    <a:pt x="103" y="113"/>
                    <a:pt x="102" y="113"/>
                  </a:cubicBezTo>
                  <a:cubicBezTo>
                    <a:pt x="102" y="113"/>
                    <a:pt x="101" y="113"/>
                    <a:pt x="100" y="114"/>
                  </a:cubicBezTo>
                  <a:cubicBezTo>
                    <a:pt x="97" y="114"/>
                    <a:pt x="94" y="114"/>
                    <a:pt x="91" y="115"/>
                  </a:cubicBezTo>
                  <a:cubicBezTo>
                    <a:pt x="90" y="115"/>
                    <a:pt x="90" y="115"/>
                    <a:pt x="90" y="115"/>
                  </a:cubicBezTo>
                  <a:cubicBezTo>
                    <a:pt x="87" y="115"/>
                    <a:pt x="84" y="116"/>
                    <a:pt x="81" y="116"/>
                  </a:cubicBezTo>
                  <a:cubicBezTo>
                    <a:pt x="81" y="116"/>
                    <a:pt x="81" y="116"/>
                    <a:pt x="81" y="116"/>
                  </a:cubicBezTo>
                  <a:cubicBezTo>
                    <a:pt x="78" y="116"/>
                    <a:pt x="75" y="116"/>
                    <a:pt x="72" y="116"/>
                  </a:cubicBezTo>
                  <a:cubicBezTo>
                    <a:pt x="72" y="116"/>
                    <a:pt x="72" y="116"/>
                    <a:pt x="72" y="116"/>
                  </a:cubicBezTo>
                  <a:cubicBezTo>
                    <a:pt x="69" y="117"/>
                    <a:pt x="66" y="117"/>
                    <a:pt x="63" y="117"/>
                  </a:cubicBezTo>
                  <a:cubicBezTo>
                    <a:pt x="59" y="117"/>
                    <a:pt x="55" y="117"/>
                    <a:pt x="52" y="117"/>
                  </a:cubicBezTo>
                  <a:cubicBezTo>
                    <a:pt x="52" y="117"/>
                    <a:pt x="52" y="117"/>
                    <a:pt x="52" y="117"/>
                  </a:cubicBezTo>
                  <a:cubicBezTo>
                    <a:pt x="50" y="117"/>
                    <a:pt x="48" y="116"/>
                    <a:pt x="46" y="116"/>
                  </a:cubicBezTo>
                  <a:cubicBezTo>
                    <a:pt x="46" y="116"/>
                    <a:pt x="46" y="116"/>
                    <a:pt x="46" y="116"/>
                  </a:cubicBezTo>
                  <a:cubicBezTo>
                    <a:pt x="45" y="116"/>
                    <a:pt x="43" y="116"/>
                    <a:pt x="41" y="116"/>
                  </a:cubicBezTo>
                  <a:cubicBezTo>
                    <a:pt x="36" y="116"/>
                    <a:pt x="32" y="115"/>
                    <a:pt x="28" y="114"/>
                  </a:cubicBezTo>
                  <a:cubicBezTo>
                    <a:pt x="28" y="114"/>
                    <a:pt x="28" y="114"/>
                    <a:pt x="28" y="114"/>
                  </a:cubicBezTo>
                  <a:cubicBezTo>
                    <a:pt x="26" y="114"/>
                    <a:pt x="25" y="114"/>
                    <a:pt x="24" y="113"/>
                  </a:cubicBezTo>
                  <a:cubicBezTo>
                    <a:pt x="24" y="113"/>
                    <a:pt x="24" y="113"/>
                    <a:pt x="24" y="113"/>
                  </a:cubicBezTo>
                  <a:cubicBezTo>
                    <a:pt x="22" y="113"/>
                    <a:pt x="21" y="113"/>
                    <a:pt x="20" y="113"/>
                  </a:cubicBezTo>
                  <a:cubicBezTo>
                    <a:pt x="20" y="112"/>
                    <a:pt x="20" y="112"/>
                    <a:pt x="20" y="112"/>
                  </a:cubicBezTo>
                  <a:cubicBezTo>
                    <a:pt x="19" y="112"/>
                    <a:pt x="18" y="112"/>
                    <a:pt x="17" y="112"/>
                  </a:cubicBezTo>
                  <a:cubicBezTo>
                    <a:pt x="17" y="111"/>
                    <a:pt x="17" y="111"/>
                    <a:pt x="17" y="111"/>
                  </a:cubicBezTo>
                  <a:cubicBezTo>
                    <a:pt x="16" y="111"/>
                    <a:pt x="15" y="111"/>
                    <a:pt x="14" y="111"/>
                  </a:cubicBezTo>
                  <a:cubicBezTo>
                    <a:pt x="14" y="110"/>
                    <a:pt x="14" y="110"/>
                    <a:pt x="14" y="110"/>
                  </a:cubicBezTo>
                  <a:cubicBezTo>
                    <a:pt x="13" y="110"/>
                    <a:pt x="13" y="110"/>
                    <a:pt x="13" y="110"/>
                  </a:cubicBezTo>
                  <a:cubicBezTo>
                    <a:pt x="12" y="110"/>
                    <a:pt x="11" y="110"/>
                    <a:pt x="10" y="109"/>
                  </a:cubicBezTo>
                  <a:cubicBezTo>
                    <a:pt x="9" y="109"/>
                    <a:pt x="9" y="109"/>
                    <a:pt x="9" y="109"/>
                  </a:cubicBezTo>
                  <a:cubicBezTo>
                    <a:pt x="9" y="108"/>
                    <a:pt x="8" y="108"/>
                    <a:pt x="8" y="108"/>
                  </a:cubicBezTo>
                  <a:cubicBezTo>
                    <a:pt x="7" y="107"/>
                    <a:pt x="7" y="107"/>
                    <a:pt x="7" y="107"/>
                  </a:cubicBezTo>
                  <a:cubicBezTo>
                    <a:pt x="6" y="107"/>
                    <a:pt x="6" y="107"/>
                    <a:pt x="5" y="106"/>
                  </a:cubicBezTo>
                  <a:cubicBezTo>
                    <a:pt x="5" y="106"/>
                    <a:pt x="5" y="106"/>
                    <a:pt x="5" y="106"/>
                  </a:cubicBezTo>
                  <a:cubicBezTo>
                    <a:pt x="4" y="106"/>
                    <a:pt x="4" y="105"/>
                    <a:pt x="3" y="105"/>
                  </a:cubicBezTo>
                  <a:cubicBezTo>
                    <a:pt x="3" y="104"/>
                    <a:pt x="2" y="103"/>
                    <a:pt x="2" y="103"/>
                  </a:cubicBezTo>
                  <a:cubicBezTo>
                    <a:pt x="1" y="102"/>
                    <a:pt x="1" y="101"/>
                    <a:pt x="1" y="101"/>
                  </a:cubicBezTo>
                  <a:cubicBezTo>
                    <a:pt x="1" y="100"/>
                    <a:pt x="0" y="99"/>
                    <a:pt x="0" y="99"/>
                  </a:cubicBezTo>
                  <a:cubicBezTo>
                    <a:pt x="0" y="98"/>
                    <a:pt x="0" y="97"/>
                    <a:pt x="0" y="97"/>
                  </a:cubicBezTo>
                  <a:cubicBezTo>
                    <a:pt x="4" y="142"/>
                    <a:pt x="8" y="188"/>
                    <a:pt x="12" y="234"/>
                  </a:cubicBezTo>
                  <a:cubicBezTo>
                    <a:pt x="13" y="235"/>
                    <a:pt x="13" y="235"/>
                    <a:pt x="13" y="236"/>
                  </a:cubicBezTo>
                  <a:cubicBezTo>
                    <a:pt x="13" y="237"/>
                    <a:pt x="13" y="238"/>
                    <a:pt x="14" y="238"/>
                  </a:cubicBezTo>
                  <a:cubicBezTo>
                    <a:pt x="14" y="239"/>
                    <a:pt x="14" y="240"/>
                    <a:pt x="15" y="240"/>
                  </a:cubicBezTo>
                  <a:cubicBezTo>
                    <a:pt x="15" y="241"/>
                    <a:pt x="16" y="242"/>
                    <a:pt x="16" y="242"/>
                  </a:cubicBezTo>
                  <a:cubicBezTo>
                    <a:pt x="17" y="243"/>
                    <a:pt x="17" y="244"/>
                    <a:pt x="18" y="244"/>
                  </a:cubicBezTo>
                  <a:cubicBezTo>
                    <a:pt x="18" y="244"/>
                    <a:pt x="18" y="244"/>
                    <a:pt x="18" y="244"/>
                  </a:cubicBezTo>
                  <a:cubicBezTo>
                    <a:pt x="18" y="245"/>
                    <a:pt x="18" y="245"/>
                    <a:pt x="18" y="245"/>
                  </a:cubicBezTo>
                  <a:cubicBezTo>
                    <a:pt x="19" y="245"/>
                    <a:pt x="19" y="245"/>
                    <a:pt x="20" y="246"/>
                  </a:cubicBezTo>
                  <a:cubicBezTo>
                    <a:pt x="20" y="246"/>
                    <a:pt x="20" y="246"/>
                    <a:pt x="20" y="246"/>
                  </a:cubicBezTo>
                  <a:cubicBezTo>
                    <a:pt x="20" y="246"/>
                    <a:pt x="20" y="246"/>
                    <a:pt x="20" y="246"/>
                  </a:cubicBezTo>
                  <a:cubicBezTo>
                    <a:pt x="21" y="246"/>
                    <a:pt x="22" y="247"/>
                    <a:pt x="22" y="247"/>
                  </a:cubicBezTo>
                  <a:cubicBezTo>
                    <a:pt x="23" y="247"/>
                    <a:pt x="23" y="247"/>
                    <a:pt x="23" y="247"/>
                  </a:cubicBezTo>
                  <a:cubicBezTo>
                    <a:pt x="23" y="247"/>
                    <a:pt x="23" y="247"/>
                    <a:pt x="23" y="247"/>
                  </a:cubicBezTo>
                  <a:cubicBezTo>
                    <a:pt x="24" y="248"/>
                    <a:pt x="24" y="248"/>
                    <a:pt x="24" y="248"/>
                  </a:cubicBezTo>
                  <a:cubicBezTo>
                    <a:pt x="24" y="248"/>
                    <a:pt x="25" y="248"/>
                    <a:pt x="26" y="249"/>
                  </a:cubicBezTo>
                  <a:cubicBezTo>
                    <a:pt x="26" y="249"/>
                    <a:pt x="26" y="249"/>
                    <a:pt x="26" y="249"/>
                  </a:cubicBezTo>
                  <a:cubicBezTo>
                    <a:pt x="26" y="249"/>
                    <a:pt x="26" y="249"/>
                    <a:pt x="26" y="249"/>
                  </a:cubicBezTo>
                  <a:cubicBezTo>
                    <a:pt x="26" y="249"/>
                    <a:pt x="26" y="249"/>
                    <a:pt x="26" y="249"/>
                  </a:cubicBezTo>
                  <a:cubicBezTo>
                    <a:pt x="27" y="249"/>
                    <a:pt x="27" y="249"/>
                    <a:pt x="27" y="249"/>
                  </a:cubicBezTo>
                  <a:cubicBezTo>
                    <a:pt x="28" y="249"/>
                    <a:pt x="28" y="250"/>
                    <a:pt x="28" y="250"/>
                  </a:cubicBezTo>
                  <a:cubicBezTo>
                    <a:pt x="29" y="250"/>
                    <a:pt x="29" y="250"/>
                    <a:pt x="29" y="250"/>
                  </a:cubicBezTo>
                  <a:cubicBezTo>
                    <a:pt x="29" y="250"/>
                    <a:pt x="29" y="250"/>
                    <a:pt x="29" y="250"/>
                  </a:cubicBezTo>
                  <a:cubicBezTo>
                    <a:pt x="30" y="250"/>
                    <a:pt x="30" y="250"/>
                    <a:pt x="30" y="250"/>
                  </a:cubicBezTo>
                  <a:cubicBezTo>
                    <a:pt x="30" y="250"/>
                    <a:pt x="31" y="250"/>
                    <a:pt x="31" y="251"/>
                  </a:cubicBezTo>
                  <a:cubicBezTo>
                    <a:pt x="31" y="251"/>
                    <a:pt x="32" y="251"/>
                    <a:pt x="32" y="251"/>
                  </a:cubicBezTo>
                  <a:cubicBezTo>
                    <a:pt x="33" y="251"/>
                    <a:pt x="33" y="251"/>
                    <a:pt x="33" y="251"/>
                  </a:cubicBezTo>
                  <a:cubicBezTo>
                    <a:pt x="33" y="251"/>
                    <a:pt x="33" y="251"/>
                    <a:pt x="33" y="251"/>
                  </a:cubicBezTo>
                  <a:cubicBezTo>
                    <a:pt x="33" y="251"/>
                    <a:pt x="33" y="251"/>
                    <a:pt x="33" y="251"/>
                  </a:cubicBezTo>
                  <a:cubicBezTo>
                    <a:pt x="34" y="251"/>
                    <a:pt x="34" y="251"/>
                    <a:pt x="34" y="252"/>
                  </a:cubicBezTo>
                  <a:cubicBezTo>
                    <a:pt x="35" y="252"/>
                    <a:pt x="35" y="252"/>
                    <a:pt x="36" y="252"/>
                  </a:cubicBezTo>
                  <a:cubicBezTo>
                    <a:pt x="36" y="252"/>
                    <a:pt x="36" y="252"/>
                    <a:pt x="37" y="252"/>
                  </a:cubicBezTo>
                  <a:cubicBezTo>
                    <a:pt x="37" y="252"/>
                    <a:pt x="37" y="252"/>
                    <a:pt x="38" y="252"/>
                  </a:cubicBezTo>
                  <a:cubicBezTo>
                    <a:pt x="38" y="252"/>
                    <a:pt x="39" y="253"/>
                    <a:pt x="39" y="253"/>
                  </a:cubicBezTo>
                  <a:cubicBezTo>
                    <a:pt x="39" y="253"/>
                    <a:pt x="40" y="253"/>
                    <a:pt x="40" y="253"/>
                  </a:cubicBezTo>
                  <a:cubicBezTo>
                    <a:pt x="40" y="253"/>
                    <a:pt x="41" y="253"/>
                    <a:pt x="41" y="253"/>
                  </a:cubicBezTo>
                  <a:cubicBezTo>
                    <a:pt x="42" y="253"/>
                    <a:pt x="42" y="253"/>
                    <a:pt x="42" y="253"/>
                  </a:cubicBezTo>
                  <a:cubicBezTo>
                    <a:pt x="43" y="253"/>
                    <a:pt x="43" y="253"/>
                    <a:pt x="43" y="253"/>
                  </a:cubicBezTo>
                  <a:cubicBezTo>
                    <a:pt x="44" y="254"/>
                    <a:pt x="44" y="254"/>
                    <a:pt x="44" y="254"/>
                  </a:cubicBezTo>
                  <a:cubicBezTo>
                    <a:pt x="45" y="254"/>
                    <a:pt x="45" y="254"/>
                    <a:pt x="45" y="254"/>
                  </a:cubicBezTo>
                  <a:cubicBezTo>
                    <a:pt x="46" y="254"/>
                    <a:pt x="46" y="254"/>
                    <a:pt x="46" y="254"/>
                  </a:cubicBezTo>
                  <a:cubicBezTo>
                    <a:pt x="46" y="254"/>
                    <a:pt x="46" y="254"/>
                    <a:pt x="47" y="254"/>
                  </a:cubicBezTo>
                  <a:cubicBezTo>
                    <a:pt x="47" y="254"/>
                    <a:pt x="47" y="254"/>
                    <a:pt x="48" y="254"/>
                  </a:cubicBezTo>
                  <a:cubicBezTo>
                    <a:pt x="49" y="254"/>
                    <a:pt x="49" y="254"/>
                    <a:pt x="49" y="254"/>
                  </a:cubicBezTo>
                  <a:cubicBezTo>
                    <a:pt x="49" y="254"/>
                    <a:pt x="49" y="254"/>
                    <a:pt x="49" y="254"/>
                  </a:cubicBezTo>
                  <a:cubicBezTo>
                    <a:pt x="50" y="254"/>
                    <a:pt x="50" y="254"/>
                    <a:pt x="50" y="254"/>
                  </a:cubicBezTo>
                  <a:cubicBezTo>
                    <a:pt x="50" y="255"/>
                    <a:pt x="51" y="255"/>
                    <a:pt x="51" y="255"/>
                  </a:cubicBezTo>
                  <a:cubicBezTo>
                    <a:pt x="51" y="255"/>
                    <a:pt x="52" y="255"/>
                    <a:pt x="52" y="255"/>
                  </a:cubicBezTo>
                  <a:cubicBezTo>
                    <a:pt x="53" y="255"/>
                    <a:pt x="53" y="255"/>
                    <a:pt x="53" y="255"/>
                  </a:cubicBezTo>
                  <a:cubicBezTo>
                    <a:pt x="54" y="255"/>
                    <a:pt x="54" y="255"/>
                    <a:pt x="54" y="255"/>
                  </a:cubicBezTo>
                  <a:cubicBezTo>
                    <a:pt x="54" y="255"/>
                    <a:pt x="54" y="255"/>
                    <a:pt x="54" y="255"/>
                  </a:cubicBezTo>
                  <a:cubicBezTo>
                    <a:pt x="54" y="255"/>
                    <a:pt x="54" y="255"/>
                    <a:pt x="54" y="255"/>
                  </a:cubicBezTo>
                  <a:cubicBezTo>
                    <a:pt x="54" y="255"/>
                    <a:pt x="54" y="255"/>
                    <a:pt x="54" y="255"/>
                  </a:cubicBezTo>
                  <a:cubicBezTo>
                    <a:pt x="55" y="255"/>
                    <a:pt x="55" y="255"/>
                    <a:pt x="56" y="255"/>
                  </a:cubicBezTo>
                  <a:cubicBezTo>
                    <a:pt x="56" y="255"/>
                    <a:pt x="56" y="255"/>
                    <a:pt x="57" y="255"/>
                  </a:cubicBezTo>
                  <a:cubicBezTo>
                    <a:pt x="57" y="255"/>
                    <a:pt x="57" y="255"/>
                    <a:pt x="58" y="255"/>
                  </a:cubicBezTo>
                  <a:cubicBezTo>
                    <a:pt x="58" y="255"/>
                    <a:pt x="58" y="255"/>
                    <a:pt x="58" y="255"/>
                  </a:cubicBezTo>
                  <a:cubicBezTo>
                    <a:pt x="58" y="255"/>
                    <a:pt x="58" y="255"/>
                    <a:pt x="58" y="255"/>
                  </a:cubicBezTo>
                  <a:cubicBezTo>
                    <a:pt x="58" y="255"/>
                    <a:pt x="59" y="255"/>
                    <a:pt x="59" y="255"/>
                  </a:cubicBezTo>
                  <a:cubicBezTo>
                    <a:pt x="59" y="255"/>
                    <a:pt x="60" y="255"/>
                    <a:pt x="60" y="255"/>
                  </a:cubicBezTo>
                  <a:cubicBezTo>
                    <a:pt x="61" y="255"/>
                    <a:pt x="61" y="255"/>
                    <a:pt x="61" y="255"/>
                  </a:cubicBezTo>
                  <a:cubicBezTo>
                    <a:pt x="62" y="255"/>
                    <a:pt x="62" y="256"/>
                    <a:pt x="62" y="256"/>
                  </a:cubicBezTo>
                  <a:cubicBezTo>
                    <a:pt x="63" y="256"/>
                    <a:pt x="63" y="256"/>
                    <a:pt x="64" y="256"/>
                  </a:cubicBezTo>
                  <a:cubicBezTo>
                    <a:pt x="64" y="256"/>
                    <a:pt x="64" y="256"/>
                    <a:pt x="65" y="256"/>
                  </a:cubicBezTo>
                  <a:cubicBezTo>
                    <a:pt x="65" y="256"/>
                    <a:pt x="66" y="256"/>
                    <a:pt x="66" y="256"/>
                  </a:cubicBezTo>
                  <a:cubicBezTo>
                    <a:pt x="66" y="256"/>
                    <a:pt x="67" y="256"/>
                    <a:pt x="67" y="256"/>
                  </a:cubicBezTo>
                  <a:cubicBezTo>
                    <a:pt x="68" y="256"/>
                    <a:pt x="68" y="256"/>
                    <a:pt x="68" y="256"/>
                  </a:cubicBezTo>
                  <a:cubicBezTo>
                    <a:pt x="69" y="256"/>
                    <a:pt x="69" y="256"/>
                    <a:pt x="69" y="256"/>
                  </a:cubicBezTo>
                  <a:cubicBezTo>
                    <a:pt x="69" y="256"/>
                    <a:pt x="69" y="256"/>
                    <a:pt x="69" y="256"/>
                  </a:cubicBezTo>
                  <a:cubicBezTo>
                    <a:pt x="70" y="256"/>
                    <a:pt x="70" y="256"/>
                    <a:pt x="70" y="256"/>
                  </a:cubicBezTo>
                  <a:cubicBezTo>
                    <a:pt x="70" y="256"/>
                    <a:pt x="70" y="256"/>
                    <a:pt x="71" y="256"/>
                  </a:cubicBezTo>
                  <a:cubicBezTo>
                    <a:pt x="71" y="256"/>
                    <a:pt x="72" y="256"/>
                    <a:pt x="72" y="256"/>
                  </a:cubicBezTo>
                  <a:cubicBezTo>
                    <a:pt x="73" y="256"/>
                    <a:pt x="73" y="256"/>
                    <a:pt x="73" y="256"/>
                  </a:cubicBezTo>
                  <a:cubicBezTo>
                    <a:pt x="74" y="256"/>
                    <a:pt x="74" y="256"/>
                    <a:pt x="74" y="256"/>
                  </a:cubicBezTo>
                  <a:cubicBezTo>
                    <a:pt x="74" y="256"/>
                    <a:pt x="74" y="256"/>
                    <a:pt x="74" y="256"/>
                  </a:cubicBezTo>
                  <a:cubicBezTo>
                    <a:pt x="75" y="256"/>
                    <a:pt x="75" y="256"/>
                    <a:pt x="75" y="256"/>
                  </a:cubicBezTo>
                  <a:cubicBezTo>
                    <a:pt x="76" y="256"/>
                    <a:pt x="76" y="256"/>
                    <a:pt x="76" y="256"/>
                  </a:cubicBezTo>
                  <a:cubicBezTo>
                    <a:pt x="76" y="256"/>
                    <a:pt x="76" y="256"/>
                    <a:pt x="76" y="256"/>
                  </a:cubicBezTo>
                  <a:cubicBezTo>
                    <a:pt x="77" y="256"/>
                    <a:pt x="77" y="256"/>
                    <a:pt x="77" y="256"/>
                  </a:cubicBezTo>
                  <a:cubicBezTo>
                    <a:pt x="77" y="256"/>
                    <a:pt x="77" y="256"/>
                    <a:pt x="77" y="256"/>
                  </a:cubicBezTo>
                  <a:cubicBezTo>
                    <a:pt x="78" y="256"/>
                    <a:pt x="78" y="256"/>
                    <a:pt x="79" y="256"/>
                  </a:cubicBezTo>
                  <a:cubicBezTo>
                    <a:pt x="79" y="256"/>
                    <a:pt x="79" y="256"/>
                    <a:pt x="80" y="256"/>
                  </a:cubicBezTo>
                  <a:cubicBezTo>
                    <a:pt x="80" y="256"/>
                    <a:pt x="81" y="256"/>
                    <a:pt x="81" y="256"/>
                  </a:cubicBezTo>
                  <a:cubicBezTo>
                    <a:pt x="82" y="256"/>
                    <a:pt x="82" y="256"/>
                    <a:pt x="83" y="256"/>
                  </a:cubicBezTo>
                  <a:cubicBezTo>
                    <a:pt x="83" y="255"/>
                    <a:pt x="83" y="255"/>
                    <a:pt x="83" y="255"/>
                  </a:cubicBezTo>
                  <a:cubicBezTo>
                    <a:pt x="84" y="255"/>
                    <a:pt x="84" y="255"/>
                    <a:pt x="84" y="255"/>
                  </a:cubicBezTo>
                  <a:cubicBezTo>
                    <a:pt x="84" y="255"/>
                    <a:pt x="84" y="255"/>
                    <a:pt x="84" y="255"/>
                  </a:cubicBezTo>
                  <a:cubicBezTo>
                    <a:pt x="84" y="255"/>
                    <a:pt x="84" y="255"/>
                    <a:pt x="84" y="255"/>
                  </a:cubicBezTo>
                  <a:cubicBezTo>
                    <a:pt x="85" y="255"/>
                    <a:pt x="85" y="255"/>
                    <a:pt x="86" y="255"/>
                  </a:cubicBezTo>
                  <a:cubicBezTo>
                    <a:pt x="86" y="255"/>
                    <a:pt x="87" y="255"/>
                    <a:pt x="87" y="255"/>
                  </a:cubicBezTo>
                  <a:cubicBezTo>
                    <a:pt x="88" y="255"/>
                    <a:pt x="88" y="255"/>
                    <a:pt x="89" y="255"/>
                  </a:cubicBezTo>
                  <a:cubicBezTo>
                    <a:pt x="89" y="255"/>
                    <a:pt x="90" y="255"/>
                    <a:pt x="90" y="255"/>
                  </a:cubicBezTo>
                  <a:cubicBezTo>
                    <a:pt x="91" y="255"/>
                    <a:pt x="92" y="255"/>
                    <a:pt x="92" y="255"/>
                  </a:cubicBezTo>
                  <a:cubicBezTo>
                    <a:pt x="93" y="255"/>
                    <a:pt x="93" y="255"/>
                    <a:pt x="94" y="255"/>
                  </a:cubicBezTo>
                  <a:cubicBezTo>
                    <a:pt x="95" y="255"/>
                    <a:pt x="95" y="255"/>
                    <a:pt x="96" y="255"/>
                  </a:cubicBezTo>
                  <a:cubicBezTo>
                    <a:pt x="97" y="254"/>
                    <a:pt x="98" y="254"/>
                    <a:pt x="99" y="254"/>
                  </a:cubicBezTo>
                  <a:cubicBezTo>
                    <a:pt x="99" y="254"/>
                    <a:pt x="100" y="254"/>
                    <a:pt x="101" y="254"/>
                  </a:cubicBezTo>
                  <a:cubicBezTo>
                    <a:pt x="102" y="254"/>
                    <a:pt x="102" y="254"/>
                    <a:pt x="102" y="254"/>
                  </a:cubicBezTo>
                  <a:cubicBezTo>
                    <a:pt x="102" y="254"/>
                    <a:pt x="102" y="254"/>
                    <a:pt x="102" y="254"/>
                  </a:cubicBezTo>
                  <a:cubicBezTo>
                    <a:pt x="102" y="254"/>
                    <a:pt x="102" y="254"/>
                    <a:pt x="102" y="254"/>
                  </a:cubicBezTo>
                  <a:cubicBezTo>
                    <a:pt x="103" y="254"/>
                    <a:pt x="103" y="254"/>
                    <a:pt x="104" y="254"/>
                  </a:cubicBezTo>
                  <a:cubicBezTo>
                    <a:pt x="105" y="253"/>
                    <a:pt x="106" y="253"/>
                    <a:pt x="107" y="253"/>
                  </a:cubicBezTo>
                  <a:cubicBezTo>
                    <a:pt x="107" y="253"/>
                    <a:pt x="108" y="253"/>
                    <a:pt x="108" y="253"/>
                  </a:cubicBezTo>
                  <a:cubicBezTo>
                    <a:pt x="108" y="253"/>
                    <a:pt x="109" y="253"/>
                    <a:pt x="109" y="253"/>
                  </a:cubicBezTo>
                  <a:cubicBezTo>
                    <a:pt x="110" y="253"/>
                    <a:pt x="110" y="253"/>
                    <a:pt x="111" y="253"/>
                  </a:cubicBezTo>
                  <a:cubicBezTo>
                    <a:pt x="111" y="253"/>
                    <a:pt x="111" y="252"/>
                    <a:pt x="112" y="252"/>
                  </a:cubicBezTo>
                  <a:cubicBezTo>
                    <a:pt x="114" y="252"/>
                    <a:pt x="115" y="252"/>
                    <a:pt x="117" y="252"/>
                  </a:cubicBezTo>
                  <a:cubicBezTo>
                    <a:pt x="117" y="252"/>
                    <a:pt x="117" y="252"/>
                    <a:pt x="117" y="252"/>
                  </a:cubicBezTo>
                  <a:cubicBezTo>
                    <a:pt x="119" y="251"/>
                    <a:pt x="120" y="251"/>
                    <a:pt x="122" y="251"/>
                  </a:cubicBezTo>
                  <a:cubicBezTo>
                    <a:pt x="122" y="251"/>
                    <a:pt x="122" y="251"/>
                    <a:pt x="122" y="251"/>
                  </a:cubicBezTo>
                  <a:cubicBezTo>
                    <a:pt x="123" y="251"/>
                    <a:pt x="125" y="250"/>
                    <a:pt x="126" y="250"/>
                  </a:cubicBezTo>
                  <a:cubicBezTo>
                    <a:pt x="133" y="336"/>
                    <a:pt x="133" y="336"/>
                    <a:pt x="133" y="336"/>
                  </a:cubicBezTo>
                  <a:cubicBezTo>
                    <a:pt x="320" y="337"/>
                    <a:pt x="320" y="337"/>
                    <a:pt x="320" y="337"/>
                  </a:cubicBezTo>
                  <a:cubicBezTo>
                    <a:pt x="322" y="337"/>
                    <a:pt x="336" y="336"/>
                    <a:pt x="356" y="336"/>
                  </a:cubicBezTo>
                  <a:cubicBezTo>
                    <a:pt x="376" y="336"/>
                    <a:pt x="402" y="336"/>
                    <a:pt x="430" y="335"/>
                  </a:cubicBezTo>
                  <a:cubicBezTo>
                    <a:pt x="458" y="335"/>
                    <a:pt x="488" y="335"/>
                    <a:pt x="515" y="335"/>
                  </a:cubicBezTo>
                  <a:cubicBezTo>
                    <a:pt x="542" y="334"/>
                    <a:pt x="566" y="334"/>
                    <a:pt x="583" y="334"/>
                  </a:cubicBezTo>
                  <a:cubicBezTo>
                    <a:pt x="584" y="334"/>
                    <a:pt x="585" y="334"/>
                    <a:pt x="585" y="334"/>
                  </a:cubicBezTo>
                  <a:cubicBezTo>
                    <a:pt x="586" y="334"/>
                    <a:pt x="587" y="334"/>
                    <a:pt x="588" y="334"/>
                  </a:cubicBezTo>
                  <a:cubicBezTo>
                    <a:pt x="588" y="334"/>
                    <a:pt x="589" y="334"/>
                    <a:pt x="590" y="334"/>
                  </a:cubicBezTo>
                  <a:cubicBezTo>
                    <a:pt x="590" y="334"/>
                    <a:pt x="591" y="334"/>
                    <a:pt x="592" y="334"/>
                  </a:cubicBezTo>
                  <a:cubicBezTo>
                    <a:pt x="593" y="334"/>
                    <a:pt x="593" y="334"/>
                    <a:pt x="594" y="334"/>
                  </a:cubicBezTo>
                  <a:cubicBezTo>
                    <a:pt x="595" y="334"/>
                    <a:pt x="596" y="334"/>
                    <a:pt x="597" y="334"/>
                  </a:cubicBezTo>
                  <a:cubicBezTo>
                    <a:pt x="597" y="334"/>
                    <a:pt x="597" y="334"/>
                    <a:pt x="597" y="334"/>
                  </a:cubicBezTo>
                  <a:cubicBezTo>
                    <a:pt x="598" y="334"/>
                    <a:pt x="598" y="334"/>
                    <a:pt x="599" y="334"/>
                  </a:cubicBezTo>
                  <a:cubicBezTo>
                    <a:pt x="600" y="334"/>
                    <a:pt x="600" y="334"/>
                    <a:pt x="601" y="334"/>
                  </a:cubicBezTo>
                  <a:cubicBezTo>
                    <a:pt x="602" y="334"/>
                    <a:pt x="602" y="334"/>
                    <a:pt x="602" y="334"/>
                  </a:cubicBezTo>
                  <a:cubicBezTo>
                    <a:pt x="602" y="334"/>
                    <a:pt x="602" y="334"/>
                    <a:pt x="603" y="334"/>
                  </a:cubicBezTo>
                  <a:cubicBezTo>
                    <a:pt x="604" y="334"/>
                    <a:pt x="604" y="334"/>
                    <a:pt x="605" y="334"/>
                  </a:cubicBezTo>
                  <a:cubicBezTo>
                    <a:pt x="606" y="334"/>
                    <a:pt x="606" y="334"/>
                    <a:pt x="606" y="334"/>
                  </a:cubicBezTo>
                  <a:cubicBezTo>
                    <a:pt x="607" y="334"/>
                    <a:pt x="607" y="334"/>
                    <a:pt x="607" y="334"/>
                  </a:cubicBezTo>
                  <a:cubicBezTo>
                    <a:pt x="608" y="334"/>
                    <a:pt x="608" y="334"/>
                    <a:pt x="609" y="334"/>
                  </a:cubicBezTo>
                  <a:cubicBezTo>
                    <a:pt x="610" y="334"/>
                    <a:pt x="610" y="334"/>
                    <a:pt x="611" y="334"/>
                  </a:cubicBezTo>
                  <a:cubicBezTo>
                    <a:pt x="611" y="334"/>
                    <a:pt x="611" y="334"/>
                    <a:pt x="611" y="334"/>
                  </a:cubicBezTo>
                  <a:cubicBezTo>
                    <a:pt x="611" y="334"/>
                    <a:pt x="612" y="334"/>
                    <a:pt x="613" y="334"/>
                  </a:cubicBezTo>
                  <a:cubicBezTo>
                    <a:pt x="614" y="334"/>
                    <a:pt x="615" y="334"/>
                    <a:pt x="616" y="333"/>
                  </a:cubicBezTo>
                  <a:cubicBezTo>
                    <a:pt x="617" y="333"/>
                    <a:pt x="618" y="333"/>
                    <a:pt x="618" y="333"/>
                  </a:cubicBezTo>
                  <a:cubicBezTo>
                    <a:pt x="619" y="333"/>
                    <a:pt x="620" y="333"/>
                    <a:pt x="621" y="333"/>
                  </a:cubicBezTo>
                  <a:cubicBezTo>
                    <a:pt x="621" y="333"/>
                    <a:pt x="622" y="333"/>
                    <a:pt x="622" y="333"/>
                  </a:cubicBezTo>
                  <a:cubicBezTo>
                    <a:pt x="622" y="333"/>
                    <a:pt x="622" y="333"/>
                    <a:pt x="622" y="333"/>
                  </a:cubicBezTo>
                  <a:cubicBezTo>
                    <a:pt x="622" y="333"/>
                    <a:pt x="623" y="333"/>
                    <a:pt x="623" y="333"/>
                  </a:cubicBezTo>
                  <a:cubicBezTo>
                    <a:pt x="624" y="333"/>
                    <a:pt x="624" y="333"/>
                    <a:pt x="625" y="333"/>
                  </a:cubicBezTo>
                  <a:cubicBezTo>
                    <a:pt x="625" y="333"/>
                    <a:pt x="625" y="333"/>
                    <a:pt x="625" y="333"/>
                  </a:cubicBezTo>
                  <a:cubicBezTo>
                    <a:pt x="625" y="333"/>
                    <a:pt x="625" y="333"/>
                    <a:pt x="625" y="333"/>
                  </a:cubicBezTo>
                  <a:cubicBezTo>
                    <a:pt x="625" y="333"/>
                    <a:pt x="625" y="333"/>
                    <a:pt x="625" y="333"/>
                  </a:cubicBezTo>
                  <a:cubicBezTo>
                    <a:pt x="626" y="333"/>
                    <a:pt x="627" y="333"/>
                    <a:pt x="627" y="333"/>
                  </a:cubicBezTo>
                  <a:cubicBezTo>
                    <a:pt x="628" y="333"/>
                    <a:pt x="628" y="333"/>
                    <a:pt x="628" y="333"/>
                  </a:cubicBezTo>
                  <a:cubicBezTo>
                    <a:pt x="628" y="333"/>
                    <a:pt x="628" y="333"/>
                    <a:pt x="628" y="333"/>
                  </a:cubicBezTo>
                  <a:cubicBezTo>
                    <a:pt x="629" y="333"/>
                    <a:pt x="629" y="333"/>
                    <a:pt x="629" y="333"/>
                  </a:cubicBezTo>
                  <a:cubicBezTo>
                    <a:pt x="630" y="333"/>
                    <a:pt x="630" y="332"/>
                    <a:pt x="631" y="332"/>
                  </a:cubicBezTo>
                  <a:cubicBezTo>
                    <a:pt x="631" y="332"/>
                    <a:pt x="632" y="332"/>
                    <a:pt x="632" y="332"/>
                  </a:cubicBezTo>
                  <a:cubicBezTo>
                    <a:pt x="633" y="332"/>
                    <a:pt x="633" y="332"/>
                    <a:pt x="633" y="332"/>
                  </a:cubicBezTo>
                  <a:cubicBezTo>
                    <a:pt x="633" y="332"/>
                    <a:pt x="633" y="332"/>
                    <a:pt x="633" y="332"/>
                  </a:cubicBezTo>
                  <a:cubicBezTo>
                    <a:pt x="634" y="332"/>
                    <a:pt x="634" y="332"/>
                    <a:pt x="634" y="332"/>
                  </a:cubicBezTo>
                  <a:cubicBezTo>
                    <a:pt x="635" y="332"/>
                    <a:pt x="635" y="332"/>
                    <a:pt x="636" y="332"/>
                  </a:cubicBezTo>
                  <a:cubicBezTo>
                    <a:pt x="636" y="332"/>
                    <a:pt x="636" y="332"/>
                    <a:pt x="636" y="332"/>
                  </a:cubicBezTo>
                  <a:cubicBezTo>
                    <a:pt x="636" y="332"/>
                    <a:pt x="636" y="332"/>
                    <a:pt x="636" y="332"/>
                  </a:cubicBezTo>
                  <a:cubicBezTo>
                    <a:pt x="636" y="332"/>
                    <a:pt x="637" y="332"/>
                    <a:pt x="637" y="332"/>
                  </a:cubicBezTo>
                  <a:cubicBezTo>
                    <a:pt x="638" y="332"/>
                    <a:pt x="638" y="332"/>
                    <a:pt x="638" y="332"/>
                  </a:cubicBezTo>
                  <a:cubicBezTo>
                    <a:pt x="638" y="332"/>
                    <a:pt x="638" y="332"/>
                    <a:pt x="638" y="332"/>
                  </a:cubicBezTo>
                  <a:cubicBezTo>
                    <a:pt x="639" y="331"/>
                    <a:pt x="639" y="331"/>
                    <a:pt x="639" y="331"/>
                  </a:cubicBezTo>
                  <a:cubicBezTo>
                    <a:pt x="639" y="331"/>
                    <a:pt x="639" y="331"/>
                    <a:pt x="639" y="331"/>
                  </a:cubicBezTo>
                  <a:cubicBezTo>
                    <a:pt x="640" y="331"/>
                    <a:pt x="642" y="331"/>
                    <a:pt x="643" y="331"/>
                  </a:cubicBezTo>
                  <a:cubicBezTo>
                    <a:pt x="643" y="331"/>
                    <a:pt x="643" y="331"/>
                    <a:pt x="643" y="331"/>
                  </a:cubicBezTo>
                  <a:cubicBezTo>
                    <a:pt x="643" y="331"/>
                    <a:pt x="643" y="331"/>
                    <a:pt x="643" y="331"/>
                  </a:cubicBezTo>
                  <a:cubicBezTo>
                    <a:pt x="644" y="330"/>
                    <a:pt x="645" y="330"/>
                    <a:pt x="645" y="330"/>
                  </a:cubicBezTo>
                  <a:cubicBezTo>
                    <a:pt x="645" y="330"/>
                    <a:pt x="645" y="330"/>
                    <a:pt x="645" y="330"/>
                  </a:cubicBezTo>
                  <a:cubicBezTo>
                    <a:pt x="646" y="330"/>
                    <a:pt x="646" y="330"/>
                    <a:pt x="646" y="330"/>
                  </a:cubicBezTo>
                  <a:cubicBezTo>
                    <a:pt x="646" y="330"/>
                    <a:pt x="647" y="330"/>
                    <a:pt x="647" y="330"/>
                  </a:cubicBezTo>
                  <a:cubicBezTo>
                    <a:pt x="648" y="329"/>
                    <a:pt x="648" y="329"/>
                    <a:pt x="648" y="329"/>
                  </a:cubicBezTo>
                  <a:cubicBezTo>
                    <a:pt x="648" y="329"/>
                    <a:pt x="648" y="329"/>
                    <a:pt x="648" y="329"/>
                  </a:cubicBezTo>
                  <a:cubicBezTo>
                    <a:pt x="648" y="329"/>
                    <a:pt x="648" y="329"/>
                    <a:pt x="648" y="329"/>
                  </a:cubicBezTo>
                  <a:cubicBezTo>
                    <a:pt x="649" y="329"/>
                    <a:pt x="649" y="329"/>
                    <a:pt x="649" y="329"/>
                  </a:cubicBezTo>
                  <a:cubicBezTo>
                    <a:pt x="650" y="329"/>
                    <a:pt x="650" y="329"/>
                    <a:pt x="650" y="329"/>
                  </a:cubicBezTo>
                  <a:cubicBezTo>
                    <a:pt x="650" y="329"/>
                    <a:pt x="650" y="329"/>
                    <a:pt x="650" y="329"/>
                  </a:cubicBezTo>
                  <a:cubicBezTo>
                    <a:pt x="650" y="329"/>
                    <a:pt x="650" y="329"/>
                    <a:pt x="650" y="329"/>
                  </a:cubicBezTo>
                  <a:cubicBezTo>
                    <a:pt x="650" y="328"/>
                    <a:pt x="650" y="328"/>
                    <a:pt x="650" y="328"/>
                  </a:cubicBezTo>
                  <a:cubicBezTo>
                    <a:pt x="651" y="328"/>
                    <a:pt x="651" y="328"/>
                    <a:pt x="651" y="328"/>
                  </a:cubicBezTo>
                  <a:cubicBezTo>
                    <a:pt x="651" y="328"/>
                    <a:pt x="651" y="328"/>
                    <a:pt x="651" y="328"/>
                  </a:cubicBezTo>
                  <a:cubicBezTo>
                    <a:pt x="652" y="327"/>
                    <a:pt x="652" y="327"/>
                    <a:pt x="652" y="327"/>
                  </a:cubicBezTo>
                  <a:cubicBezTo>
                    <a:pt x="652" y="327"/>
                    <a:pt x="652" y="327"/>
                    <a:pt x="652" y="327"/>
                  </a:cubicBezTo>
                  <a:cubicBezTo>
                    <a:pt x="653" y="327"/>
                    <a:pt x="653" y="327"/>
                    <a:pt x="653" y="327"/>
                  </a:cubicBezTo>
                  <a:cubicBezTo>
                    <a:pt x="653" y="327"/>
                    <a:pt x="653" y="327"/>
                    <a:pt x="653" y="327"/>
                  </a:cubicBezTo>
                  <a:cubicBezTo>
                    <a:pt x="653" y="327"/>
                    <a:pt x="653" y="327"/>
                    <a:pt x="653" y="327"/>
                  </a:cubicBezTo>
                  <a:cubicBezTo>
                    <a:pt x="653" y="327"/>
                    <a:pt x="654" y="326"/>
                    <a:pt x="655" y="326"/>
                  </a:cubicBezTo>
                  <a:cubicBezTo>
                    <a:pt x="655" y="326"/>
                    <a:pt x="655" y="326"/>
                    <a:pt x="655" y="326"/>
                  </a:cubicBezTo>
                  <a:cubicBezTo>
                    <a:pt x="656" y="326"/>
                    <a:pt x="656"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4"/>
                    <a:pt x="657" y="324"/>
                    <a:pt x="657" y="324"/>
                  </a:cubicBezTo>
                  <a:cubicBezTo>
                    <a:pt x="657" y="324"/>
                    <a:pt x="657" y="324"/>
                    <a:pt x="657"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2"/>
                    <a:pt x="658" y="322"/>
                    <a:pt x="658" y="322"/>
                  </a:cubicBezTo>
                  <a:cubicBezTo>
                    <a:pt x="658" y="322"/>
                    <a:pt x="658" y="322"/>
                    <a:pt x="658" y="322"/>
                  </a:cubicBezTo>
                  <a:cubicBezTo>
                    <a:pt x="658" y="322"/>
                    <a:pt x="658" y="322"/>
                    <a:pt x="658" y="322"/>
                  </a:cubicBezTo>
                  <a:cubicBezTo>
                    <a:pt x="658" y="322"/>
                    <a:pt x="658" y="322"/>
                    <a:pt x="658" y="322"/>
                  </a:cubicBezTo>
                  <a:cubicBezTo>
                    <a:pt x="658" y="322"/>
                    <a:pt x="658" y="322"/>
                    <a:pt x="658" y="322"/>
                  </a:cubicBezTo>
                  <a:cubicBezTo>
                    <a:pt x="658" y="321"/>
                    <a:pt x="658" y="321"/>
                    <a:pt x="658" y="321"/>
                  </a:cubicBezTo>
                  <a:cubicBezTo>
                    <a:pt x="658" y="321"/>
                    <a:pt x="658" y="321"/>
                    <a:pt x="658" y="321"/>
                  </a:cubicBezTo>
                  <a:cubicBezTo>
                    <a:pt x="658" y="321"/>
                    <a:pt x="658" y="321"/>
                    <a:pt x="658" y="321"/>
                  </a:cubicBezTo>
                  <a:cubicBezTo>
                    <a:pt x="658" y="321"/>
                    <a:pt x="658" y="321"/>
                    <a:pt x="658" y="321"/>
                  </a:cubicBezTo>
                  <a:cubicBezTo>
                    <a:pt x="658" y="321"/>
                    <a:pt x="658" y="321"/>
                    <a:pt x="658" y="321"/>
                  </a:cubicBezTo>
                  <a:cubicBezTo>
                    <a:pt x="658" y="321"/>
                    <a:pt x="658" y="321"/>
                    <a:pt x="658" y="321"/>
                  </a:cubicBezTo>
                  <a:cubicBezTo>
                    <a:pt x="657" y="287"/>
                    <a:pt x="657" y="287"/>
                    <a:pt x="657" y="287"/>
                  </a:cubicBezTo>
                  <a:cubicBezTo>
                    <a:pt x="656" y="244"/>
                    <a:pt x="656" y="244"/>
                    <a:pt x="656" y="244"/>
                  </a:cubicBezTo>
                  <a:cubicBezTo>
                    <a:pt x="657" y="244"/>
                    <a:pt x="658" y="244"/>
                    <a:pt x="659" y="244"/>
                  </a:cubicBezTo>
                  <a:cubicBezTo>
                    <a:pt x="659" y="244"/>
                    <a:pt x="659" y="244"/>
                    <a:pt x="659" y="244"/>
                  </a:cubicBezTo>
                  <a:cubicBezTo>
                    <a:pt x="661" y="244"/>
                    <a:pt x="663" y="244"/>
                    <a:pt x="665" y="243"/>
                  </a:cubicBezTo>
                  <a:cubicBezTo>
                    <a:pt x="666" y="243"/>
                    <a:pt x="667" y="243"/>
                    <a:pt x="668" y="244"/>
                  </a:cubicBezTo>
                  <a:cubicBezTo>
                    <a:pt x="669" y="244"/>
                    <a:pt x="670" y="244"/>
                    <a:pt x="671" y="244"/>
                  </a:cubicBezTo>
                  <a:cubicBezTo>
                    <a:pt x="671" y="244"/>
                    <a:pt x="671" y="244"/>
                    <a:pt x="671" y="244"/>
                  </a:cubicBezTo>
                  <a:cubicBezTo>
                    <a:pt x="672" y="244"/>
                    <a:pt x="673" y="244"/>
                    <a:pt x="674" y="244"/>
                  </a:cubicBezTo>
                  <a:cubicBezTo>
                    <a:pt x="675" y="244"/>
                    <a:pt x="675" y="244"/>
                    <a:pt x="675" y="244"/>
                  </a:cubicBezTo>
                  <a:cubicBezTo>
                    <a:pt x="675" y="244"/>
                    <a:pt x="675" y="244"/>
                    <a:pt x="675" y="244"/>
                  </a:cubicBezTo>
                  <a:cubicBezTo>
                    <a:pt x="676" y="244"/>
                    <a:pt x="677" y="244"/>
                    <a:pt x="677" y="244"/>
                  </a:cubicBezTo>
                  <a:cubicBezTo>
                    <a:pt x="678" y="244"/>
                    <a:pt x="679" y="244"/>
                    <a:pt x="680" y="244"/>
                  </a:cubicBezTo>
                  <a:cubicBezTo>
                    <a:pt x="681" y="244"/>
                    <a:pt x="682" y="244"/>
                    <a:pt x="683" y="244"/>
                  </a:cubicBezTo>
                  <a:cubicBezTo>
                    <a:pt x="683" y="244"/>
                    <a:pt x="683" y="244"/>
                    <a:pt x="683" y="244"/>
                  </a:cubicBezTo>
                  <a:cubicBezTo>
                    <a:pt x="684" y="244"/>
                    <a:pt x="684" y="244"/>
                    <a:pt x="684" y="244"/>
                  </a:cubicBezTo>
                  <a:cubicBezTo>
                    <a:pt x="684" y="244"/>
                    <a:pt x="684" y="244"/>
                    <a:pt x="684" y="244"/>
                  </a:cubicBezTo>
                  <a:cubicBezTo>
                    <a:pt x="685" y="245"/>
                    <a:pt x="685" y="245"/>
                    <a:pt x="685" y="245"/>
                  </a:cubicBezTo>
                  <a:cubicBezTo>
                    <a:pt x="686" y="245"/>
                    <a:pt x="687" y="245"/>
                    <a:pt x="688" y="245"/>
                  </a:cubicBezTo>
                  <a:cubicBezTo>
                    <a:pt x="688" y="245"/>
                    <a:pt x="689" y="245"/>
                    <a:pt x="689" y="245"/>
                  </a:cubicBezTo>
                  <a:cubicBezTo>
                    <a:pt x="690" y="245"/>
                    <a:pt x="690" y="245"/>
                    <a:pt x="690" y="245"/>
                  </a:cubicBezTo>
                  <a:cubicBezTo>
                    <a:pt x="690" y="245"/>
                    <a:pt x="690" y="245"/>
                    <a:pt x="690" y="245"/>
                  </a:cubicBezTo>
                  <a:cubicBezTo>
                    <a:pt x="690" y="245"/>
                    <a:pt x="690" y="245"/>
                    <a:pt x="690" y="245"/>
                  </a:cubicBezTo>
                  <a:cubicBezTo>
                    <a:pt x="690" y="245"/>
                    <a:pt x="690" y="245"/>
                    <a:pt x="690" y="245"/>
                  </a:cubicBezTo>
                  <a:cubicBezTo>
                    <a:pt x="691" y="245"/>
                    <a:pt x="691" y="245"/>
                    <a:pt x="692" y="245"/>
                  </a:cubicBezTo>
                  <a:cubicBezTo>
                    <a:pt x="692" y="245"/>
                    <a:pt x="693" y="245"/>
                    <a:pt x="693" y="245"/>
                  </a:cubicBezTo>
                  <a:cubicBezTo>
                    <a:pt x="695" y="245"/>
                    <a:pt x="695" y="245"/>
                    <a:pt x="695" y="245"/>
                  </a:cubicBezTo>
                  <a:cubicBezTo>
                    <a:pt x="696" y="245"/>
                    <a:pt x="696" y="245"/>
                    <a:pt x="696" y="245"/>
                  </a:cubicBezTo>
                  <a:cubicBezTo>
                    <a:pt x="697" y="245"/>
                    <a:pt x="697" y="245"/>
                    <a:pt x="697" y="245"/>
                  </a:cubicBezTo>
                  <a:cubicBezTo>
                    <a:pt x="698" y="245"/>
                    <a:pt x="698" y="245"/>
                    <a:pt x="698" y="245"/>
                  </a:cubicBezTo>
                  <a:cubicBezTo>
                    <a:pt x="699" y="245"/>
                    <a:pt x="699" y="245"/>
                    <a:pt x="699" y="245"/>
                  </a:cubicBezTo>
                  <a:cubicBezTo>
                    <a:pt x="700" y="245"/>
                    <a:pt x="700" y="245"/>
                    <a:pt x="700" y="245"/>
                  </a:cubicBezTo>
                  <a:cubicBezTo>
                    <a:pt x="700" y="245"/>
                    <a:pt x="700" y="245"/>
                    <a:pt x="700" y="245"/>
                  </a:cubicBezTo>
                  <a:cubicBezTo>
                    <a:pt x="701" y="245"/>
                    <a:pt x="701" y="245"/>
                    <a:pt x="701" y="245"/>
                  </a:cubicBezTo>
                  <a:cubicBezTo>
                    <a:pt x="702" y="245"/>
                    <a:pt x="702" y="245"/>
                    <a:pt x="702" y="245"/>
                  </a:cubicBezTo>
                  <a:cubicBezTo>
                    <a:pt x="702" y="245"/>
                    <a:pt x="702" y="245"/>
                    <a:pt x="702" y="245"/>
                  </a:cubicBezTo>
                  <a:cubicBezTo>
                    <a:pt x="703" y="245"/>
                    <a:pt x="703" y="245"/>
                    <a:pt x="703" y="245"/>
                  </a:cubicBezTo>
                  <a:cubicBezTo>
                    <a:pt x="703" y="245"/>
                    <a:pt x="703" y="245"/>
                    <a:pt x="703" y="245"/>
                  </a:cubicBezTo>
                  <a:cubicBezTo>
                    <a:pt x="704" y="245"/>
                    <a:pt x="704" y="245"/>
                    <a:pt x="704" y="245"/>
                  </a:cubicBezTo>
                  <a:cubicBezTo>
                    <a:pt x="704" y="245"/>
                    <a:pt x="704" y="245"/>
                    <a:pt x="704" y="245"/>
                  </a:cubicBezTo>
                  <a:cubicBezTo>
                    <a:pt x="704" y="245"/>
                    <a:pt x="704" y="245"/>
                    <a:pt x="704" y="245"/>
                  </a:cubicBezTo>
                  <a:cubicBezTo>
                    <a:pt x="705" y="245"/>
                    <a:pt x="705" y="245"/>
                    <a:pt x="705" y="245"/>
                  </a:cubicBezTo>
                  <a:cubicBezTo>
                    <a:pt x="706" y="245"/>
                    <a:pt x="706" y="245"/>
                    <a:pt x="706" y="245"/>
                  </a:cubicBezTo>
                  <a:cubicBezTo>
                    <a:pt x="707" y="245"/>
                    <a:pt x="707" y="245"/>
                    <a:pt x="707" y="245"/>
                  </a:cubicBezTo>
                  <a:cubicBezTo>
                    <a:pt x="707" y="245"/>
                    <a:pt x="707" y="245"/>
                    <a:pt x="707" y="245"/>
                  </a:cubicBezTo>
                  <a:cubicBezTo>
                    <a:pt x="708" y="245"/>
                    <a:pt x="708" y="245"/>
                    <a:pt x="708" y="245"/>
                  </a:cubicBezTo>
                  <a:cubicBezTo>
                    <a:pt x="709" y="245"/>
                    <a:pt x="709" y="245"/>
                    <a:pt x="709" y="245"/>
                  </a:cubicBezTo>
                  <a:cubicBezTo>
                    <a:pt x="709" y="245"/>
                    <a:pt x="709" y="245"/>
                    <a:pt x="709" y="245"/>
                  </a:cubicBezTo>
                  <a:cubicBezTo>
                    <a:pt x="709" y="245"/>
                    <a:pt x="709" y="245"/>
                    <a:pt x="709" y="245"/>
                  </a:cubicBezTo>
                  <a:cubicBezTo>
                    <a:pt x="710" y="245"/>
                    <a:pt x="710" y="245"/>
                    <a:pt x="710" y="245"/>
                  </a:cubicBezTo>
                  <a:cubicBezTo>
                    <a:pt x="711" y="245"/>
                    <a:pt x="711" y="245"/>
                    <a:pt x="711" y="245"/>
                  </a:cubicBezTo>
                  <a:cubicBezTo>
                    <a:pt x="712" y="245"/>
                    <a:pt x="712" y="245"/>
                    <a:pt x="712" y="245"/>
                  </a:cubicBezTo>
                  <a:cubicBezTo>
                    <a:pt x="712" y="245"/>
                    <a:pt x="713" y="245"/>
                    <a:pt x="713" y="245"/>
                  </a:cubicBezTo>
                  <a:cubicBezTo>
                    <a:pt x="714" y="245"/>
                    <a:pt x="714" y="245"/>
                    <a:pt x="714" y="245"/>
                  </a:cubicBezTo>
                  <a:cubicBezTo>
                    <a:pt x="715" y="245"/>
                    <a:pt x="715" y="245"/>
                    <a:pt x="715" y="245"/>
                  </a:cubicBezTo>
                  <a:cubicBezTo>
                    <a:pt x="715" y="245"/>
                    <a:pt x="715" y="245"/>
                    <a:pt x="715" y="245"/>
                  </a:cubicBezTo>
                  <a:cubicBezTo>
                    <a:pt x="715" y="245"/>
                    <a:pt x="715" y="245"/>
                    <a:pt x="715" y="245"/>
                  </a:cubicBezTo>
                  <a:cubicBezTo>
                    <a:pt x="715" y="245"/>
                    <a:pt x="715" y="245"/>
                    <a:pt x="715" y="245"/>
                  </a:cubicBezTo>
                  <a:cubicBezTo>
                    <a:pt x="716" y="245"/>
                    <a:pt x="716" y="245"/>
                    <a:pt x="717" y="245"/>
                  </a:cubicBezTo>
                  <a:cubicBezTo>
                    <a:pt x="717" y="244"/>
                    <a:pt x="718" y="244"/>
                    <a:pt x="718" y="244"/>
                  </a:cubicBezTo>
                  <a:cubicBezTo>
                    <a:pt x="719" y="244"/>
                    <a:pt x="720" y="244"/>
                    <a:pt x="720" y="244"/>
                  </a:cubicBezTo>
                  <a:cubicBezTo>
                    <a:pt x="721" y="244"/>
                    <a:pt x="721" y="244"/>
                    <a:pt x="721" y="244"/>
                  </a:cubicBezTo>
                  <a:cubicBezTo>
                    <a:pt x="721" y="244"/>
                    <a:pt x="721" y="244"/>
                    <a:pt x="721" y="244"/>
                  </a:cubicBezTo>
                  <a:cubicBezTo>
                    <a:pt x="722" y="244"/>
                    <a:pt x="722" y="244"/>
                    <a:pt x="722" y="244"/>
                  </a:cubicBezTo>
                  <a:cubicBezTo>
                    <a:pt x="723" y="244"/>
                    <a:pt x="723" y="244"/>
                    <a:pt x="724" y="244"/>
                  </a:cubicBezTo>
                  <a:cubicBezTo>
                    <a:pt x="724" y="243"/>
                    <a:pt x="725" y="243"/>
                    <a:pt x="726" y="243"/>
                  </a:cubicBezTo>
                  <a:cubicBezTo>
                    <a:pt x="726" y="243"/>
                    <a:pt x="727" y="243"/>
                    <a:pt x="727" y="243"/>
                  </a:cubicBezTo>
                  <a:cubicBezTo>
                    <a:pt x="728" y="243"/>
                    <a:pt x="729" y="243"/>
                    <a:pt x="729" y="243"/>
                  </a:cubicBezTo>
                  <a:cubicBezTo>
                    <a:pt x="730" y="243"/>
                    <a:pt x="730" y="242"/>
                    <a:pt x="731" y="242"/>
                  </a:cubicBezTo>
                  <a:cubicBezTo>
                    <a:pt x="732" y="242"/>
                    <a:pt x="732" y="242"/>
                    <a:pt x="733" y="242"/>
                  </a:cubicBezTo>
                  <a:cubicBezTo>
                    <a:pt x="734" y="242"/>
                    <a:pt x="735" y="241"/>
                    <a:pt x="737" y="241"/>
                  </a:cubicBezTo>
                  <a:cubicBezTo>
                    <a:pt x="737" y="241"/>
                    <a:pt x="738" y="241"/>
                    <a:pt x="739" y="241"/>
                  </a:cubicBezTo>
                  <a:cubicBezTo>
                    <a:pt x="739" y="241"/>
                    <a:pt x="740" y="240"/>
                    <a:pt x="740" y="240"/>
                  </a:cubicBezTo>
                  <a:cubicBezTo>
                    <a:pt x="741" y="240"/>
                    <a:pt x="742" y="240"/>
                    <a:pt x="742" y="240"/>
                  </a:cubicBezTo>
                  <a:cubicBezTo>
                    <a:pt x="743" y="240"/>
                    <a:pt x="744" y="239"/>
                    <a:pt x="745" y="239"/>
                  </a:cubicBezTo>
                  <a:cubicBezTo>
                    <a:pt x="745" y="239"/>
                    <a:pt x="746" y="239"/>
                    <a:pt x="747" y="239"/>
                  </a:cubicBezTo>
                  <a:cubicBezTo>
                    <a:pt x="747" y="238"/>
                    <a:pt x="748" y="238"/>
                    <a:pt x="748" y="238"/>
                  </a:cubicBezTo>
                  <a:cubicBezTo>
                    <a:pt x="750" y="238"/>
                    <a:pt x="752" y="237"/>
                    <a:pt x="753" y="237"/>
                  </a:cubicBezTo>
                  <a:cubicBezTo>
                    <a:pt x="754" y="236"/>
                    <a:pt x="755" y="236"/>
                    <a:pt x="756" y="236"/>
                  </a:cubicBezTo>
                  <a:cubicBezTo>
                    <a:pt x="757" y="236"/>
                    <a:pt x="757" y="236"/>
                    <a:pt x="757" y="236"/>
                  </a:cubicBezTo>
                  <a:cubicBezTo>
                    <a:pt x="757" y="235"/>
                    <a:pt x="757" y="235"/>
                    <a:pt x="757" y="235"/>
                  </a:cubicBezTo>
                  <a:cubicBezTo>
                    <a:pt x="758" y="235"/>
                    <a:pt x="758" y="235"/>
                    <a:pt x="758" y="235"/>
                  </a:cubicBezTo>
                  <a:cubicBezTo>
                    <a:pt x="759" y="235"/>
                    <a:pt x="759" y="235"/>
                    <a:pt x="759" y="235"/>
                  </a:cubicBezTo>
                  <a:cubicBezTo>
                    <a:pt x="760" y="235"/>
                    <a:pt x="760" y="234"/>
                    <a:pt x="761" y="234"/>
                  </a:cubicBezTo>
                  <a:cubicBezTo>
                    <a:pt x="762" y="234"/>
                    <a:pt x="762" y="234"/>
                    <a:pt x="762" y="234"/>
                  </a:cubicBezTo>
                  <a:cubicBezTo>
                    <a:pt x="762" y="234"/>
                    <a:pt x="762" y="234"/>
                    <a:pt x="762" y="234"/>
                  </a:cubicBezTo>
                  <a:cubicBezTo>
                    <a:pt x="762" y="234"/>
                    <a:pt x="762" y="234"/>
                    <a:pt x="762" y="234"/>
                  </a:cubicBezTo>
                  <a:cubicBezTo>
                    <a:pt x="763" y="234"/>
                    <a:pt x="763" y="233"/>
                    <a:pt x="764" y="233"/>
                  </a:cubicBezTo>
                  <a:cubicBezTo>
                    <a:pt x="764" y="233"/>
                    <a:pt x="764" y="233"/>
                    <a:pt x="764" y="233"/>
                  </a:cubicBezTo>
                  <a:cubicBezTo>
                    <a:pt x="765" y="233"/>
                    <a:pt x="765" y="233"/>
                    <a:pt x="765" y="233"/>
                  </a:cubicBezTo>
                  <a:cubicBezTo>
                    <a:pt x="765" y="233"/>
                    <a:pt x="765" y="233"/>
                    <a:pt x="765" y="233"/>
                  </a:cubicBezTo>
                  <a:cubicBezTo>
                    <a:pt x="766" y="232"/>
                    <a:pt x="766" y="232"/>
                    <a:pt x="766" y="232"/>
                  </a:cubicBezTo>
                  <a:cubicBezTo>
                    <a:pt x="767" y="232"/>
                    <a:pt x="767" y="232"/>
                    <a:pt x="767" y="232"/>
                  </a:cubicBezTo>
                  <a:cubicBezTo>
                    <a:pt x="768" y="231"/>
                    <a:pt x="768" y="231"/>
                    <a:pt x="768" y="231"/>
                  </a:cubicBezTo>
                  <a:cubicBezTo>
                    <a:pt x="769" y="231"/>
                    <a:pt x="769" y="231"/>
                    <a:pt x="769" y="231"/>
                  </a:cubicBezTo>
                  <a:cubicBezTo>
                    <a:pt x="769" y="231"/>
                    <a:pt x="769" y="231"/>
                    <a:pt x="769" y="231"/>
                  </a:cubicBezTo>
                  <a:cubicBezTo>
                    <a:pt x="769" y="231"/>
                    <a:pt x="769" y="231"/>
                    <a:pt x="769" y="231"/>
                  </a:cubicBezTo>
                  <a:cubicBezTo>
                    <a:pt x="769" y="231"/>
                    <a:pt x="769" y="231"/>
                    <a:pt x="769" y="231"/>
                  </a:cubicBezTo>
                  <a:cubicBezTo>
                    <a:pt x="770" y="230"/>
                    <a:pt x="770" y="230"/>
                    <a:pt x="770" y="230"/>
                  </a:cubicBezTo>
                  <a:cubicBezTo>
                    <a:pt x="770" y="230"/>
                    <a:pt x="770" y="230"/>
                    <a:pt x="770" y="230"/>
                  </a:cubicBezTo>
                  <a:cubicBezTo>
                    <a:pt x="771" y="230"/>
                    <a:pt x="771" y="230"/>
                    <a:pt x="771" y="230"/>
                  </a:cubicBezTo>
                  <a:cubicBezTo>
                    <a:pt x="772" y="229"/>
                    <a:pt x="772" y="229"/>
                    <a:pt x="772" y="229"/>
                  </a:cubicBezTo>
                  <a:cubicBezTo>
                    <a:pt x="772" y="229"/>
                    <a:pt x="772" y="229"/>
                    <a:pt x="772" y="229"/>
                  </a:cubicBezTo>
                  <a:cubicBezTo>
                    <a:pt x="773" y="229"/>
                    <a:pt x="773" y="229"/>
                    <a:pt x="773" y="229"/>
                  </a:cubicBezTo>
                  <a:cubicBezTo>
                    <a:pt x="773" y="229"/>
                    <a:pt x="773" y="229"/>
                    <a:pt x="773" y="229"/>
                  </a:cubicBezTo>
                  <a:cubicBezTo>
                    <a:pt x="773" y="229"/>
                    <a:pt x="773" y="229"/>
                    <a:pt x="773" y="229"/>
                  </a:cubicBezTo>
                  <a:cubicBezTo>
                    <a:pt x="773" y="228"/>
                    <a:pt x="773" y="228"/>
                    <a:pt x="773" y="228"/>
                  </a:cubicBezTo>
                  <a:cubicBezTo>
                    <a:pt x="774" y="228"/>
                    <a:pt x="774" y="228"/>
                    <a:pt x="774" y="228"/>
                  </a:cubicBezTo>
                  <a:cubicBezTo>
                    <a:pt x="774" y="228"/>
                    <a:pt x="774" y="228"/>
                    <a:pt x="774" y="228"/>
                  </a:cubicBezTo>
                  <a:cubicBezTo>
                    <a:pt x="775" y="227"/>
                    <a:pt x="775" y="227"/>
                    <a:pt x="775" y="227"/>
                  </a:cubicBezTo>
                  <a:cubicBezTo>
                    <a:pt x="775" y="227"/>
                    <a:pt x="775" y="227"/>
                    <a:pt x="775" y="227"/>
                  </a:cubicBezTo>
                  <a:cubicBezTo>
                    <a:pt x="776" y="227"/>
                    <a:pt x="776" y="227"/>
                    <a:pt x="776" y="227"/>
                  </a:cubicBezTo>
                  <a:cubicBezTo>
                    <a:pt x="776" y="226"/>
                    <a:pt x="776" y="226"/>
                    <a:pt x="776" y="226"/>
                  </a:cubicBezTo>
                  <a:cubicBezTo>
                    <a:pt x="776" y="226"/>
                    <a:pt x="776" y="226"/>
                    <a:pt x="776" y="226"/>
                  </a:cubicBezTo>
                  <a:cubicBezTo>
                    <a:pt x="777" y="226"/>
                    <a:pt x="777" y="226"/>
                    <a:pt x="777" y="226"/>
                  </a:cubicBezTo>
                  <a:cubicBezTo>
                    <a:pt x="777" y="225"/>
                    <a:pt x="777" y="225"/>
                    <a:pt x="777" y="225"/>
                  </a:cubicBezTo>
                  <a:cubicBezTo>
                    <a:pt x="777" y="225"/>
                    <a:pt x="777" y="225"/>
                    <a:pt x="777" y="225"/>
                  </a:cubicBezTo>
                  <a:cubicBezTo>
                    <a:pt x="778" y="225"/>
                    <a:pt x="778" y="225"/>
                    <a:pt x="778" y="225"/>
                  </a:cubicBezTo>
                  <a:cubicBezTo>
                    <a:pt x="778" y="224"/>
                    <a:pt x="778" y="224"/>
                    <a:pt x="778" y="224"/>
                  </a:cubicBezTo>
                  <a:cubicBezTo>
                    <a:pt x="778" y="224"/>
                    <a:pt x="778" y="224"/>
                    <a:pt x="778" y="224"/>
                  </a:cubicBezTo>
                  <a:cubicBezTo>
                    <a:pt x="778" y="224"/>
                    <a:pt x="778" y="224"/>
                    <a:pt x="778" y="224"/>
                  </a:cubicBezTo>
                  <a:cubicBezTo>
                    <a:pt x="778" y="224"/>
                    <a:pt x="778" y="224"/>
                    <a:pt x="778" y="224"/>
                  </a:cubicBezTo>
                  <a:cubicBezTo>
                    <a:pt x="778" y="224"/>
                    <a:pt x="778" y="224"/>
                    <a:pt x="778" y="224"/>
                  </a:cubicBezTo>
                  <a:cubicBezTo>
                    <a:pt x="779" y="223"/>
                    <a:pt x="779" y="223"/>
                    <a:pt x="779" y="223"/>
                  </a:cubicBezTo>
                  <a:cubicBezTo>
                    <a:pt x="779" y="223"/>
                    <a:pt x="779" y="223"/>
                    <a:pt x="779" y="223"/>
                  </a:cubicBezTo>
                  <a:cubicBezTo>
                    <a:pt x="779" y="223"/>
                    <a:pt x="779" y="223"/>
                    <a:pt x="779" y="223"/>
                  </a:cubicBezTo>
                  <a:cubicBezTo>
                    <a:pt x="779" y="222"/>
                    <a:pt x="779" y="222"/>
                    <a:pt x="779" y="222"/>
                  </a:cubicBezTo>
                  <a:cubicBezTo>
                    <a:pt x="779" y="222"/>
                    <a:pt x="779" y="222"/>
                    <a:pt x="779" y="222"/>
                  </a:cubicBezTo>
                  <a:cubicBezTo>
                    <a:pt x="780" y="222"/>
                    <a:pt x="780" y="222"/>
                    <a:pt x="780" y="222"/>
                  </a:cubicBezTo>
                  <a:cubicBezTo>
                    <a:pt x="780" y="221"/>
                    <a:pt x="780" y="221"/>
                    <a:pt x="780" y="221"/>
                  </a:cubicBezTo>
                  <a:cubicBezTo>
                    <a:pt x="780" y="221"/>
                    <a:pt x="780" y="221"/>
                    <a:pt x="780" y="221"/>
                  </a:cubicBezTo>
                  <a:cubicBezTo>
                    <a:pt x="780" y="220"/>
                    <a:pt x="780" y="220"/>
                    <a:pt x="780" y="220"/>
                  </a:cubicBezTo>
                  <a:cubicBezTo>
                    <a:pt x="780" y="220"/>
                    <a:pt x="780" y="220"/>
                    <a:pt x="780" y="220"/>
                  </a:cubicBezTo>
                  <a:cubicBezTo>
                    <a:pt x="780" y="220"/>
                    <a:pt x="780" y="220"/>
                    <a:pt x="780" y="220"/>
                  </a:cubicBezTo>
                  <a:cubicBezTo>
                    <a:pt x="780" y="219"/>
                    <a:pt x="780" y="219"/>
                    <a:pt x="780" y="219"/>
                  </a:cubicBezTo>
                  <a:cubicBezTo>
                    <a:pt x="781" y="219"/>
                    <a:pt x="781" y="219"/>
                    <a:pt x="781" y="219"/>
                  </a:cubicBezTo>
                  <a:cubicBezTo>
                    <a:pt x="781" y="218"/>
                    <a:pt x="781" y="218"/>
                    <a:pt x="781" y="218"/>
                  </a:cubicBezTo>
                  <a:cubicBezTo>
                    <a:pt x="781" y="218"/>
                    <a:pt x="781" y="218"/>
                    <a:pt x="781" y="218"/>
                  </a:cubicBezTo>
                  <a:cubicBezTo>
                    <a:pt x="781" y="218"/>
                    <a:pt x="781" y="218"/>
                    <a:pt x="781" y="218"/>
                  </a:cubicBezTo>
                  <a:cubicBezTo>
                    <a:pt x="781" y="217"/>
                    <a:pt x="781" y="217"/>
                    <a:pt x="781" y="217"/>
                  </a:cubicBezTo>
                  <a:cubicBezTo>
                    <a:pt x="781" y="217"/>
                    <a:pt x="781" y="217"/>
                    <a:pt x="781" y="217"/>
                  </a:cubicBez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0" name="Freeform 22"/>
            <p:cNvSpPr/>
            <p:nvPr/>
          </p:nvSpPr>
          <p:spPr bwMode="auto">
            <a:xfrm flipH="1">
              <a:off x="5262760" y="3049612"/>
              <a:ext cx="1152525" cy="292100"/>
            </a:xfrm>
            <a:custGeom>
              <a:avLst/>
              <a:gdLst>
                <a:gd name="T0" fmla="*/ 742 w 779"/>
                <a:gd name="T1" fmla="*/ 59 h 196"/>
                <a:gd name="T2" fmla="*/ 722 w 779"/>
                <a:gd name="T3" fmla="*/ 57 h 196"/>
                <a:gd name="T4" fmla="*/ 670 w 779"/>
                <a:gd name="T5" fmla="*/ 64 h 196"/>
                <a:gd name="T6" fmla="*/ 653 w 779"/>
                <a:gd name="T7" fmla="*/ 67 h 196"/>
                <a:gd name="T8" fmla="*/ 640 w 779"/>
                <a:gd name="T9" fmla="*/ 66 h 196"/>
                <a:gd name="T10" fmla="*/ 630 w 779"/>
                <a:gd name="T11" fmla="*/ 56 h 196"/>
                <a:gd name="T12" fmla="*/ 584 w 779"/>
                <a:gd name="T13" fmla="*/ 4 h 196"/>
                <a:gd name="T14" fmla="*/ 481 w 779"/>
                <a:gd name="T15" fmla="*/ 3 h 196"/>
                <a:gd name="T16" fmla="*/ 470 w 779"/>
                <a:gd name="T17" fmla="*/ 4 h 196"/>
                <a:gd name="T18" fmla="*/ 448 w 779"/>
                <a:gd name="T19" fmla="*/ 32 h 196"/>
                <a:gd name="T20" fmla="*/ 433 w 779"/>
                <a:gd name="T21" fmla="*/ 50 h 196"/>
                <a:gd name="T22" fmla="*/ 384 w 779"/>
                <a:gd name="T23" fmla="*/ 53 h 196"/>
                <a:gd name="T24" fmla="*/ 341 w 779"/>
                <a:gd name="T25" fmla="*/ 50 h 196"/>
                <a:gd name="T26" fmla="*/ 345 w 779"/>
                <a:gd name="T27" fmla="*/ 21 h 196"/>
                <a:gd name="T28" fmla="*/ 342 w 779"/>
                <a:gd name="T29" fmla="*/ 3 h 196"/>
                <a:gd name="T30" fmla="*/ 298 w 779"/>
                <a:gd name="T31" fmla="*/ 0 h 196"/>
                <a:gd name="T32" fmla="*/ 191 w 779"/>
                <a:gd name="T33" fmla="*/ 0 h 196"/>
                <a:gd name="T34" fmla="*/ 163 w 779"/>
                <a:gd name="T35" fmla="*/ 12 h 196"/>
                <a:gd name="T36" fmla="*/ 168 w 779"/>
                <a:gd name="T37" fmla="*/ 35 h 196"/>
                <a:gd name="T38" fmla="*/ 175 w 779"/>
                <a:gd name="T39" fmla="*/ 68 h 196"/>
                <a:gd name="T40" fmla="*/ 140 w 779"/>
                <a:gd name="T41" fmla="*/ 76 h 196"/>
                <a:gd name="T42" fmla="*/ 127 w 779"/>
                <a:gd name="T43" fmla="*/ 75 h 196"/>
                <a:gd name="T44" fmla="*/ 108 w 779"/>
                <a:gd name="T45" fmla="*/ 72 h 196"/>
                <a:gd name="T46" fmla="*/ 71 w 779"/>
                <a:gd name="T47" fmla="*/ 72 h 196"/>
                <a:gd name="T48" fmla="*/ 30 w 779"/>
                <a:gd name="T49" fmla="*/ 78 h 196"/>
                <a:gd name="T50" fmla="*/ 1 w 779"/>
                <a:gd name="T51" fmla="*/ 102 h 196"/>
                <a:gd name="T52" fmla="*/ 25 w 779"/>
                <a:gd name="T53" fmla="*/ 118 h 196"/>
                <a:gd name="T54" fmla="*/ 73 w 779"/>
                <a:gd name="T55" fmla="*/ 121 h 196"/>
                <a:gd name="T56" fmla="*/ 101 w 779"/>
                <a:gd name="T57" fmla="*/ 119 h 196"/>
                <a:gd name="T58" fmla="*/ 128 w 779"/>
                <a:gd name="T59" fmla="*/ 115 h 196"/>
                <a:gd name="T60" fmla="*/ 154 w 779"/>
                <a:gd name="T61" fmla="*/ 118 h 196"/>
                <a:gd name="T62" fmla="*/ 164 w 779"/>
                <a:gd name="T63" fmla="*/ 137 h 196"/>
                <a:gd name="T64" fmla="*/ 122 w 779"/>
                <a:gd name="T65" fmla="*/ 196 h 196"/>
                <a:gd name="T66" fmla="*/ 423 w 779"/>
                <a:gd name="T67" fmla="*/ 195 h 196"/>
                <a:gd name="T68" fmla="*/ 580 w 779"/>
                <a:gd name="T69" fmla="*/ 193 h 196"/>
                <a:gd name="T70" fmla="*/ 587 w 779"/>
                <a:gd name="T71" fmla="*/ 193 h 196"/>
                <a:gd name="T72" fmla="*/ 647 w 779"/>
                <a:gd name="T73" fmla="*/ 187 h 196"/>
                <a:gd name="T74" fmla="*/ 646 w 779"/>
                <a:gd name="T75" fmla="*/ 158 h 196"/>
                <a:gd name="T76" fmla="*/ 631 w 779"/>
                <a:gd name="T77" fmla="*/ 117 h 196"/>
                <a:gd name="T78" fmla="*/ 661 w 779"/>
                <a:gd name="T79" fmla="*/ 109 h 196"/>
                <a:gd name="T80" fmla="*/ 671 w 779"/>
                <a:gd name="T81" fmla="*/ 109 h 196"/>
                <a:gd name="T82" fmla="*/ 687 w 779"/>
                <a:gd name="T83" fmla="*/ 110 h 196"/>
                <a:gd name="T84" fmla="*/ 712 w 779"/>
                <a:gd name="T85" fmla="*/ 110 h 196"/>
                <a:gd name="T86" fmla="*/ 757 w 779"/>
                <a:gd name="T87" fmla="*/ 101 h 196"/>
                <a:gd name="T88" fmla="*/ 766 w 779"/>
                <a:gd name="T89" fmla="*/ 69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79" h="196">
                  <a:moveTo>
                    <a:pt x="766" y="69"/>
                  </a:moveTo>
                  <a:cubicBezTo>
                    <a:pt x="761" y="66"/>
                    <a:pt x="754" y="63"/>
                    <a:pt x="748" y="60"/>
                  </a:cubicBezTo>
                  <a:cubicBezTo>
                    <a:pt x="746" y="60"/>
                    <a:pt x="744" y="59"/>
                    <a:pt x="742" y="59"/>
                  </a:cubicBezTo>
                  <a:cubicBezTo>
                    <a:pt x="740" y="58"/>
                    <a:pt x="738" y="58"/>
                    <a:pt x="736" y="58"/>
                  </a:cubicBezTo>
                  <a:cubicBezTo>
                    <a:pt x="733" y="58"/>
                    <a:pt x="731" y="57"/>
                    <a:pt x="729" y="57"/>
                  </a:cubicBezTo>
                  <a:cubicBezTo>
                    <a:pt x="726" y="57"/>
                    <a:pt x="724" y="57"/>
                    <a:pt x="722" y="57"/>
                  </a:cubicBezTo>
                  <a:cubicBezTo>
                    <a:pt x="716" y="57"/>
                    <a:pt x="710" y="58"/>
                    <a:pt x="704" y="58"/>
                  </a:cubicBezTo>
                  <a:cubicBezTo>
                    <a:pt x="698" y="59"/>
                    <a:pt x="692" y="60"/>
                    <a:pt x="686" y="61"/>
                  </a:cubicBezTo>
                  <a:cubicBezTo>
                    <a:pt x="680" y="62"/>
                    <a:pt x="675" y="63"/>
                    <a:pt x="670" y="64"/>
                  </a:cubicBezTo>
                  <a:cubicBezTo>
                    <a:pt x="665" y="65"/>
                    <a:pt x="660" y="66"/>
                    <a:pt x="656" y="67"/>
                  </a:cubicBezTo>
                  <a:cubicBezTo>
                    <a:pt x="656" y="67"/>
                    <a:pt x="655" y="67"/>
                    <a:pt x="655" y="67"/>
                  </a:cubicBezTo>
                  <a:cubicBezTo>
                    <a:pt x="654" y="67"/>
                    <a:pt x="654" y="67"/>
                    <a:pt x="653" y="67"/>
                  </a:cubicBezTo>
                  <a:cubicBezTo>
                    <a:pt x="652" y="68"/>
                    <a:pt x="652" y="68"/>
                    <a:pt x="651" y="68"/>
                  </a:cubicBezTo>
                  <a:cubicBezTo>
                    <a:pt x="651" y="68"/>
                    <a:pt x="650" y="68"/>
                    <a:pt x="650" y="68"/>
                  </a:cubicBezTo>
                  <a:cubicBezTo>
                    <a:pt x="646" y="68"/>
                    <a:pt x="643" y="67"/>
                    <a:pt x="640" y="66"/>
                  </a:cubicBezTo>
                  <a:cubicBezTo>
                    <a:pt x="638" y="65"/>
                    <a:pt x="636" y="64"/>
                    <a:pt x="634" y="62"/>
                  </a:cubicBezTo>
                  <a:cubicBezTo>
                    <a:pt x="632" y="61"/>
                    <a:pt x="631" y="59"/>
                    <a:pt x="631" y="58"/>
                  </a:cubicBezTo>
                  <a:cubicBezTo>
                    <a:pt x="630" y="57"/>
                    <a:pt x="630" y="56"/>
                    <a:pt x="630" y="56"/>
                  </a:cubicBezTo>
                  <a:cubicBezTo>
                    <a:pt x="649" y="5"/>
                    <a:pt x="649" y="5"/>
                    <a:pt x="649" y="5"/>
                  </a:cubicBezTo>
                  <a:cubicBezTo>
                    <a:pt x="647" y="5"/>
                    <a:pt x="639" y="5"/>
                    <a:pt x="628" y="5"/>
                  </a:cubicBezTo>
                  <a:cubicBezTo>
                    <a:pt x="616" y="4"/>
                    <a:pt x="601" y="4"/>
                    <a:pt x="584" y="4"/>
                  </a:cubicBezTo>
                  <a:cubicBezTo>
                    <a:pt x="567" y="4"/>
                    <a:pt x="549" y="3"/>
                    <a:pt x="532" y="3"/>
                  </a:cubicBezTo>
                  <a:cubicBezTo>
                    <a:pt x="515" y="3"/>
                    <a:pt x="498" y="3"/>
                    <a:pt x="486" y="3"/>
                  </a:cubicBezTo>
                  <a:cubicBezTo>
                    <a:pt x="484" y="3"/>
                    <a:pt x="483" y="3"/>
                    <a:pt x="481" y="3"/>
                  </a:cubicBezTo>
                  <a:cubicBezTo>
                    <a:pt x="480" y="3"/>
                    <a:pt x="478" y="3"/>
                    <a:pt x="477" y="3"/>
                  </a:cubicBezTo>
                  <a:cubicBezTo>
                    <a:pt x="476" y="3"/>
                    <a:pt x="475" y="4"/>
                    <a:pt x="473" y="4"/>
                  </a:cubicBezTo>
                  <a:cubicBezTo>
                    <a:pt x="472" y="4"/>
                    <a:pt x="471" y="4"/>
                    <a:pt x="470" y="4"/>
                  </a:cubicBezTo>
                  <a:cubicBezTo>
                    <a:pt x="460" y="4"/>
                    <a:pt x="454" y="6"/>
                    <a:pt x="450" y="9"/>
                  </a:cubicBezTo>
                  <a:cubicBezTo>
                    <a:pt x="447" y="12"/>
                    <a:pt x="446" y="15"/>
                    <a:pt x="446" y="20"/>
                  </a:cubicBezTo>
                  <a:cubicBezTo>
                    <a:pt x="446" y="24"/>
                    <a:pt x="447" y="28"/>
                    <a:pt x="448" y="32"/>
                  </a:cubicBezTo>
                  <a:cubicBezTo>
                    <a:pt x="449" y="36"/>
                    <a:pt x="449" y="40"/>
                    <a:pt x="449" y="43"/>
                  </a:cubicBezTo>
                  <a:cubicBezTo>
                    <a:pt x="448" y="44"/>
                    <a:pt x="447" y="46"/>
                    <a:pt x="444" y="47"/>
                  </a:cubicBezTo>
                  <a:cubicBezTo>
                    <a:pt x="441" y="48"/>
                    <a:pt x="437" y="49"/>
                    <a:pt x="433" y="50"/>
                  </a:cubicBezTo>
                  <a:cubicBezTo>
                    <a:pt x="428" y="51"/>
                    <a:pt x="423" y="52"/>
                    <a:pt x="417" y="52"/>
                  </a:cubicBezTo>
                  <a:cubicBezTo>
                    <a:pt x="411" y="53"/>
                    <a:pt x="405" y="53"/>
                    <a:pt x="398" y="53"/>
                  </a:cubicBezTo>
                  <a:cubicBezTo>
                    <a:pt x="394" y="53"/>
                    <a:pt x="389" y="53"/>
                    <a:pt x="384" y="53"/>
                  </a:cubicBezTo>
                  <a:cubicBezTo>
                    <a:pt x="379" y="53"/>
                    <a:pt x="375" y="53"/>
                    <a:pt x="370" y="52"/>
                  </a:cubicBezTo>
                  <a:cubicBezTo>
                    <a:pt x="365" y="52"/>
                    <a:pt x="360" y="52"/>
                    <a:pt x="355" y="51"/>
                  </a:cubicBezTo>
                  <a:cubicBezTo>
                    <a:pt x="351" y="51"/>
                    <a:pt x="346" y="50"/>
                    <a:pt x="341" y="50"/>
                  </a:cubicBezTo>
                  <a:cubicBezTo>
                    <a:pt x="330" y="48"/>
                    <a:pt x="325" y="45"/>
                    <a:pt x="324" y="42"/>
                  </a:cubicBezTo>
                  <a:cubicBezTo>
                    <a:pt x="323" y="39"/>
                    <a:pt x="325" y="35"/>
                    <a:pt x="329" y="32"/>
                  </a:cubicBezTo>
                  <a:cubicBezTo>
                    <a:pt x="334" y="28"/>
                    <a:pt x="340" y="24"/>
                    <a:pt x="345" y="21"/>
                  </a:cubicBezTo>
                  <a:cubicBezTo>
                    <a:pt x="351" y="17"/>
                    <a:pt x="356" y="14"/>
                    <a:pt x="358" y="12"/>
                  </a:cubicBezTo>
                  <a:cubicBezTo>
                    <a:pt x="361" y="10"/>
                    <a:pt x="360" y="8"/>
                    <a:pt x="356" y="6"/>
                  </a:cubicBezTo>
                  <a:cubicBezTo>
                    <a:pt x="353" y="5"/>
                    <a:pt x="348" y="4"/>
                    <a:pt x="342" y="3"/>
                  </a:cubicBezTo>
                  <a:cubicBezTo>
                    <a:pt x="336" y="2"/>
                    <a:pt x="329" y="1"/>
                    <a:pt x="324" y="1"/>
                  </a:cubicBezTo>
                  <a:cubicBezTo>
                    <a:pt x="319" y="1"/>
                    <a:pt x="315" y="0"/>
                    <a:pt x="315" y="0"/>
                  </a:cubicBezTo>
                  <a:cubicBezTo>
                    <a:pt x="314" y="0"/>
                    <a:pt x="307" y="0"/>
                    <a:pt x="298" y="0"/>
                  </a:cubicBezTo>
                  <a:cubicBezTo>
                    <a:pt x="289" y="0"/>
                    <a:pt x="277" y="0"/>
                    <a:pt x="264" y="0"/>
                  </a:cubicBezTo>
                  <a:cubicBezTo>
                    <a:pt x="250" y="0"/>
                    <a:pt x="236" y="0"/>
                    <a:pt x="224" y="0"/>
                  </a:cubicBezTo>
                  <a:cubicBezTo>
                    <a:pt x="211" y="0"/>
                    <a:pt x="199" y="0"/>
                    <a:pt x="191" y="0"/>
                  </a:cubicBezTo>
                  <a:cubicBezTo>
                    <a:pt x="184" y="1"/>
                    <a:pt x="178" y="1"/>
                    <a:pt x="174" y="3"/>
                  </a:cubicBezTo>
                  <a:cubicBezTo>
                    <a:pt x="170" y="4"/>
                    <a:pt x="168" y="6"/>
                    <a:pt x="166" y="8"/>
                  </a:cubicBezTo>
                  <a:cubicBezTo>
                    <a:pt x="164" y="9"/>
                    <a:pt x="164" y="11"/>
                    <a:pt x="163" y="12"/>
                  </a:cubicBezTo>
                  <a:cubicBezTo>
                    <a:pt x="163" y="14"/>
                    <a:pt x="163" y="15"/>
                    <a:pt x="163" y="15"/>
                  </a:cubicBezTo>
                  <a:cubicBezTo>
                    <a:pt x="164" y="15"/>
                    <a:pt x="164" y="18"/>
                    <a:pt x="165" y="21"/>
                  </a:cubicBezTo>
                  <a:cubicBezTo>
                    <a:pt x="166" y="25"/>
                    <a:pt x="167" y="30"/>
                    <a:pt x="168" y="35"/>
                  </a:cubicBezTo>
                  <a:cubicBezTo>
                    <a:pt x="170" y="40"/>
                    <a:pt x="171" y="46"/>
                    <a:pt x="173" y="50"/>
                  </a:cubicBezTo>
                  <a:cubicBezTo>
                    <a:pt x="174" y="55"/>
                    <a:pt x="176" y="60"/>
                    <a:pt x="177" y="62"/>
                  </a:cubicBezTo>
                  <a:cubicBezTo>
                    <a:pt x="178" y="64"/>
                    <a:pt x="177" y="66"/>
                    <a:pt x="175" y="68"/>
                  </a:cubicBezTo>
                  <a:cubicBezTo>
                    <a:pt x="173" y="70"/>
                    <a:pt x="170" y="71"/>
                    <a:pt x="167" y="72"/>
                  </a:cubicBezTo>
                  <a:cubicBezTo>
                    <a:pt x="163" y="73"/>
                    <a:pt x="159" y="74"/>
                    <a:pt x="154" y="75"/>
                  </a:cubicBezTo>
                  <a:cubicBezTo>
                    <a:pt x="149" y="75"/>
                    <a:pt x="145" y="76"/>
                    <a:pt x="140" y="76"/>
                  </a:cubicBezTo>
                  <a:cubicBezTo>
                    <a:pt x="138" y="76"/>
                    <a:pt x="137" y="76"/>
                    <a:pt x="135" y="76"/>
                  </a:cubicBezTo>
                  <a:cubicBezTo>
                    <a:pt x="134" y="76"/>
                    <a:pt x="132" y="76"/>
                    <a:pt x="131" y="75"/>
                  </a:cubicBezTo>
                  <a:cubicBezTo>
                    <a:pt x="129" y="75"/>
                    <a:pt x="128" y="75"/>
                    <a:pt x="127" y="75"/>
                  </a:cubicBezTo>
                  <a:cubicBezTo>
                    <a:pt x="126" y="75"/>
                    <a:pt x="124" y="74"/>
                    <a:pt x="123" y="74"/>
                  </a:cubicBezTo>
                  <a:cubicBezTo>
                    <a:pt x="122" y="74"/>
                    <a:pt x="119" y="73"/>
                    <a:pt x="117" y="73"/>
                  </a:cubicBezTo>
                  <a:cubicBezTo>
                    <a:pt x="114" y="72"/>
                    <a:pt x="111" y="72"/>
                    <a:pt x="108" y="72"/>
                  </a:cubicBezTo>
                  <a:cubicBezTo>
                    <a:pt x="105" y="72"/>
                    <a:pt x="101" y="71"/>
                    <a:pt x="98" y="71"/>
                  </a:cubicBezTo>
                  <a:cubicBezTo>
                    <a:pt x="94" y="71"/>
                    <a:pt x="90" y="71"/>
                    <a:pt x="86" y="71"/>
                  </a:cubicBezTo>
                  <a:cubicBezTo>
                    <a:pt x="81" y="71"/>
                    <a:pt x="76" y="71"/>
                    <a:pt x="71" y="72"/>
                  </a:cubicBezTo>
                  <a:cubicBezTo>
                    <a:pt x="66" y="72"/>
                    <a:pt x="62" y="73"/>
                    <a:pt x="57" y="73"/>
                  </a:cubicBezTo>
                  <a:cubicBezTo>
                    <a:pt x="52" y="74"/>
                    <a:pt x="47" y="74"/>
                    <a:pt x="43" y="75"/>
                  </a:cubicBezTo>
                  <a:cubicBezTo>
                    <a:pt x="38" y="76"/>
                    <a:pt x="34" y="77"/>
                    <a:pt x="30" y="78"/>
                  </a:cubicBezTo>
                  <a:cubicBezTo>
                    <a:pt x="22" y="80"/>
                    <a:pt x="17" y="83"/>
                    <a:pt x="12" y="85"/>
                  </a:cubicBezTo>
                  <a:cubicBezTo>
                    <a:pt x="8" y="88"/>
                    <a:pt x="5" y="91"/>
                    <a:pt x="3" y="93"/>
                  </a:cubicBezTo>
                  <a:cubicBezTo>
                    <a:pt x="1" y="96"/>
                    <a:pt x="0" y="99"/>
                    <a:pt x="1" y="102"/>
                  </a:cubicBezTo>
                  <a:cubicBezTo>
                    <a:pt x="1" y="105"/>
                    <a:pt x="2" y="107"/>
                    <a:pt x="4" y="110"/>
                  </a:cubicBezTo>
                  <a:cubicBezTo>
                    <a:pt x="6" y="111"/>
                    <a:pt x="8" y="113"/>
                    <a:pt x="12" y="114"/>
                  </a:cubicBezTo>
                  <a:cubicBezTo>
                    <a:pt x="15" y="116"/>
                    <a:pt x="20" y="117"/>
                    <a:pt x="25" y="118"/>
                  </a:cubicBezTo>
                  <a:cubicBezTo>
                    <a:pt x="30" y="119"/>
                    <a:pt x="36" y="120"/>
                    <a:pt x="42" y="121"/>
                  </a:cubicBezTo>
                  <a:cubicBezTo>
                    <a:pt x="49" y="122"/>
                    <a:pt x="56" y="122"/>
                    <a:pt x="64" y="122"/>
                  </a:cubicBezTo>
                  <a:cubicBezTo>
                    <a:pt x="67" y="122"/>
                    <a:pt x="70" y="122"/>
                    <a:pt x="73" y="121"/>
                  </a:cubicBezTo>
                  <a:cubicBezTo>
                    <a:pt x="76" y="121"/>
                    <a:pt x="79" y="121"/>
                    <a:pt x="82" y="121"/>
                  </a:cubicBezTo>
                  <a:cubicBezTo>
                    <a:pt x="85" y="121"/>
                    <a:pt x="88" y="120"/>
                    <a:pt x="91" y="120"/>
                  </a:cubicBezTo>
                  <a:cubicBezTo>
                    <a:pt x="95" y="119"/>
                    <a:pt x="98" y="119"/>
                    <a:pt x="101" y="119"/>
                  </a:cubicBezTo>
                  <a:cubicBezTo>
                    <a:pt x="105" y="118"/>
                    <a:pt x="108" y="117"/>
                    <a:pt x="111" y="117"/>
                  </a:cubicBezTo>
                  <a:cubicBezTo>
                    <a:pt x="114" y="117"/>
                    <a:pt x="117" y="116"/>
                    <a:pt x="120" y="116"/>
                  </a:cubicBezTo>
                  <a:cubicBezTo>
                    <a:pt x="123" y="116"/>
                    <a:pt x="125" y="116"/>
                    <a:pt x="128" y="115"/>
                  </a:cubicBezTo>
                  <a:cubicBezTo>
                    <a:pt x="130" y="115"/>
                    <a:pt x="132" y="115"/>
                    <a:pt x="134" y="115"/>
                  </a:cubicBezTo>
                  <a:cubicBezTo>
                    <a:pt x="139" y="115"/>
                    <a:pt x="142" y="115"/>
                    <a:pt x="146" y="116"/>
                  </a:cubicBezTo>
                  <a:cubicBezTo>
                    <a:pt x="149" y="116"/>
                    <a:pt x="151" y="117"/>
                    <a:pt x="154" y="118"/>
                  </a:cubicBezTo>
                  <a:cubicBezTo>
                    <a:pt x="156" y="119"/>
                    <a:pt x="158" y="120"/>
                    <a:pt x="159" y="121"/>
                  </a:cubicBezTo>
                  <a:cubicBezTo>
                    <a:pt x="161" y="122"/>
                    <a:pt x="163" y="123"/>
                    <a:pt x="165" y="124"/>
                  </a:cubicBezTo>
                  <a:cubicBezTo>
                    <a:pt x="168" y="125"/>
                    <a:pt x="167" y="130"/>
                    <a:pt x="164" y="137"/>
                  </a:cubicBezTo>
                  <a:cubicBezTo>
                    <a:pt x="161" y="143"/>
                    <a:pt x="156" y="152"/>
                    <a:pt x="150" y="160"/>
                  </a:cubicBezTo>
                  <a:cubicBezTo>
                    <a:pt x="144" y="169"/>
                    <a:pt x="137" y="177"/>
                    <a:pt x="132" y="184"/>
                  </a:cubicBezTo>
                  <a:cubicBezTo>
                    <a:pt x="127" y="191"/>
                    <a:pt x="123" y="195"/>
                    <a:pt x="122" y="196"/>
                  </a:cubicBezTo>
                  <a:cubicBezTo>
                    <a:pt x="311" y="196"/>
                    <a:pt x="311" y="196"/>
                    <a:pt x="311" y="196"/>
                  </a:cubicBezTo>
                  <a:cubicBezTo>
                    <a:pt x="314" y="196"/>
                    <a:pt x="328" y="196"/>
                    <a:pt x="348" y="196"/>
                  </a:cubicBezTo>
                  <a:cubicBezTo>
                    <a:pt x="368" y="195"/>
                    <a:pt x="395" y="195"/>
                    <a:pt x="423" y="195"/>
                  </a:cubicBezTo>
                  <a:cubicBezTo>
                    <a:pt x="452" y="194"/>
                    <a:pt x="482" y="194"/>
                    <a:pt x="509" y="194"/>
                  </a:cubicBezTo>
                  <a:cubicBezTo>
                    <a:pt x="537" y="193"/>
                    <a:pt x="561" y="193"/>
                    <a:pt x="578" y="193"/>
                  </a:cubicBezTo>
                  <a:cubicBezTo>
                    <a:pt x="579" y="193"/>
                    <a:pt x="580" y="193"/>
                    <a:pt x="580" y="193"/>
                  </a:cubicBezTo>
                  <a:cubicBezTo>
                    <a:pt x="581" y="193"/>
                    <a:pt x="582" y="193"/>
                    <a:pt x="583" y="193"/>
                  </a:cubicBezTo>
                  <a:cubicBezTo>
                    <a:pt x="583" y="193"/>
                    <a:pt x="584" y="193"/>
                    <a:pt x="585" y="193"/>
                  </a:cubicBezTo>
                  <a:cubicBezTo>
                    <a:pt x="586" y="193"/>
                    <a:pt x="586" y="193"/>
                    <a:pt x="587" y="193"/>
                  </a:cubicBezTo>
                  <a:cubicBezTo>
                    <a:pt x="602" y="193"/>
                    <a:pt x="613" y="192"/>
                    <a:pt x="621" y="192"/>
                  </a:cubicBezTo>
                  <a:cubicBezTo>
                    <a:pt x="629" y="191"/>
                    <a:pt x="635" y="191"/>
                    <a:pt x="639" y="190"/>
                  </a:cubicBezTo>
                  <a:cubicBezTo>
                    <a:pt x="643" y="189"/>
                    <a:pt x="645" y="188"/>
                    <a:pt x="647" y="187"/>
                  </a:cubicBezTo>
                  <a:cubicBezTo>
                    <a:pt x="649" y="186"/>
                    <a:pt x="651" y="185"/>
                    <a:pt x="653" y="185"/>
                  </a:cubicBezTo>
                  <a:cubicBezTo>
                    <a:pt x="655" y="184"/>
                    <a:pt x="655" y="180"/>
                    <a:pt x="654" y="176"/>
                  </a:cubicBezTo>
                  <a:cubicBezTo>
                    <a:pt x="652" y="171"/>
                    <a:pt x="650" y="165"/>
                    <a:pt x="646" y="158"/>
                  </a:cubicBezTo>
                  <a:cubicBezTo>
                    <a:pt x="643" y="152"/>
                    <a:pt x="640" y="145"/>
                    <a:pt x="637" y="139"/>
                  </a:cubicBezTo>
                  <a:cubicBezTo>
                    <a:pt x="634" y="133"/>
                    <a:pt x="631" y="128"/>
                    <a:pt x="630" y="125"/>
                  </a:cubicBezTo>
                  <a:cubicBezTo>
                    <a:pt x="629" y="122"/>
                    <a:pt x="629" y="119"/>
                    <a:pt x="631" y="117"/>
                  </a:cubicBezTo>
                  <a:cubicBezTo>
                    <a:pt x="632" y="115"/>
                    <a:pt x="634" y="114"/>
                    <a:pt x="638" y="113"/>
                  </a:cubicBezTo>
                  <a:cubicBezTo>
                    <a:pt x="641" y="111"/>
                    <a:pt x="644" y="111"/>
                    <a:pt x="648" y="110"/>
                  </a:cubicBezTo>
                  <a:cubicBezTo>
                    <a:pt x="652" y="109"/>
                    <a:pt x="657" y="109"/>
                    <a:pt x="661" y="109"/>
                  </a:cubicBezTo>
                  <a:cubicBezTo>
                    <a:pt x="663" y="109"/>
                    <a:pt x="664" y="109"/>
                    <a:pt x="665" y="109"/>
                  </a:cubicBezTo>
                  <a:cubicBezTo>
                    <a:pt x="666" y="109"/>
                    <a:pt x="667" y="109"/>
                    <a:pt x="668" y="109"/>
                  </a:cubicBezTo>
                  <a:cubicBezTo>
                    <a:pt x="669" y="109"/>
                    <a:pt x="670" y="109"/>
                    <a:pt x="671" y="109"/>
                  </a:cubicBezTo>
                  <a:cubicBezTo>
                    <a:pt x="672" y="109"/>
                    <a:pt x="673" y="109"/>
                    <a:pt x="674" y="109"/>
                  </a:cubicBezTo>
                  <a:cubicBezTo>
                    <a:pt x="676" y="110"/>
                    <a:pt x="678" y="110"/>
                    <a:pt x="681" y="110"/>
                  </a:cubicBezTo>
                  <a:cubicBezTo>
                    <a:pt x="683" y="110"/>
                    <a:pt x="685" y="110"/>
                    <a:pt x="687" y="110"/>
                  </a:cubicBezTo>
                  <a:cubicBezTo>
                    <a:pt x="689" y="110"/>
                    <a:pt x="691" y="111"/>
                    <a:pt x="694" y="111"/>
                  </a:cubicBezTo>
                  <a:cubicBezTo>
                    <a:pt x="696" y="111"/>
                    <a:pt x="698" y="111"/>
                    <a:pt x="700" y="111"/>
                  </a:cubicBezTo>
                  <a:cubicBezTo>
                    <a:pt x="704" y="111"/>
                    <a:pt x="708" y="110"/>
                    <a:pt x="712" y="110"/>
                  </a:cubicBezTo>
                  <a:cubicBezTo>
                    <a:pt x="716" y="110"/>
                    <a:pt x="720" y="109"/>
                    <a:pt x="725" y="108"/>
                  </a:cubicBezTo>
                  <a:cubicBezTo>
                    <a:pt x="729" y="108"/>
                    <a:pt x="734" y="107"/>
                    <a:pt x="740" y="105"/>
                  </a:cubicBezTo>
                  <a:cubicBezTo>
                    <a:pt x="745" y="104"/>
                    <a:pt x="751" y="103"/>
                    <a:pt x="757" y="101"/>
                  </a:cubicBezTo>
                  <a:cubicBezTo>
                    <a:pt x="767" y="98"/>
                    <a:pt x="773" y="94"/>
                    <a:pt x="776" y="91"/>
                  </a:cubicBezTo>
                  <a:cubicBezTo>
                    <a:pt x="779" y="87"/>
                    <a:pt x="779" y="83"/>
                    <a:pt x="777" y="79"/>
                  </a:cubicBezTo>
                  <a:cubicBezTo>
                    <a:pt x="775" y="76"/>
                    <a:pt x="771" y="72"/>
                    <a:pt x="766" y="69"/>
                  </a:cubicBezTo>
                  <a:close/>
                </a:path>
              </a:pathLst>
            </a:custGeom>
            <a:solidFill>
              <a:schemeClr val="accent1">
                <a:lumMod val="75000"/>
              </a:schemeClr>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nvGrpSpPr>
          <p:cNvPr id="11" name="组合 9"/>
          <p:cNvGrpSpPr/>
          <p:nvPr/>
        </p:nvGrpSpPr>
        <p:grpSpPr>
          <a:xfrm>
            <a:off x="5146968" y="2738978"/>
            <a:ext cx="1468187" cy="753296"/>
            <a:chOff x="3889573" y="3195662"/>
            <a:chExt cx="1222375" cy="627062"/>
          </a:xfrm>
          <a:effectLst>
            <a:outerShdw blurRad="393700" dist="228600" dir="5400000" sx="90000" sy="-19000" rotWithShape="0">
              <a:prstClr val="black">
                <a:alpha val="59000"/>
              </a:prstClr>
            </a:outerShdw>
          </a:effectLst>
        </p:grpSpPr>
        <p:sp>
          <p:nvSpPr>
            <p:cNvPr id="12" name="Freeform 13"/>
            <p:cNvSpPr/>
            <p:nvPr/>
          </p:nvSpPr>
          <p:spPr bwMode="auto">
            <a:xfrm flipH="1">
              <a:off x="3889573" y="3236937"/>
              <a:ext cx="1222375" cy="585787"/>
            </a:xfrm>
            <a:custGeom>
              <a:avLst/>
              <a:gdLst>
                <a:gd name="T0" fmla="*/ 74 w 826"/>
                <a:gd name="T1" fmla="*/ 210 h 396"/>
                <a:gd name="T2" fmla="*/ 84 w 826"/>
                <a:gd name="T3" fmla="*/ 209 h 396"/>
                <a:gd name="T4" fmla="*/ 190 w 826"/>
                <a:gd name="T5" fmla="*/ 347 h 396"/>
                <a:gd name="T6" fmla="*/ 291 w 826"/>
                <a:gd name="T7" fmla="*/ 329 h 396"/>
                <a:gd name="T8" fmla="*/ 352 w 826"/>
                <a:gd name="T9" fmla="*/ 322 h 396"/>
                <a:gd name="T10" fmla="*/ 385 w 826"/>
                <a:gd name="T11" fmla="*/ 327 h 396"/>
                <a:gd name="T12" fmla="*/ 398 w 826"/>
                <a:gd name="T13" fmla="*/ 379 h 396"/>
                <a:gd name="T14" fmla="*/ 414 w 826"/>
                <a:gd name="T15" fmla="*/ 388 h 396"/>
                <a:gd name="T16" fmla="*/ 425 w 826"/>
                <a:gd name="T17" fmla="*/ 391 h 396"/>
                <a:gd name="T18" fmla="*/ 443 w 826"/>
                <a:gd name="T19" fmla="*/ 394 h 396"/>
                <a:gd name="T20" fmla="*/ 460 w 826"/>
                <a:gd name="T21" fmla="*/ 395 h 396"/>
                <a:gd name="T22" fmla="*/ 486 w 826"/>
                <a:gd name="T23" fmla="*/ 396 h 396"/>
                <a:gd name="T24" fmla="*/ 509 w 826"/>
                <a:gd name="T25" fmla="*/ 394 h 396"/>
                <a:gd name="T26" fmla="*/ 533 w 826"/>
                <a:gd name="T27" fmla="*/ 391 h 396"/>
                <a:gd name="T28" fmla="*/ 557 w 826"/>
                <a:gd name="T29" fmla="*/ 384 h 396"/>
                <a:gd name="T30" fmla="*/ 565 w 826"/>
                <a:gd name="T31" fmla="*/ 380 h 396"/>
                <a:gd name="T32" fmla="*/ 568 w 826"/>
                <a:gd name="T33" fmla="*/ 377 h 396"/>
                <a:gd name="T34" fmla="*/ 569 w 826"/>
                <a:gd name="T35" fmla="*/ 374 h 396"/>
                <a:gd name="T36" fmla="*/ 570 w 826"/>
                <a:gd name="T37" fmla="*/ 369 h 396"/>
                <a:gd name="T38" fmla="*/ 603 w 826"/>
                <a:gd name="T39" fmla="*/ 305 h 396"/>
                <a:gd name="T40" fmla="*/ 787 w 826"/>
                <a:gd name="T41" fmla="*/ 303 h 396"/>
                <a:gd name="T42" fmla="*/ 806 w 826"/>
                <a:gd name="T43" fmla="*/ 302 h 396"/>
                <a:gd name="T44" fmla="*/ 810 w 826"/>
                <a:gd name="T45" fmla="*/ 302 h 396"/>
                <a:gd name="T46" fmla="*/ 814 w 826"/>
                <a:gd name="T47" fmla="*/ 300 h 396"/>
                <a:gd name="T48" fmla="*/ 815 w 826"/>
                <a:gd name="T49" fmla="*/ 299 h 396"/>
                <a:gd name="T50" fmla="*/ 816 w 826"/>
                <a:gd name="T51" fmla="*/ 297 h 396"/>
                <a:gd name="T52" fmla="*/ 821 w 826"/>
                <a:gd name="T53" fmla="*/ 146 h 396"/>
                <a:gd name="T54" fmla="*/ 787 w 826"/>
                <a:gd name="T55" fmla="*/ 148 h 396"/>
                <a:gd name="T56" fmla="*/ 607 w 826"/>
                <a:gd name="T57" fmla="*/ 150 h 396"/>
                <a:gd name="T58" fmla="*/ 572 w 826"/>
                <a:gd name="T59" fmla="*/ 151 h 396"/>
                <a:gd name="T60" fmla="*/ 563 w 826"/>
                <a:gd name="T61" fmla="*/ 151 h 396"/>
                <a:gd name="T62" fmla="*/ 553 w 826"/>
                <a:gd name="T63" fmla="*/ 153 h 396"/>
                <a:gd name="T64" fmla="*/ 548 w 826"/>
                <a:gd name="T65" fmla="*/ 155 h 396"/>
                <a:gd name="T66" fmla="*/ 546 w 826"/>
                <a:gd name="T67" fmla="*/ 157 h 396"/>
                <a:gd name="T68" fmla="*/ 544 w 826"/>
                <a:gd name="T69" fmla="*/ 159 h 396"/>
                <a:gd name="T70" fmla="*/ 503 w 826"/>
                <a:gd name="T71" fmla="*/ 234 h 396"/>
                <a:gd name="T72" fmla="*/ 421 w 826"/>
                <a:gd name="T73" fmla="*/ 229 h 396"/>
                <a:gd name="T74" fmla="*/ 407 w 826"/>
                <a:gd name="T75" fmla="*/ 178 h 396"/>
                <a:gd name="T76" fmla="*/ 393 w 826"/>
                <a:gd name="T77" fmla="*/ 172 h 396"/>
                <a:gd name="T78" fmla="*/ 381 w 826"/>
                <a:gd name="T79" fmla="*/ 169 h 396"/>
                <a:gd name="T80" fmla="*/ 370 w 826"/>
                <a:gd name="T81" fmla="*/ 167 h 396"/>
                <a:gd name="T82" fmla="*/ 359 w 826"/>
                <a:gd name="T83" fmla="*/ 166 h 396"/>
                <a:gd name="T84" fmla="*/ 355 w 826"/>
                <a:gd name="T85" fmla="*/ 166 h 396"/>
                <a:gd name="T86" fmla="*/ 341 w 826"/>
                <a:gd name="T87" fmla="*/ 167 h 396"/>
                <a:gd name="T88" fmla="*/ 292 w 826"/>
                <a:gd name="T89" fmla="*/ 173 h 396"/>
                <a:gd name="T90" fmla="*/ 232 w 826"/>
                <a:gd name="T91" fmla="*/ 78 h 396"/>
                <a:gd name="T92" fmla="*/ 203 w 826"/>
                <a:gd name="T93" fmla="*/ 53 h 396"/>
                <a:gd name="T94" fmla="*/ 191 w 826"/>
                <a:gd name="T95" fmla="*/ 50 h 396"/>
                <a:gd name="T96" fmla="*/ 179 w 826"/>
                <a:gd name="T97" fmla="*/ 49 h 396"/>
                <a:gd name="T98" fmla="*/ 164 w 826"/>
                <a:gd name="T99" fmla="*/ 48 h 396"/>
                <a:gd name="T100" fmla="*/ 149 w 826"/>
                <a:gd name="T101" fmla="*/ 48 h 396"/>
                <a:gd name="T102" fmla="*/ 130 w 826"/>
                <a:gd name="T103" fmla="*/ 49 h 396"/>
                <a:gd name="T104" fmla="*/ 112 w 826"/>
                <a:gd name="T105" fmla="*/ 53 h 396"/>
                <a:gd name="T106" fmla="*/ 106 w 826"/>
                <a:gd name="T107" fmla="*/ 55 h 396"/>
                <a:gd name="T108" fmla="*/ 77 w 826"/>
                <a:gd name="T109" fmla="*/ 63 h 396"/>
                <a:gd name="T110" fmla="*/ 37 w 826"/>
                <a:gd name="T111" fmla="*/ 60 h 396"/>
                <a:gd name="T112" fmla="*/ 15 w 826"/>
                <a:gd name="T113" fmla="*/ 31 h 396"/>
                <a:gd name="T114" fmla="*/ 4 w 826"/>
                <a:gd name="T115" fmla="*/ 150 h 396"/>
                <a:gd name="T116" fmla="*/ 29 w 826"/>
                <a:gd name="T117" fmla="*/ 196 h 396"/>
                <a:gd name="T118" fmla="*/ 43 w 826"/>
                <a:gd name="T119" fmla="*/ 208 h 396"/>
                <a:gd name="T120" fmla="*/ 46 w 826"/>
                <a:gd name="T121" fmla="*/ 209 h 396"/>
                <a:gd name="T122" fmla="*/ 56 w 826"/>
                <a:gd name="T123" fmla="*/ 210 h 396"/>
                <a:gd name="T124" fmla="*/ 67 w 826"/>
                <a:gd name="T125" fmla="*/ 21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6" h="396">
                  <a:moveTo>
                    <a:pt x="67" y="211"/>
                  </a:moveTo>
                  <a:cubicBezTo>
                    <a:pt x="67" y="211"/>
                    <a:pt x="67" y="211"/>
                    <a:pt x="67" y="211"/>
                  </a:cubicBezTo>
                  <a:cubicBezTo>
                    <a:pt x="68" y="211"/>
                    <a:pt x="68" y="211"/>
                    <a:pt x="68" y="211"/>
                  </a:cubicBezTo>
                  <a:cubicBezTo>
                    <a:pt x="68" y="211"/>
                    <a:pt x="68" y="211"/>
                    <a:pt x="68" y="211"/>
                  </a:cubicBezTo>
                  <a:cubicBezTo>
                    <a:pt x="68" y="211"/>
                    <a:pt x="68" y="211"/>
                    <a:pt x="68" y="211"/>
                  </a:cubicBezTo>
                  <a:cubicBezTo>
                    <a:pt x="69" y="211"/>
                    <a:pt x="69" y="211"/>
                    <a:pt x="69" y="211"/>
                  </a:cubicBezTo>
                  <a:cubicBezTo>
                    <a:pt x="69" y="211"/>
                    <a:pt x="69" y="211"/>
                    <a:pt x="69" y="211"/>
                  </a:cubicBezTo>
                  <a:cubicBezTo>
                    <a:pt x="70" y="211"/>
                    <a:pt x="70" y="211"/>
                    <a:pt x="70" y="211"/>
                  </a:cubicBezTo>
                  <a:cubicBezTo>
                    <a:pt x="71" y="211"/>
                    <a:pt x="71" y="211"/>
                    <a:pt x="71" y="211"/>
                  </a:cubicBezTo>
                  <a:cubicBezTo>
                    <a:pt x="71" y="211"/>
                    <a:pt x="71" y="211"/>
                    <a:pt x="71" y="211"/>
                  </a:cubicBezTo>
                  <a:cubicBezTo>
                    <a:pt x="72" y="210"/>
                    <a:pt x="72" y="210"/>
                    <a:pt x="72" y="210"/>
                  </a:cubicBezTo>
                  <a:cubicBezTo>
                    <a:pt x="73" y="210"/>
                    <a:pt x="73" y="210"/>
                    <a:pt x="73" y="210"/>
                  </a:cubicBezTo>
                  <a:cubicBezTo>
                    <a:pt x="73" y="210"/>
                    <a:pt x="73" y="210"/>
                    <a:pt x="73" y="210"/>
                  </a:cubicBezTo>
                  <a:cubicBezTo>
                    <a:pt x="73" y="210"/>
                    <a:pt x="73" y="210"/>
                    <a:pt x="73" y="210"/>
                  </a:cubicBezTo>
                  <a:cubicBezTo>
                    <a:pt x="74" y="210"/>
                    <a:pt x="74" y="210"/>
                    <a:pt x="74" y="210"/>
                  </a:cubicBezTo>
                  <a:cubicBezTo>
                    <a:pt x="75" y="210"/>
                    <a:pt x="75" y="210"/>
                    <a:pt x="75" y="210"/>
                  </a:cubicBezTo>
                  <a:cubicBezTo>
                    <a:pt x="76" y="210"/>
                    <a:pt x="76" y="210"/>
                    <a:pt x="76" y="210"/>
                  </a:cubicBezTo>
                  <a:cubicBezTo>
                    <a:pt x="77" y="210"/>
                    <a:pt x="77" y="210"/>
                    <a:pt x="77" y="210"/>
                  </a:cubicBezTo>
                  <a:cubicBezTo>
                    <a:pt x="78" y="210"/>
                    <a:pt x="78" y="210"/>
                    <a:pt x="78" y="210"/>
                  </a:cubicBezTo>
                  <a:cubicBezTo>
                    <a:pt x="78" y="210"/>
                    <a:pt x="78" y="210"/>
                    <a:pt x="78" y="210"/>
                  </a:cubicBezTo>
                  <a:cubicBezTo>
                    <a:pt x="78" y="210"/>
                    <a:pt x="78" y="210"/>
                    <a:pt x="78" y="210"/>
                  </a:cubicBezTo>
                  <a:cubicBezTo>
                    <a:pt x="78" y="210"/>
                    <a:pt x="78" y="210"/>
                    <a:pt x="78" y="210"/>
                  </a:cubicBezTo>
                  <a:cubicBezTo>
                    <a:pt x="78" y="210"/>
                    <a:pt x="78" y="210"/>
                    <a:pt x="78" y="210"/>
                  </a:cubicBezTo>
                  <a:cubicBezTo>
                    <a:pt x="79" y="210"/>
                    <a:pt x="79" y="210"/>
                    <a:pt x="79" y="210"/>
                  </a:cubicBezTo>
                  <a:cubicBezTo>
                    <a:pt x="80" y="210"/>
                    <a:pt x="80" y="210"/>
                    <a:pt x="81" y="210"/>
                  </a:cubicBezTo>
                  <a:cubicBezTo>
                    <a:pt x="81" y="210"/>
                    <a:pt x="81" y="210"/>
                    <a:pt x="82" y="210"/>
                  </a:cubicBezTo>
                  <a:cubicBezTo>
                    <a:pt x="82" y="210"/>
                    <a:pt x="83" y="210"/>
                    <a:pt x="83" y="209"/>
                  </a:cubicBezTo>
                  <a:cubicBezTo>
                    <a:pt x="83" y="209"/>
                    <a:pt x="83" y="209"/>
                    <a:pt x="83" y="209"/>
                  </a:cubicBezTo>
                  <a:cubicBezTo>
                    <a:pt x="83" y="209"/>
                    <a:pt x="83" y="209"/>
                    <a:pt x="83" y="209"/>
                  </a:cubicBezTo>
                  <a:cubicBezTo>
                    <a:pt x="84" y="209"/>
                    <a:pt x="84" y="209"/>
                    <a:pt x="84" y="209"/>
                  </a:cubicBezTo>
                  <a:cubicBezTo>
                    <a:pt x="85" y="209"/>
                    <a:pt x="86" y="209"/>
                    <a:pt x="86" y="209"/>
                  </a:cubicBezTo>
                  <a:cubicBezTo>
                    <a:pt x="86" y="286"/>
                    <a:pt x="86" y="286"/>
                    <a:pt x="86" y="286"/>
                  </a:cubicBezTo>
                  <a:cubicBezTo>
                    <a:pt x="86" y="288"/>
                    <a:pt x="87" y="291"/>
                    <a:pt x="88" y="294"/>
                  </a:cubicBezTo>
                  <a:cubicBezTo>
                    <a:pt x="88" y="295"/>
                    <a:pt x="88" y="296"/>
                    <a:pt x="89" y="297"/>
                  </a:cubicBezTo>
                  <a:cubicBezTo>
                    <a:pt x="90" y="301"/>
                    <a:pt x="92" y="305"/>
                    <a:pt x="95" y="310"/>
                  </a:cubicBezTo>
                  <a:cubicBezTo>
                    <a:pt x="97" y="314"/>
                    <a:pt x="100" y="318"/>
                    <a:pt x="103" y="322"/>
                  </a:cubicBezTo>
                  <a:cubicBezTo>
                    <a:pt x="106" y="326"/>
                    <a:pt x="109" y="329"/>
                    <a:pt x="112" y="332"/>
                  </a:cubicBezTo>
                  <a:cubicBezTo>
                    <a:pt x="116" y="336"/>
                    <a:pt x="119" y="340"/>
                    <a:pt x="122" y="343"/>
                  </a:cubicBezTo>
                  <a:cubicBezTo>
                    <a:pt x="125" y="346"/>
                    <a:pt x="128" y="348"/>
                    <a:pt x="130" y="350"/>
                  </a:cubicBezTo>
                  <a:cubicBezTo>
                    <a:pt x="133" y="352"/>
                    <a:pt x="134" y="354"/>
                    <a:pt x="136" y="355"/>
                  </a:cubicBezTo>
                  <a:cubicBezTo>
                    <a:pt x="137" y="356"/>
                    <a:pt x="138" y="357"/>
                    <a:pt x="138" y="357"/>
                  </a:cubicBezTo>
                  <a:cubicBezTo>
                    <a:pt x="139" y="357"/>
                    <a:pt x="143" y="356"/>
                    <a:pt x="150" y="355"/>
                  </a:cubicBezTo>
                  <a:cubicBezTo>
                    <a:pt x="156" y="353"/>
                    <a:pt x="164" y="352"/>
                    <a:pt x="174" y="350"/>
                  </a:cubicBezTo>
                  <a:cubicBezTo>
                    <a:pt x="179" y="349"/>
                    <a:pt x="184" y="348"/>
                    <a:pt x="189" y="347"/>
                  </a:cubicBezTo>
                  <a:cubicBezTo>
                    <a:pt x="190" y="347"/>
                    <a:pt x="190" y="347"/>
                    <a:pt x="190" y="347"/>
                  </a:cubicBezTo>
                  <a:cubicBezTo>
                    <a:pt x="193" y="346"/>
                    <a:pt x="195" y="346"/>
                    <a:pt x="198" y="345"/>
                  </a:cubicBezTo>
                  <a:cubicBezTo>
                    <a:pt x="198" y="345"/>
                    <a:pt x="198" y="345"/>
                    <a:pt x="198" y="345"/>
                  </a:cubicBezTo>
                  <a:cubicBezTo>
                    <a:pt x="201" y="345"/>
                    <a:pt x="204" y="344"/>
                    <a:pt x="207" y="344"/>
                  </a:cubicBezTo>
                  <a:cubicBezTo>
                    <a:pt x="207" y="344"/>
                    <a:pt x="207" y="344"/>
                    <a:pt x="207" y="344"/>
                  </a:cubicBezTo>
                  <a:cubicBezTo>
                    <a:pt x="209" y="343"/>
                    <a:pt x="210" y="343"/>
                    <a:pt x="211" y="343"/>
                  </a:cubicBezTo>
                  <a:cubicBezTo>
                    <a:pt x="218" y="341"/>
                    <a:pt x="226" y="340"/>
                    <a:pt x="234" y="339"/>
                  </a:cubicBezTo>
                  <a:cubicBezTo>
                    <a:pt x="236" y="338"/>
                    <a:pt x="238" y="338"/>
                    <a:pt x="241" y="337"/>
                  </a:cubicBezTo>
                  <a:cubicBezTo>
                    <a:pt x="242" y="337"/>
                    <a:pt x="242" y="337"/>
                    <a:pt x="243" y="337"/>
                  </a:cubicBezTo>
                  <a:cubicBezTo>
                    <a:pt x="244" y="337"/>
                    <a:pt x="245" y="337"/>
                    <a:pt x="246" y="337"/>
                  </a:cubicBezTo>
                  <a:cubicBezTo>
                    <a:pt x="253" y="335"/>
                    <a:pt x="260" y="334"/>
                    <a:pt x="267" y="333"/>
                  </a:cubicBezTo>
                  <a:cubicBezTo>
                    <a:pt x="268" y="333"/>
                    <a:pt x="268" y="333"/>
                    <a:pt x="268" y="333"/>
                  </a:cubicBezTo>
                  <a:cubicBezTo>
                    <a:pt x="272" y="332"/>
                    <a:pt x="275" y="332"/>
                    <a:pt x="279" y="331"/>
                  </a:cubicBezTo>
                  <a:cubicBezTo>
                    <a:pt x="280" y="331"/>
                    <a:pt x="280" y="331"/>
                    <a:pt x="280" y="331"/>
                  </a:cubicBezTo>
                  <a:cubicBezTo>
                    <a:pt x="283" y="330"/>
                    <a:pt x="285" y="330"/>
                    <a:pt x="288" y="329"/>
                  </a:cubicBezTo>
                  <a:cubicBezTo>
                    <a:pt x="289" y="329"/>
                    <a:pt x="290" y="329"/>
                    <a:pt x="291" y="329"/>
                  </a:cubicBezTo>
                  <a:cubicBezTo>
                    <a:pt x="294" y="329"/>
                    <a:pt x="296" y="328"/>
                    <a:pt x="298" y="328"/>
                  </a:cubicBezTo>
                  <a:cubicBezTo>
                    <a:pt x="299" y="328"/>
                    <a:pt x="300" y="328"/>
                    <a:pt x="301" y="327"/>
                  </a:cubicBezTo>
                  <a:cubicBezTo>
                    <a:pt x="304" y="327"/>
                    <a:pt x="307" y="327"/>
                    <a:pt x="309" y="326"/>
                  </a:cubicBezTo>
                  <a:cubicBezTo>
                    <a:pt x="310" y="326"/>
                    <a:pt x="310" y="326"/>
                    <a:pt x="310" y="326"/>
                  </a:cubicBezTo>
                  <a:cubicBezTo>
                    <a:pt x="313" y="326"/>
                    <a:pt x="316" y="325"/>
                    <a:pt x="319" y="325"/>
                  </a:cubicBezTo>
                  <a:cubicBezTo>
                    <a:pt x="320" y="325"/>
                    <a:pt x="320" y="325"/>
                    <a:pt x="320" y="325"/>
                  </a:cubicBezTo>
                  <a:cubicBezTo>
                    <a:pt x="322" y="324"/>
                    <a:pt x="325" y="324"/>
                    <a:pt x="327" y="324"/>
                  </a:cubicBezTo>
                  <a:cubicBezTo>
                    <a:pt x="328" y="324"/>
                    <a:pt x="329" y="324"/>
                    <a:pt x="330" y="324"/>
                  </a:cubicBezTo>
                  <a:cubicBezTo>
                    <a:pt x="331" y="323"/>
                    <a:pt x="331" y="323"/>
                    <a:pt x="332" y="323"/>
                  </a:cubicBezTo>
                  <a:cubicBezTo>
                    <a:pt x="332" y="323"/>
                    <a:pt x="332" y="323"/>
                    <a:pt x="332" y="323"/>
                  </a:cubicBezTo>
                  <a:cubicBezTo>
                    <a:pt x="334" y="323"/>
                    <a:pt x="336" y="323"/>
                    <a:pt x="337" y="323"/>
                  </a:cubicBezTo>
                  <a:cubicBezTo>
                    <a:pt x="338" y="323"/>
                    <a:pt x="338" y="323"/>
                    <a:pt x="338" y="323"/>
                  </a:cubicBezTo>
                  <a:cubicBezTo>
                    <a:pt x="341" y="322"/>
                    <a:pt x="345" y="322"/>
                    <a:pt x="348" y="322"/>
                  </a:cubicBezTo>
                  <a:cubicBezTo>
                    <a:pt x="348" y="322"/>
                    <a:pt x="348" y="322"/>
                    <a:pt x="348" y="322"/>
                  </a:cubicBezTo>
                  <a:cubicBezTo>
                    <a:pt x="349" y="322"/>
                    <a:pt x="351" y="322"/>
                    <a:pt x="352" y="322"/>
                  </a:cubicBezTo>
                  <a:cubicBezTo>
                    <a:pt x="352" y="322"/>
                    <a:pt x="353" y="322"/>
                    <a:pt x="353" y="322"/>
                  </a:cubicBezTo>
                  <a:cubicBezTo>
                    <a:pt x="353" y="322"/>
                    <a:pt x="353" y="322"/>
                    <a:pt x="353" y="322"/>
                  </a:cubicBezTo>
                  <a:cubicBezTo>
                    <a:pt x="353" y="322"/>
                    <a:pt x="353" y="322"/>
                    <a:pt x="353" y="322"/>
                  </a:cubicBezTo>
                  <a:cubicBezTo>
                    <a:pt x="354" y="322"/>
                    <a:pt x="354" y="322"/>
                    <a:pt x="354" y="322"/>
                  </a:cubicBezTo>
                  <a:cubicBezTo>
                    <a:pt x="355" y="322"/>
                    <a:pt x="355" y="322"/>
                    <a:pt x="355" y="322"/>
                  </a:cubicBezTo>
                  <a:cubicBezTo>
                    <a:pt x="355" y="322"/>
                    <a:pt x="355" y="322"/>
                    <a:pt x="355" y="322"/>
                  </a:cubicBezTo>
                  <a:cubicBezTo>
                    <a:pt x="356" y="322"/>
                    <a:pt x="356" y="322"/>
                    <a:pt x="356" y="322"/>
                  </a:cubicBezTo>
                  <a:cubicBezTo>
                    <a:pt x="360" y="322"/>
                    <a:pt x="363" y="323"/>
                    <a:pt x="366" y="323"/>
                  </a:cubicBezTo>
                  <a:cubicBezTo>
                    <a:pt x="366" y="323"/>
                    <a:pt x="366" y="323"/>
                    <a:pt x="366" y="323"/>
                  </a:cubicBezTo>
                  <a:cubicBezTo>
                    <a:pt x="370" y="323"/>
                    <a:pt x="373" y="324"/>
                    <a:pt x="376" y="325"/>
                  </a:cubicBezTo>
                  <a:cubicBezTo>
                    <a:pt x="376" y="325"/>
                    <a:pt x="376" y="325"/>
                    <a:pt x="376" y="325"/>
                  </a:cubicBezTo>
                  <a:cubicBezTo>
                    <a:pt x="378" y="325"/>
                    <a:pt x="379" y="325"/>
                    <a:pt x="381" y="325"/>
                  </a:cubicBezTo>
                  <a:cubicBezTo>
                    <a:pt x="381" y="326"/>
                    <a:pt x="381" y="326"/>
                    <a:pt x="381" y="326"/>
                  </a:cubicBezTo>
                  <a:cubicBezTo>
                    <a:pt x="382" y="326"/>
                    <a:pt x="384" y="326"/>
                    <a:pt x="385" y="327"/>
                  </a:cubicBezTo>
                  <a:cubicBezTo>
                    <a:pt x="385" y="327"/>
                    <a:pt x="385" y="327"/>
                    <a:pt x="385" y="327"/>
                  </a:cubicBezTo>
                  <a:cubicBezTo>
                    <a:pt x="386" y="327"/>
                    <a:pt x="388" y="327"/>
                    <a:pt x="389" y="328"/>
                  </a:cubicBezTo>
                  <a:cubicBezTo>
                    <a:pt x="389" y="328"/>
                    <a:pt x="389" y="328"/>
                    <a:pt x="389" y="328"/>
                  </a:cubicBezTo>
                  <a:cubicBezTo>
                    <a:pt x="390" y="328"/>
                    <a:pt x="391" y="328"/>
                    <a:pt x="392" y="329"/>
                  </a:cubicBezTo>
                  <a:cubicBezTo>
                    <a:pt x="392" y="329"/>
                    <a:pt x="393" y="329"/>
                    <a:pt x="394" y="329"/>
                  </a:cubicBezTo>
                  <a:cubicBezTo>
                    <a:pt x="394" y="330"/>
                    <a:pt x="395" y="330"/>
                    <a:pt x="395" y="330"/>
                  </a:cubicBezTo>
                  <a:cubicBezTo>
                    <a:pt x="395" y="330"/>
                    <a:pt x="395" y="330"/>
                    <a:pt x="395" y="330"/>
                  </a:cubicBezTo>
                  <a:cubicBezTo>
                    <a:pt x="394" y="369"/>
                    <a:pt x="394" y="369"/>
                    <a:pt x="394" y="369"/>
                  </a:cubicBezTo>
                  <a:cubicBezTo>
                    <a:pt x="394" y="370"/>
                    <a:pt x="394" y="371"/>
                    <a:pt x="394" y="372"/>
                  </a:cubicBezTo>
                  <a:cubicBezTo>
                    <a:pt x="395" y="373"/>
                    <a:pt x="395" y="373"/>
                    <a:pt x="395" y="373"/>
                  </a:cubicBezTo>
                  <a:cubicBezTo>
                    <a:pt x="395" y="373"/>
                    <a:pt x="395" y="374"/>
                    <a:pt x="395" y="374"/>
                  </a:cubicBezTo>
                  <a:cubicBezTo>
                    <a:pt x="395" y="375"/>
                    <a:pt x="395" y="375"/>
                    <a:pt x="395" y="375"/>
                  </a:cubicBezTo>
                  <a:cubicBezTo>
                    <a:pt x="395" y="375"/>
                    <a:pt x="395" y="375"/>
                    <a:pt x="395" y="375"/>
                  </a:cubicBezTo>
                  <a:cubicBezTo>
                    <a:pt x="396" y="376"/>
                    <a:pt x="396" y="376"/>
                    <a:pt x="396" y="377"/>
                  </a:cubicBezTo>
                  <a:cubicBezTo>
                    <a:pt x="396" y="377"/>
                    <a:pt x="396" y="377"/>
                    <a:pt x="396" y="377"/>
                  </a:cubicBezTo>
                  <a:cubicBezTo>
                    <a:pt x="397" y="377"/>
                    <a:pt x="397" y="378"/>
                    <a:pt x="398" y="379"/>
                  </a:cubicBezTo>
                  <a:cubicBezTo>
                    <a:pt x="398" y="379"/>
                    <a:pt x="398" y="379"/>
                    <a:pt x="398" y="379"/>
                  </a:cubicBezTo>
                  <a:cubicBezTo>
                    <a:pt x="398" y="379"/>
                    <a:pt x="398" y="379"/>
                    <a:pt x="398" y="379"/>
                  </a:cubicBezTo>
                  <a:cubicBezTo>
                    <a:pt x="399" y="380"/>
                    <a:pt x="399" y="380"/>
                    <a:pt x="400" y="381"/>
                  </a:cubicBezTo>
                  <a:cubicBezTo>
                    <a:pt x="400" y="381"/>
                    <a:pt x="400" y="381"/>
                    <a:pt x="400" y="381"/>
                  </a:cubicBezTo>
                  <a:cubicBezTo>
                    <a:pt x="401" y="381"/>
                    <a:pt x="401" y="381"/>
                    <a:pt x="401" y="381"/>
                  </a:cubicBezTo>
                  <a:cubicBezTo>
                    <a:pt x="402" y="382"/>
                    <a:pt x="402" y="383"/>
                    <a:pt x="404" y="383"/>
                  </a:cubicBezTo>
                  <a:cubicBezTo>
                    <a:pt x="404" y="383"/>
                    <a:pt x="404" y="383"/>
                    <a:pt x="404" y="383"/>
                  </a:cubicBezTo>
                  <a:cubicBezTo>
                    <a:pt x="404" y="384"/>
                    <a:pt x="404" y="384"/>
                    <a:pt x="405" y="384"/>
                  </a:cubicBezTo>
                  <a:cubicBezTo>
                    <a:pt x="405" y="384"/>
                    <a:pt x="405" y="384"/>
                    <a:pt x="405" y="384"/>
                  </a:cubicBezTo>
                  <a:cubicBezTo>
                    <a:pt x="407" y="385"/>
                    <a:pt x="409" y="386"/>
                    <a:pt x="410" y="387"/>
                  </a:cubicBezTo>
                  <a:cubicBezTo>
                    <a:pt x="411" y="387"/>
                    <a:pt x="411" y="387"/>
                    <a:pt x="411" y="387"/>
                  </a:cubicBezTo>
                  <a:cubicBezTo>
                    <a:pt x="412" y="387"/>
                    <a:pt x="412" y="387"/>
                    <a:pt x="413" y="388"/>
                  </a:cubicBezTo>
                  <a:cubicBezTo>
                    <a:pt x="414" y="388"/>
                    <a:pt x="414" y="388"/>
                    <a:pt x="414" y="388"/>
                  </a:cubicBezTo>
                  <a:cubicBezTo>
                    <a:pt x="414" y="388"/>
                    <a:pt x="414" y="388"/>
                    <a:pt x="414" y="388"/>
                  </a:cubicBezTo>
                  <a:cubicBezTo>
                    <a:pt x="414" y="388"/>
                    <a:pt x="414" y="388"/>
                    <a:pt x="414" y="388"/>
                  </a:cubicBezTo>
                  <a:cubicBezTo>
                    <a:pt x="414" y="388"/>
                    <a:pt x="415" y="388"/>
                    <a:pt x="415" y="388"/>
                  </a:cubicBezTo>
                  <a:cubicBezTo>
                    <a:pt x="415" y="389"/>
                    <a:pt x="416" y="389"/>
                    <a:pt x="416" y="389"/>
                  </a:cubicBezTo>
                  <a:cubicBezTo>
                    <a:pt x="417" y="389"/>
                    <a:pt x="417" y="389"/>
                    <a:pt x="417" y="389"/>
                  </a:cubicBezTo>
                  <a:cubicBezTo>
                    <a:pt x="417" y="389"/>
                    <a:pt x="417" y="389"/>
                    <a:pt x="417" y="389"/>
                  </a:cubicBezTo>
                  <a:cubicBezTo>
                    <a:pt x="418" y="389"/>
                    <a:pt x="418" y="389"/>
                    <a:pt x="418" y="389"/>
                  </a:cubicBezTo>
                  <a:cubicBezTo>
                    <a:pt x="418" y="389"/>
                    <a:pt x="418" y="389"/>
                    <a:pt x="418" y="389"/>
                  </a:cubicBezTo>
                  <a:cubicBezTo>
                    <a:pt x="419" y="390"/>
                    <a:pt x="419" y="390"/>
                    <a:pt x="419" y="390"/>
                  </a:cubicBezTo>
                  <a:cubicBezTo>
                    <a:pt x="420" y="390"/>
                    <a:pt x="420" y="390"/>
                    <a:pt x="420" y="390"/>
                  </a:cubicBezTo>
                  <a:cubicBezTo>
                    <a:pt x="421" y="390"/>
                    <a:pt x="421" y="390"/>
                    <a:pt x="421" y="390"/>
                  </a:cubicBezTo>
                  <a:cubicBezTo>
                    <a:pt x="421" y="390"/>
                    <a:pt x="421" y="390"/>
                    <a:pt x="421" y="390"/>
                  </a:cubicBezTo>
                  <a:cubicBezTo>
                    <a:pt x="422" y="390"/>
                    <a:pt x="422" y="390"/>
                    <a:pt x="422" y="390"/>
                  </a:cubicBezTo>
                  <a:cubicBezTo>
                    <a:pt x="422" y="390"/>
                    <a:pt x="422" y="390"/>
                    <a:pt x="422" y="390"/>
                  </a:cubicBezTo>
                  <a:cubicBezTo>
                    <a:pt x="423" y="390"/>
                    <a:pt x="423" y="390"/>
                    <a:pt x="423" y="390"/>
                  </a:cubicBezTo>
                  <a:cubicBezTo>
                    <a:pt x="423" y="391"/>
                    <a:pt x="423" y="391"/>
                    <a:pt x="424" y="391"/>
                  </a:cubicBezTo>
                  <a:cubicBezTo>
                    <a:pt x="424" y="391"/>
                    <a:pt x="425" y="391"/>
                    <a:pt x="425" y="391"/>
                  </a:cubicBezTo>
                  <a:cubicBezTo>
                    <a:pt x="425" y="391"/>
                    <a:pt x="426" y="391"/>
                    <a:pt x="426" y="391"/>
                  </a:cubicBezTo>
                  <a:cubicBezTo>
                    <a:pt x="427" y="391"/>
                    <a:pt x="427" y="391"/>
                    <a:pt x="427" y="391"/>
                  </a:cubicBezTo>
                  <a:cubicBezTo>
                    <a:pt x="427" y="391"/>
                    <a:pt x="427" y="391"/>
                    <a:pt x="427" y="391"/>
                  </a:cubicBezTo>
                  <a:cubicBezTo>
                    <a:pt x="427" y="392"/>
                    <a:pt x="427" y="392"/>
                    <a:pt x="427" y="392"/>
                  </a:cubicBezTo>
                  <a:cubicBezTo>
                    <a:pt x="428" y="392"/>
                    <a:pt x="428" y="392"/>
                    <a:pt x="429" y="392"/>
                  </a:cubicBezTo>
                  <a:cubicBezTo>
                    <a:pt x="429" y="392"/>
                    <a:pt x="429" y="392"/>
                    <a:pt x="430" y="392"/>
                  </a:cubicBezTo>
                  <a:cubicBezTo>
                    <a:pt x="430" y="392"/>
                    <a:pt x="431" y="392"/>
                    <a:pt x="431" y="392"/>
                  </a:cubicBezTo>
                  <a:cubicBezTo>
                    <a:pt x="432" y="392"/>
                    <a:pt x="432" y="392"/>
                    <a:pt x="432" y="392"/>
                  </a:cubicBezTo>
                  <a:cubicBezTo>
                    <a:pt x="433" y="393"/>
                    <a:pt x="433" y="393"/>
                    <a:pt x="434" y="393"/>
                  </a:cubicBezTo>
                  <a:cubicBezTo>
                    <a:pt x="434" y="393"/>
                    <a:pt x="435" y="393"/>
                    <a:pt x="435" y="393"/>
                  </a:cubicBezTo>
                  <a:cubicBezTo>
                    <a:pt x="436" y="393"/>
                    <a:pt x="436" y="393"/>
                    <a:pt x="437" y="393"/>
                  </a:cubicBezTo>
                  <a:cubicBezTo>
                    <a:pt x="437" y="393"/>
                    <a:pt x="438" y="393"/>
                    <a:pt x="438" y="393"/>
                  </a:cubicBezTo>
                  <a:cubicBezTo>
                    <a:pt x="438" y="393"/>
                    <a:pt x="439" y="393"/>
                    <a:pt x="440" y="394"/>
                  </a:cubicBezTo>
                  <a:cubicBezTo>
                    <a:pt x="440" y="394"/>
                    <a:pt x="441" y="394"/>
                    <a:pt x="441" y="394"/>
                  </a:cubicBezTo>
                  <a:cubicBezTo>
                    <a:pt x="442" y="394"/>
                    <a:pt x="442" y="394"/>
                    <a:pt x="443" y="394"/>
                  </a:cubicBezTo>
                  <a:cubicBezTo>
                    <a:pt x="443" y="394"/>
                    <a:pt x="444" y="394"/>
                    <a:pt x="444" y="394"/>
                  </a:cubicBezTo>
                  <a:cubicBezTo>
                    <a:pt x="445" y="394"/>
                    <a:pt x="445" y="394"/>
                    <a:pt x="446" y="394"/>
                  </a:cubicBezTo>
                  <a:cubicBezTo>
                    <a:pt x="446" y="394"/>
                    <a:pt x="447" y="394"/>
                    <a:pt x="447" y="394"/>
                  </a:cubicBezTo>
                  <a:cubicBezTo>
                    <a:pt x="448" y="394"/>
                    <a:pt x="448" y="395"/>
                    <a:pt x="449" y="395"/>
                  </a:cubicBezTo>
                  <a:cubicBezTo>
                    <a:pt x="449" y="395"/>
                    <a:pt x="449" y="395"/>
                    <a:pt x="449" y="395"/>
                  </a:cubicBezTo>
                  <a:cubicBezTo>
                    <a:pt x="449" y="395"/>
                    <a:pt x="449" y="395"/>
                    <a:pt x="449" y="395"/>
                  </a:cubicBezTo>
                  <a:cubicBezTo>
                    <a:pt x="449" y="395"/>
                    <a:pt x="449" y="395"/>
                    <a:pt x="449" y="395"/>
                  </a:cubicBezTo>
                  <a:cubicBezTo>
                    <a:pt x="450" y="395"/>
                    <a:pt x="450" y="395"/>
                    <a:pt x="451" y="395"/>
                  </a:cubicBezTo>
                  <a:cubicBezTo>
                    <a:pt x="451" y="395"/>
                    <a:pt x="452" y="395"/>
                    <a:pt x="453" y="395"/>
                  </a:cubicBezTo>
                  <a:cubicBezTo>
                    <a:pt x="453" y="395"/>
                    <a:pt x="454" y="395"/>
                    <a:pt x="455" y="395"/>
                  </a:cubicBezTo>
                  <a:cubicBezTo>
                    <a:pt x="455" y="395"/>
                    <a:pt x="456" y="395"/>
                    <a:pt x="456" y="395"/>
                  </a:cubicBezTo>
                  <a:cubicBezTo>
                    <a:pt x="457" y="395"/>
                    <a:pt x="457" y="395"/>
                    <a:pt x="457" y="395"/>
                  </a:cubicBezTo>
                  <a:cubicBezTo>
                    <a:pt x="457" y="395"/>
                    <a:pt x="457" y="395"/>
                    <a:pt x="457" y="395"/>
                  </a:cubicBezTo>
                  <a:cubicBezTo>
                    <a:pt x="457" y="395"/>
                    <a:pt x="458" y="395"/>
                    <a:pt x="458" y="395"/>
                  </a:cubicBezTo>
                  <a:cubicBezTo>
                    <a:pt x="459" y="395"/>
                    <a:pt x="460" y="395"/>
                    <a:pt x="460" y="395"/>
                  </a:cubicBezTo>
                  <a:cubicBezTo>
                    <a:pt x="461" y="395"/>
                    <a:pt x="462" y="395"/>
                    <a:pt x="462" y="396"/>
                  </a:cubicBezTo>
                  <a:cubicBezTo>
                    <a:pt x="465" y="396"/>
                    <a:pt x="465" y="396"/>
                    <a:pt x="465" y="396"/>
                  </a:cubicBezTo>
                  <a:cubicBezTo>
                    <a:pt x="465" y="396"/>
                    <a:pt x="466" y="396"/>
                    <a:pt x="467" y="396"/>
                  </a:cubicBezTo>
                  <a:cubicBezTo>
                    <a:pt x="469" y="396"/>
                    <a:pt x="469" y="396"/>
                    <a:pt x="469" y="396"/>
                  </a:cubicBezTo>
                  <a:cubicBezTo>
                    <a:pt x="470" y="396"/>
                    <a:pt x="470" y="396"/>
                    <a:pt x="471" y="396"/>
                  </a:cubicBezTo>
                  <a:cubicBezTo>
                    <a:pt x="472" y="396"/>
                    <a:pt x="473" y="396"/>
                    <a:pt x="473" y="396"/>
                  </a:cubicBezTo>
                  <a:cubicBezTo>
                    <a:pt x="474" y="396"/>
                    <a:pt x="475" y="396"/>
                    <a:pt x="476" y="396"/>
                  </a:cubicBezTo>
                  <a:cubicBezTo>
                    <a:pt x="476" y="396"/>
                    <a:pt x="477" y="396"/>
                    <a:pt x="477" y="396"/>
                  </a:cubicBezTo>
                  <a:cubicBezTo>
                    <a:pt x="478" y="396"/>
                    <a:pt x="478" y="396"/>
                    <a:pt x="479" y="396"/>
                  </a:cubicBezTo>
                  <a:cubicBezTo>
                    <a:pt x="480" y="396"/>
                    <a:pt x="480" y="396"/>
                    <a:pt x="480" y="396"/>
                  </a:cubicBezTo>
                  <a:cubicBezTo>
                    <a:pt x="480" y="396"/>
                    <a:pt x="481" y="396"/>
                    <a:pt x="481" y="396"/>
                  </a:cubicBezTo>
                  <a:cubicBezTo>
                    <a:pt x="482" y="396"/>
                    <a:pt x="482" y="396"/>
                    <a:pt x="482" y="396"/>
                  </a:cubicBezTo>
                  <a:cubicBezTo>
                    <a:pt x="483" y="396"/>
                    <a:pt x="483" y="396"/>
                    <a:pt x="483" y="396"/>
                  </a:cubicBezTo>
                  <a:cubicBezTo>
                    <a:pt x="484" y="396"/>
                    <a:pt x="484" y="396"/>
                    <a:pt x="484" y="396"/>
                  </a:cubicBezTo>
                  <a:cubicBezTo>
                    <a:pt x="486" y="396"/>
                    <a:pt x="486" y="396"/>
                    <a:pt x="486" y="396"/>
                  </a:cubicBezTo>
                  <a:cubicBezTo>
                    <a:pt x="486" y="396"/>
                    <a:pt x="487" y="396"/>
                    <a:pt x="488" y="396"/>
                  </a:cubicBezTo>
                  <a:cubicBezTo>
                    <a:pt x="488" y="396"/>
                    <a:pt x="489" y="396"/>
                    <a:pt x="489" y="396"/>
                  </a:cubicBezTo>
                  <a:cubicBezTo>
                    <a:pt x="489" y="396"/>
                    <a:pt x="489" y="396"/>
                    <a:pt x="489" y="396"/>
                  </a:cubicBezTo>
                  <a:cubicBezTo>
                    <a:pt x="490" y="396"/>
                    <a:pt x="490" y="396"/>
                    <a:pt x="491" y="396"/>
                  </a:cubicBezTo>
                  <a:cubicBezTo>
                    <a:pt x="492" y="396"/>
                    <a:pt x="492" y="396"/>
                    <a:pt x="493" y="396"/>
                  </a:cubicBezTo>
                  <a:cubicBezTo>
                    <a:pt x="494" y="395"/>
                    <a:pt x="495" y="395"/>
                    <a:pt x="496" y="395"/>
                  </a:cubicBezTo>
                  <a:cubicBezTo>
                    <a:pt x="496" y="395"/>
                    <a:pt x="497" y="395"/>
                    <a:pt x="497" y="395"/>
                  </a:cubicBezTo>
                  <a:cubicBezTo>
                    <a:pt x="497" y="395"/>
                    <a:pt x="497" y="395"/>
                    <a:pt x="497" y="395"/>
                  </a:cubicBezTo>
                  <a:cubicBezTo>
                    <a:pt x="498" y="395"/>
                    <a:pt x="498" y="395"/>
                    <a:pt x="499" y="395"/>
                  </a:cubicBezTo>
                  <a:cubicBezTo>
                    <a:pt x="499" y="395"/>
                    <a:pt x="500" y="395"/>
                    <a:pt x="501" y="395"/>
                  </a:cubicBezTo>
                  <a:cubicBezTo>
                    <a:pt x="502" y="395"/>
                    <a:pt x="503" y="395"/>
                    <a:pt x="504" y="395"/>
                  </a:cubicBezTo>
                  <a:cubicBezTo>
                    <a:pt x="505" y="395"/>
                    <a:pt x="505" y="395"/>
                    <a:pt x="505" y="395"/>
                  </a:cubicBezTo>
                  <a:cubicBezTo>
                    <a:pt x="505" y="395"/>
                    <a:pt x="505" y="395"/>
                    <a:pt x="505" y="395"/>
                  </a:cubicBezTo>
                  <a:cubicBezTo>
                    <a:pt x="506" y="395"/>
                    <a:pt x="506" y="395"/>
                    <a:pt x="507" y="395"/>
                  </a:cubicBezTo>
                  <a:cubicBezTo>
                    <a:pt x="508" y="395"/>
                    <a:pt x="509" y="395"/>
                    <a:pt x="509" y="394"/>
                  </a:cubicBezTo>
                  <a:cubicBezTo>
                    <a:pt x="510" y="394"/>
                    <a:pt x="511" y="394"/>
                    <a:pt x="512" y="394"/>
                  </a:cubicBezTo>
                  <a:cubicBezTo>
                    <a:pt x="512" y="394"/>
                    <a:pt x="512" y="394"/>
                    <a:pt x="512" y="394"/>
                  </a:cubicBezTo>
                  <a:cubicBezTo>
                    <a:pt x="513" y="394"/>
                    <a:pt x="513" y="394"/>
                    <a:pt x="513" y="394"/>
                  </a:cubicBezTo>
                  <a:cubicBezTo>
                    <a:pt x="513" y="394"/>
                    <a:pt x="513" y="394"/>
                    <a:pt x="513" y="394"/>
                  </a:cubicBezTo>
                  <a:cubicBezTo>
                    <a:pt x="513" y="394"/>
                    <a:pt x="514" y="394"/>
                    <a:pt x="515" y="394"/>
                  </a:cubicBezTo>
                  <a:cubicBezTo>
                    <a:pt x="516" y="394"/>
                    <a:pt x="517" y="394"/>
                    <a:pt x="518" y="394"/>
                  </a:cubicBezTo>
                  <a:cubicBezTo>
                    <a:pt x="519" y="393"/>
                    <a:pt x="519" y="393"/>
                    <a:pt x="519" y="393"/>
                  </a:cubicBezTo>
                  <a:cubicBezTo>
                    <a:pt x="520" y="393"/>
                    <a:pt x="520" y="393"/>
                    <a:pt x="520" y="393"/>
                  </a:cubicBezTo>
                  <a:cubicBezTo>
                    <a:pt x="521" y="393"/>
                    <a:pt x="521" y="393"/>
                    <a:pt x="522" y="393"/>
                  </a:cubicBezTo>
                  <a:cubicBezTo>
                    <a:pt x="523" y="393"/>
                    <a:pt x="524" y="393"/>
                    <a:pt x="525" y="392"/>
                  </a:cubicBezTo>
                  <a:cubicBezTo>
                    <a:pt x="527" y="392"/>
                    <a:pt x="527" y="392"/>
                    <a:pt x="527" y="392"/>
                  </a:cubicBezTo>
                  <a:cubicBezTo>
                    <a:pt x="527" y="392"/>
                    <a:pt x="527" y="392"/>
                    <a:pt x="527" y="392"/>
                  </a:cubicBezTo>
                  <a:cubicBezTo>
                    <a:pt x="528" y="392"/>
                    <a:pt x="529" y="392"/>
                    <a:pt x="529" y="392"/>
                  </a:cubicBezTo>
                  <a:cubicBezTo>
                    <a:pt x="530" y="392"/>
                    <a:pt x="531" y="392"/>
                    <a:pt x="532" y="391"/>
                  </a:cubicBezTo>
                  <a:cubicBezTo>
                    <a:pt x="533" y="391"/>
                    <a:pt x="533" y="391"/>
                    <a:pt x="533" y="391"/>
                  </a:cubicBezTo>
                  <a:cubicBezTo>
                    <a:pt x="534" y="391"/>
                    <a:pt x="536" y="391"/>
                    <a:pt x="537" y="390"/>
                  </a:cubicBezTo>
                  <a:cubicBezTo>
                    <a:pt x="538" y="390"/>
                    <a:pt x="538" y="390"/>
                    <a:pt x="539" y="390"/>
                  </a:cubicBezTo>
                  <a:cubicBezTo>
                    <a:pt x="539" y="390"/>
                    <a:pt x="539" y="390"/>
                    <a:pt x="539" y="390"/>
                  </a:cubicBezTo>
                  <a:cubicBezTo>
                    <a:pt x="540" y="390"/>
                    <a:pt x="540" y="390"/>
                    <a:pt x="540" y="390"/>
                  </a:cubicBezTo>
                  <a:cubicBezTo>
                    <a:pt x="541" y="390"/>
                    <a:pt x="542" y="389"/>
                    <a:pt x="543" y="389"/>
                  </a:cubicBezTo>
                  <a:cubicBezTo>
                    <a:pt x="544" y="389"/>
                    <a:pt x="544" y="389"/>
                    <a:pt x="545" y="388"/>
                  </a:cubicBezTo>
                  <a:cubicBezTo>
                    <a:pt x="545" y="388"/>
                    <a:pt x="545" y="388"/>
                    <a:pt x="545" y="388"/>
                  </a:cubicBezTo>
                  <a:cubicBezTo>
                    <a:pt x="546" y="388"/>
                    <a:pt x="547" y="388"/>
                    <a:pt x="548" y="387"/>
                  </a:cubicBezTo>
                  <a:cubicBezTo>
                    <a:pt x="549" y="387"/>
                    <a:pt x="550" y="387"/>
                    <a:pt x="550" y="387"/>
                  </a:cubicBezTo>
                  <a:cubicBezTo>
                    <a:pt x="551" y="387"/>
                    <a:pt x="551" y="387"/>
                    <a:pt x="551" y="387"/>
                  </a:cubicBezTo>
                  <a:cubicBezTo>
                    <a:pt x="552" y="386"/>
                    <a:pt x="553" y="386"/>
                    <a:pt x="554" y="386"/>
                  </a:cubicBezTo>
                  <a:cubicBezTo>
                    <a:pt x="554" y="385"/>
                    <a:pt x="555" y="385"/>
                    <a:pt x="555" y="385"/>
                  </a:cubicBezTo>
                  <a:cubicBezTo>
                    <a:pt x="556" y="385"/>
                    <a:pt x="556" y="385"/>
                    <a:pt x="556" y="385"/>
                  </a:cubicBezTo>
                  <a:cubicBezTo>
                    <a:pt x="556" y="385"/>
                    <a:pt x="556" y="385"/>
                    <a:pt x="556" y="385"/>
                  </a:cubicBezTo>
                  <a:cubicBezTo>
                    <a:pt x="557" y="384"/>
                    <a:pt x="557" y="384"/>
                    <a:pt x="557" y="384"/>
                  </a:cubicBezTo>
                  <a:cubicBezTo>
                    <a:pt x="557" y="384"/>
                    <a:pt x="558" y="384"/>
                    <a:pt x="558" y="384"/>
                  </a:cubicBezTo>
                  <a:cubicBezTo>
                    <a:pt x="559" y="383"/>
                    <a:pt x="559" y="383"/>
                    <a:pt x="560" y="383"/>
                  </a:cubicBezTo>
                  <a:cubicBezTo>
                    <a:pt x="560" y="383"/>
                    <a:pt x="560" y="383"/>
                    <a:pt x="560" y="383"/>
                  </a:cubicBezTo>
                  <a:cubicBezTo>
                    <a:pt x="560" y="383"/>
                    <a:pt x="560" y="383"/>
                    <a:pt x="560" y="383"/>
                  </a:cubicBezTo>
                  <a:cubicBezTo>
                    <a:pt x="560" y="383"/>
                    <a:pt x="560" y="383"/>
                    <a:pt x="560" y="383"/>
                  </a:cubicBezTo>
                  <a:cubicBezTo>
                    <a:pt x="561" y="382"/>
                    <a:pt x="561" y="382"/>
                    <a:pt x="561" y="382"/>
                  </a:cubicBezTo>
                  <a:cubicBezTo>
                    <a:pt x="562" y="382"/>
                    <a:pt x="562" y="382"/>
                    <a:pt x="562" y="382"/>
                  </a:cubicBezTo>
                  <a:cubicBezTo>
                    <a:pt x="563" y="381"/>
                    <a:pt x="563" y="381"/>
                    <a:pt x="563" y="381"/>
                  </a:cubicBezTo>
                  <a:cubicBezTo>
                    <a:pt x="563" y="381"/>
                    <a:pt x="563" y="381"/>
                    <a:pt x="563" y="381"/>
                  </a:cubicBezTo>
                  <a:cubicBezTo>
                    <a:pt x="563" y="381"/>
                    <a:pt x="563" y="381"/>
                    <a:pt x="563" y="381"/>
                  </a:cubicBezTo>
                  <a:cubicBezTo>
                    <a:pt x="564" y="381"/>
                    <a:pt x="564" y="381"/>
                    <a:pt x="564" y="381"/>
                  </a:cubicBezTo>
                  <a:cubicBezTo>
                    <a:pt x="564" y="381"/>
                    <a:pt x="564" y="381"/>
                    <a:pt x="564" y="381"/>
                  </a:cubicBezTo>
                  <a:cubicBezTo>
                    <a:pt x="564" y="380"/>
                    <a:pt x="564" y="380"/>
                    <a:pt x="564" y="380"/>
                  </a:cubicBezTo>
                  <a:cubicBezTo>
                    <a:pt x="565" y="380"/>
                    <a:pt x="565" y="380"/>
                    <a:pt x="565" y="380"/>
                  </a:cubicBezTo>
                  <a:cubicBezTo>
                    <a:pt x="565" y="380"/>
                    <a:pt x="565" y="380"/>
                    <a:pt x="565" y="380"/>
                  </a:cubicBezTo>
                  <a:cubicBezTo>
                    <a:pt x="565" y="380"/>
                    <a:pt x="565" y="380"/>
                    <a:pt x="565" y="380"/>
                  </a:cubicBezTo>
                  <a:cubicBezTo>
                    <a:pt x="565" y="379"/>
                    <a:pt x="565" y="379"/>
                    <a:pt x="565" y="379"/>
                  </a:cubicBezTo>
                  <a:cubicBezTo>
                    <a:pt x="566" y="379"/>
                    <a:pt x="566" y="379"/>
                    <a:pt x="566" y="379"/>
                  </a:cubicBezTo>
                  <a:cubicBezTo>
                    <a:pt x="566" y="379"/>
                    <a:pt x="566" y="379"/>
                    <a:pt x="566" y="379"/>
                  </a:cubicBezTo>
                  <a:cubicBezTo>
                    <a:pt x="566" y="379"/>
                    <a:pt x="566" y="379"/>
                    <a:pt x="566" y="379"/>
                  </a:cubicBezTo>
                  <a:cubicBezTo>
                    <a:pt x="566" y="379"/>
                    <a:pt x="566" y="379"/>
                    <a:pt x="566" y="379"/>
                  </a:cubicBezTo>
                  <a:cubicBezTo>
                    <a:pt x="566" y="378"/>
                    <a:pt x="566" y="378"/>
                    <a:pt x="566" y="378"/>
                  </a:cubicBezTo>
                  <a:cubicBezTo>
                    <a:pt x="567" y="378"/>
                    <a:pt x="567" y="378"/>
                    <a:pt x="567" y="378"/>
                  </a:cubicBezTo>
                  <a:cubicBezTo>
                    <a:pt x="567" y="378"/>
                    <a:pt x="567" y="378"/>
                    <a:pt x="567" y="378"/>
                  </a:cubicBezTo>
                  <a:cubicBezTo>
                    <a:pt x="567" y="378"/>
                    <a:pt x="567" y="378"/>
                    <a:pt x="567" y="378"/>
                  </a:cubicBezTo>
                  <a:cubicBezTo>
                    <a:pt x="567" y="377"/>
                    <a:pt x="567" y="377"/>
                    <a:pt x="567" y="377"/>
                  </a:cubicBezTo>
                  <a:cubicBezTo>
                    <a:pt x="567" y="377"/>
                    <a:pt x="567" y="377"/>
                    <a:pt x="567" y="377"/>
                  </a:cubicBezTo>
                  <a:cubicBezTo>
                    <a:pt x="567" y="377"/>
                    <a:pt x="567" y="377"/>
                    <a:pt x="567" y="377"/>
                  </a:cubicBezTo>
                  <a:cubicBezTo>
                    <a:pt x="568" y="377"/>
                    <a:pt x="568" y="377"/>
                    <a:pt x="568" y="377"/>
                  </a:cubicBezTo>
                  <a:cubicBezTo>
                    <a:pt x="568" y="377"/>
                    <a:pt x="568" y="377"/>
                    <a:pt x="568" y="377"/>
                  </a:cubicBezTo>
                  <a:cubicBezTo>
                    <a:pt x="568" y="376"/>
                    <a:pt x="568" y="376"/>
                    <a:pt x="568" y="376"/>
                  </a:cubicBezTo>
                  <a:cubicBezTo>
                    <a:pt x="568" y="376"/>
                    <a:pt x="568" y="376"/>
                    <a:pt x="568" y="376"/>
                  </a:cubicBezTo>
                  <a:cubicBezTo>
                    <a:pt x="568" y="376"/>
                    <a:pt x="568" y="376"/>
                    <a:pt x="568" y="376"/>
                  </a:cubicBezTo>
                  <a:cubicBezTo>
                    <a:pt x="568" y="376"/>
                    <a:pt x="568" y="376"/>
                    <a:pt x="568" y="376"/>
                  </a:cubicBezTo>
                  <a:cubicBezTo>
                    <a:pt x="568" y="376"/>
                    <a:pt x="568" y="376"/>
                    <a:pt x="568" y="376"/>
                  </a:cubicBezTo>
                  <a:cubicBezTo>
                    <a:pt x="568" y="376"/>
                    <a:pt x="568" y="376"/>
                    <a:pt x="568" y="376"/>
                  </a:cubicBezTo>
                  <a:cubicBezTo>
                    <a:pt x="568" y="375"/>
                    <a:pt x="568" y="375"/>
                    <a:pt x="568" y="375"/>
                  </a:cubicBezTo>
                  <a:cubicBezTo>
                    <a:pt x="568" y="375"/>
                    <a:pt x="568" y="375"/>
                    <a:pt x="568" y="375"/>
                  </a:cubicBezTo>
                  <a:cubicBezTo>
                    <a:pt x="568" y="376"/>
                    <a:pt x="568" y="376"/>
                    <a:pt x="568" y="376"/>
                  </a:cubicBezTo>
                  <a:cubicBezTo>
                    <a:pt x="568" y="375"/>
                    <a:pt x="568" y="375"/>
                    <a:pt x="568" y="375"/>
                  </a:cubicBezTo>
                  <a:cubicBezTo>
                    <a:pt x="569" y="375"/>
                    <a:pt x="569" y="375"/>
                    <a:pt x="569" y="375"/>
                  </a:cubicBezTo>
                  <a:cubicBezTo>
                    <a:pt x="569" y="375"/>
                    <a:pt x="569" y="375"/>
                    <a:pt x="569" y="375"/>
                  </a:cubicBezTo>
                  <a:cubicBezTo>
                    <a:pt x="569" y="375"/>
                    <a:pt x="569" y="375"/>
                    <a:pt x="569" y="375"/>
                  </a:cubicBezTo>
                  <a:cubicBezTo>
                    <a:pt x="569" y="375"/>
                    <a:pt x="569" y="375"/>
                    <a:pt x="569" y="375"/>
                  </a:cubicBezTo>
                  <a:cubicBezTo>
                    <a:pt x="569" y="374"/>
                    <a:pt x="569" y="374"/>
                    <a:pt x="569" y="374"/>
                  </a:cubicBezTo>
                  <a:cubicBezTo>
                    <a:pt x="569" y="374"/>
                    <a:pt x="569" y="374"/>
                    <a:pt x="569" y="374"/>
                  </a:cubicBezTo>
                  <a:cubicBezTo>
                    <a:pt x="569" y="374"/>
                    <a:pt x="569" y="374"/>
                    <a:pt x="569" y="374"/>
                  </a:cubicBezTo>
                  <a:cubicBezTo>
                    <a:pt x="569" y="374"/>
                    <a:pt x="569" y="374"/>
                    <a:pt x="569" y="374"/>
                  </a:cubicBezTo>
                  <a:cubicBezTo>
                    <a:pt x="569" y="374"/>
                    <a:pt x="569" y="374"/>
                    <a:pt x="569" y="374"/>
                  </a:cubicBezTo>
                  <a:cubicBezTo>
                    <a:pt x="569" y="373"/>
                    <a:pt x="569" y="373"/>
                    <a:pt x="569" y="373"/>
                  </a:cubicBezTo>
                  <a:cubicBezTo>
                    <a:pt x="569" y="373"/>
                    <a:pt x="569" y="373"/>
                    <a:pt x="569" y="373"/>
                  </a:cubicBezTo>
                  <a:cubicBezTo>
                    <a:pt x="569" y="372"/>
                    <a:pt x="569" y="372"/>
                    <a:pt x="569" y="372"/>
                  </a:cubicBezTo>
                  <a:cubicBezTo>
                    <a:pt x="569" y="372"/>
                    <a:pt x="569" y="372"/>
                    <a:pt x="569" y="372"/>
                  </a:cubicBezTo>
                  <a:cubicBezTo>
                    <a:pt x="569" y="371"/>
                    <a:pt x="569" y="371"/>
                    <a:pt x="569" y="371"/>
                  </a:cubicBezTo>
                  <a:cubicBezTo>
                    <a:pt x="569" y="371"/>
                    <a:pt x="569" y="371"/>
                    <a:pt x="569" y="371"/>
                  </a:cubicBezTo>
                  <a:cubicBezTo>
                    <a:pt x="570" y="371"/>
                    <a:pt x="570" y="371"/>
                    <a:pt x="570" y="371"/>
                  </a:cubicBezTo>
                  <a:cubicBezTo>
                    <a:pt x="570" y="371"/>
                    <a:pt x="570" y="370"/>
                    <a:pt x="570" y="370"/>
                  </a:cubicBezTo>
                  <a:cubicBezTo>
                    <a:pt x="570" y="369"/>
                    <a:pt x="570" y="369"/>
                    <a:pt x="570" y="369"/>
                  </a:cubicBezTo>
                  <a:cubicBezTo>
                    <a:pt x="570" y="369"/>
                    <a:pt x="570" y="369"/>
                    <a:pt x="570" y="369"/>
                  </a:cubicBezTo>
                  <a:cubicBezTo>
                    <a:pt x="570" y="369"/>
                    <a:pt x="570" y="369"/>
                    <a:pt x="570" y="369"/>
                  </a:cubicBezTo>
                  <a:cubicBezTo>
                    <a:pt x="570" y="368"/>
                    <a:pt x="570" y="368"/>
                    <a:pt x="570" y="368"/>
                  </a:cubicBezTo>
                  <a:cubicBezTo>
                    <a:pt x="570" y="367"/>
                    <a:pt x="570" y="367"/>
                    <a:pt x="570" y="367"/>
                  </a:cubicBezTo>
                  <a:cubicBezTo>
                    <a:pt x="570" y="367"/>
                    <a:pt x="570" y="367"/>
                    <a:pt x="570" y="367"/>
                  </a:cubicBezTo>
                  <a:cubicBezTo>
                    <a:pt x="570" y="367"/>
                    <a:pt x="570" y="367"/>
                    <a:pt x="570" y="367"/>
                  </a:cubicBezTo>
                  <a:cubicBezTo>
                    <a:pt x="570" y="367"/>
                    <a:pt x="570" y="367"/>
                    <a:pt x="570" y="367"/>
                  </a:cubicBezTo>
                  <a:cubicBezTo>
                    <a:pt x="570" y="366"/>
                    <a:pt x="570" y="365"/>
                    <a:pt x="570" y="365"/>
                  </a:cubicBezTo>
                  <a:cubicBezTo>
                    <a:pt x="571" y="345"/>
                    <a:pt x="572" y="325"/>
                    <a:pt x="573" y="305"/>
                  </a:cubicBezTo>
                  <a:cubicBezTo>
                    <a:pt x="574" y="305"/>
                    <a:pt x="575" y="305"/>
                    <a:pt x="576" y="305"/>
                  </a:cubicBezTo>
                  <a:cubicBezTo>
                    <a:pt x="576" y="305"/>
                    <a:pt x="576" y="305"/>
                    <a:pt x="576" y="305"/>
                  </a:cubicBezTo>
                  <a:cubicBezTo>
                    <a:pt x="577" y="305"/>
                    <a:pt x="579" y="305"/>
                    <a:pt x="580" y="305"/>
                  </a:cubicBezTo>
                  <a:cubicBezTo>
                    <a:pt x="583" y="305"/>
                    <a:pt x="586" y="305"/>
                    <a:pt x="590" y="305"/>
                  </a:cubicBezTo>
                  <a:cubicBezTo>
                    <a:pt x="590" y="305"/>
                    <a:pt x="590" y="305"/>
                    <a:pt x="590" y="305"/>
                  </a:cubicBezTo>
                  <a:cubicBezTo>
                    <a:pt x="592" y="305"/>
                    <a:pt x="594" y="305"/>
                    <a:pt x="596" y="305"/>
                  </a:cubicBezTo>
                  <a:cubicBezTo>
                    <a:pt x="597" y="305"/>
                    <a:pt x="598" y="305"/>
                    <a:pt x="599" y="305"/>
                  </a:cubicBezTo>
                  <a:cubicBezTo>
                    <a:pt x="600" y="305"/>
                    <a:pt x="601" y="305"/>
                    <a:pt x="603" y="305"/>
                  </a:cubicBezTo>
                  <a:cubicBezTo>
                    <a:pt x="604" y="305"/>
                    <a:pt x="606" y="305"/>
                    <a:pt x="608" y="305"/>
                  </a:cubicBezTo>
                  <a:cubicBezTo>
                    <a:pt x="613" y="305"/>
                    <a:pt x="619" y="304"/>
                    <a:pt x="625" y="304"/>
                  </a:cubicBezTo>
                  <a:cubicBezTo>
                    <a:pt x="630" y="304"/>
                    <a:pt x="635" y="304"/>
                    <a:pt x="640" y="304"/>
                  </a:cubicBezTo>
                  <a:cubicBezTo>
                    <a:pt x="646" y="304"/>
                    <a:pt x="651" y="304"/>
                    <a:pt x="656" y="304"/>
                  </a:cubicBezTo>
                  <a:cubicBezTo>
                    <a:pt x="661" y="304"/>
                    <a:pt x="667" y="304"/>
                    <a:pt x="672" y="304"/>
                  </a:cubicBezTo>
                  <a:cubicBezTo>
                    <a:pt x="678" y="304"/>
                    <a:pt x="683" y="304"/>
                    <a:pt x="689" y="304"/>
                  </a:cubicBezTo>
                  <a:cubicBezTo>
                    <a:pt x="694" y="304"/>
                    <a:pt x="699" y="304"/>
                    <a:pt x="704" y="304"/>
                  </a:cubicBezTo>
                  <a:cubicBezTo>
                    <a:pt x="710" y="304"/>
                    <a:pt x="715" y="304"/>
                    <a:pt x="720" y="304"/>
                  </a:cubicBezTo>
                  <a:cubicBezTo>
                    <a:pt x="725" y="304"/>
                    <a:pt x="730" y="303"/>
                    <a:pt x="735" y="303"/>
                  </a:cubicBezTo>
                  <a:cubicBezTo>
                    <a:pt x="740" y="303"/>
                    <a:pt x="744" y="303"/>
                    <a:pt x="749" y="303"/>
                  </a:cubicBezTo>
                  <a:cubicBezTo>
                    <a:pt x="753" y="303"/>
                    <a:pt x="757" y="303"/>
                    <a:pt x="761" y="303"/>
                  </a:cubicBezTo>
                  <a:cubicBezTo>
                    <a:pt x="765" y="303"/>
                    <a:pt x="768" y="303"/>
                    <a:pt x="772" y="303"/>
                  </a:cubicBezTo>
                  <a:cubicBezTo>
                    <a:pt x="775" y="303"/>
                    <a:pt x="778" y="303"/>
                    <a:pt x="781" y="303"/>
                  </a:cubicBezTo>
                  <a:cubicBezTo>
                    <a:pt x="783" y="303"/>
                    <a:pt x="785" y="303"/>
                    <a:pt x="787" y="303"/>
                  </a:cubicBezTo>
                  <a:cubicBezTo>
                    <a:pt x="787" y="303"/>
                    <a:pt x="787" y="303"/>
                    <a:pt x="787" y="303"/>
                  </a:cubicBezTo>
                  <a:cubicBezTo>
                    <a:pt x="791" y="303"/>
                    <a:pt x="795" y="303"/>
                    <a:pt x="797" y="303"/>
                  </a:cubicBezTo>
                  <a:cubicBezTo>
                    <a:pt x="798" y="303"/>
                    <a:pt x="798" y="303"/>
                    <a:pt x="798" y="303"/>
                  </a:cubicBezTo>
                  <a:cubicBezTo>
                    <a:pt x="799" y="302"/>
                    <a:pt x="799" y="302"/>
                    <a:pt x="799" y="302"/>
                  </a:cubicBezTo>
                  <a:cubicBezTo>
                    <a:pt x="800" y="302"/>
                    <a:pt x="800" y="302"/>
                    <a:pt x="800" y="302"/>
                  </a:cubicBezTo>
                  <a:cubicBezTo>
                    <a:pt x="800" y="302"/>
                    <a:pt x="800" y="302"/>
                    <a:pt x="800" y="302"/>
                  </a:cubicBezTo>
                  <a:cubicBezTo>
                    <a:pt x="801" y="302"/>
                    <a:pt x="801" y="302"/>
                    <a:pt x="801" y="302"/>
                  </a:cubicBezTo>
                  <a:cubicBezTo>
                    <a:pt x="802" y="302"/>
                    <a:pt x="802" y="302"/>
                    <a:pt x="802" y="302"/>
                  </a:cubicBezTo>
                  <a:cubicBezTo>
                    <a:pt x="802" y="302"/>
                    <a:pt x="803" y="302"/>
                    <a:pt x="803" y="302"/>
                  </a:cubicBezTo>
                  <a:cubicBezTo>
                    <a:pt x="804" y="302"/>
                    <a:pt x="804" y="302"/>
                    <a:pt x="804" y="302"/>
                  </a:cubicBezTo>
                  <a:cubicBezTo>
                    <a:pt x="804" y="302"/>
                    <a:pt x="804" y="302"/>
                    <a:pt x="804" y="302"/>
                  </a:cubicBezTo>
                  <a:cubicBezTo>
                    <a:pt x="804" y="302"/>
                    <a:pt x="804" y="302"/>
                    <a:pt x="804" y="302"/>
                  </a:cubicBezTo>
                  <a:cubicBezTo>
                    <a:pt x="804" y="302"/>
                    <a:pt x="804" y="302"/>
                    <a:pt x="804" y="302"/>
                  </a:cubicBezTo>
                  <a:cubicBezTo>
                    <a:pt x="805" y="302"/>
                    <a:pt x="805" y="302"/>
                    <a:pt x="805" y="302"/>
                  </a:cubicBezTo>
                  <a:cubicBezTo>
                    <a:pt x="806" y="302"/>
                    <a:pt x="806" y="302"/>
                    <a:pt x="806" y="302"/>
                  </a:cubicBezTo>
                  <a:cubicBezTo>
                    <a:pt x="806" y="302"/>
                    <a:pt x="806" y="302"/>
                    <a:pt x="806" y="302"/>
                  </a:cubicBezTo>
                  <a:cubicBezTo>
                    <a:pt x="806" y="302"/>
                    <a:pt x="806" y="302"/>
                    <a:pt x="806" y="302"/>
                  </a:cubicBezTo>
                  <a:cubicBezTo>
                    <a:pt x="806" y="302"/>
                    <a:pt x="806" y="302"/>
                    <a:pt x="806" y="302"/>
                  </a:cubicBezTo>
                  <a:cubicBezTo>
                    <a:pt x="807" y="302"/>
                    <a:pt x="807" y="302"/>
                    <a:pt x="807" y="302"/>
                  </a:cubicBezTo>
                  <a:cubicBezTo>
                    <a:pt x="807" y="302"/>
                    <a:pt x="807" y="302"/>
                    <a:pt x="807" y="302"/>
                  </a:cubicBezTo>
                  <a:cubicBezTo>
                    <a:pt x="807" y="302"/>
                    <a:pt x="807" y="302"/>
                    <a:pt x="807" y="302"/>
                  </a:cubicBezTo>
                  <a:cubicBezTo>
                    <a:pt x="807" y="302"/>
                    <a:pt x="807" y="302"/>
                    <a:pt x="807" y="302"/>
                  </a:cubicBezTo>
                  <a:cubicBezTo>
                    <a:pt x="807" y="302"/>
                    <a:pt x="807" y="302"/>
                    <a:pt x="807" y="302"/>
                  </a:cubicBezTo>
                  <a:cubicBezTo>
                    <a:pt x="807" y="302"/>
                    <a:pt x="807" y="302"/>
                    <a:pt x="807" y="302"/>
                  </a:cubicBezTo>
                  <a:cubicBezTo>
                    <a:pt x="808" y="302"/>
                    <a:pt x="808" y="302"/>
                    <a:pt x="808" y="302"/>
                  </a:cubicBezTo>
                  <a:cubicBezTo>
                    <a:pt x="808" y="302"/>
                    <a:pt x="808" y="302"/>
                    <a:pt x="808" y="302"/>
                  </a:cubicBezTo>
                  <a:cubicBezTo>
                    <a:pt x="809" y="302"/>
                    <a:pt x="809" y="302"/>
                    <a:pt x="809" y="302"/>
                  </a:cubicBezTo>
                  <a:cubicBezTo>
                    <a:pt x="809" y="302"/>
                    <a:pt x="809" y="302"/>
                    <a:pt x="809" y="302"/>
                  </a:cubicBezTo>
                  <a:cubicBezTo>
                    <a:pt x="809" y="302"/>
                    <a:pt x="809" y="302"/>
                    <a:pt x="809" y="302"/>
                  </a:cubicBezTo>
                  <a:cubicBezTo>
                    <a:pt x="809" y="302"/>
                    <a:pt x="809" y="302"/>
                    <a:pt x="809" y="302"/>
                  </a:cubicBezTo>
                  <a:cubicBezTo>
                    <a:pt x="810" y="302"/>
                    <a:pt x="810" y="302"/>
                    <a:pt x="810" y="302"/>
                  </a:cubicBezTo>
                  <a:cubicBezTo>
                    <a:pt x="811" y="301"/>
                    <a:pt x="811" y="301"/>
                    <a:pt x="811" y="301"/>
                  </a:cubicBezTo>
                  <a:cubicBezTo>
                    <a:pt x="811" y="301"/>
                    <a:pt x="811" y="301"/>
                    <a:pt x="811" y="301"/>
                  </a:cubicBezTo>
                  <a:cubicBezTo>
                    <a:pt x="811" y="301"/>
                    <a:pt x="811" y="301"/>
                    <a:pt x="811" y="301"/>
                  </a:cubicBezTo>
                  <a:cubicBezTo>
                    <a:pt x="811" y="301"/>
                    <a:pt x="811" y="301"/>
                    <a:pt x="811" y="301"/>
                  </a:cubicBezTo>
                  <a:cubicBezTo>
                    <a:pt x="812" y="301"/>
                    <a:pt x="812" y="301"/>
                    <a:pt x="812" y="301"/>
                  </a:cubicBezTo>
                  <a:cubicBezTo>
                    <a:pt x="812" y="301"/>
                    <a:pt x="812" y="301"/>
                    <a:pt x="812" y="301"/>
                  </a:cubicBezTo>
                  <a:cubicBezTo>
                    <a:pt x="813" y="301"/>
                    <a:pt x="813" y="301"/>
                    <a:pt x="813" y="301"/>
                  </a:cubicBezTo>
                  <a:cubicBezTo>
                    <a:pt x="813" y="301"/>
                    <a:pt x="813" y="301"/>
                    <a:pt x="813" y="301"/>
                  </a:cubicBezTo>
                  <a:cubicBezTo>
                    <a:pt x="813" y="301"/>
                    <a:pt x="813" y="301"/>
                    <a:pt x="813" y="301"/>
                  </a:cubicBezTo>
                  <a:cubicBezTo>
                    <a:pt x="813" y="301"/>
                    <a:pt x="813" y="301"/>
                    <a:pt x="813" y="301"/>
                  </a:cubicBezTo>
                  <a:cubicBezTo>
                    <a:pt x="813" y="300"/>
                    <a:pt x="813" y="300"/>
                    <a:pt x="813"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8"/>
                    <a:pt x="815" y="298"/>
                    <a:pt x="815" y="298"/>
                  </a:cubicBezTo>
                  <a:cubicBezTo>
                    <a:pt x="815" y="298"/>
                    <a:pt x="815" y="298"/>
                    <a:pt x="815" y="298"/>
                  </a:cubicBezTo>
                  <a:cubicBezTo>
                    <a:pt x="815" y="298"/>
                    <a:pt x="815" y="298"/>
                    <a:pt x="815" y="298"/>
                  </a:cubicBezTo>
                  <a:cubicBezTo>
                    <a:pt x="815" y="298"/>
                    <a:pt x="815" y="298"/>
                    <a:pt x="815" y="298"/>
                  </a:cubicBezTo>
                  <a:cubicBezTo>
                    <a:pt x="815" y="298"/>
                    <a:pt x="815" y="298"/>
                    <a:pt x="815" y="298"/>
                  </a:cubicBezTo>
                  <a:cubicBezTo>
                    <a:pt x="816" y="298"/>
                    <a:pt x="816" y="298"/>
                    <a:pt x="816" y="298"/>
                  </a:cubicBezTo>
                  <a:cubicBezTo>
                    <a:pt x="816" y="298"/>
                    <a:pt x="816" y="298"/>
                    <a:pt x="816" y="298"/>
                  </a:cubicBezTo>
                  <a:cubicBezTo>
                    <a:pt x="816" y="298"/>
                    <a:pt x="816" y="298"/>
                    <a:pt x="816" y="298"/>
                  </a:cubicBezTo>
                  <a:cubicBezTo>
                    <a:pt x="816" y="298"/>
                    <a:pt x="816" y="298"/>
                    <a:pt x="816" y="298"/>
                  </a:cubicBezTo>
                  <a:cubicBezTo>
                    <a:pt x="816" y="298"/>
                    <a:pt x="816" y="298"/>
                    <a:pt x="816" y="298"/>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9" y="245"/>
                    <a:pt x="823" y="194"/>
                    <a:pt x="826" y="142"/>
                  </a:cubicBezTo>
                  <a:cubicBezTo>
                    <a:pt x="826" y="143"/>
                    <a:pt x="826" y="143"/>
                    <a:pt x="826" y="143"/>
                  </a:cubicBezTo>
                  <a:cubicBezTo>
                    <a:pt x="826" y="143"/>
                    <a:pt x="826" y="143"/>
                    <a:pt x="826" y="143"/>
                  </a:cubicBezTo>
                  <a:cubicBezTo>
                    <a:pt x="825" y="144"/>
                    <a:pt x="825" y="144"/>
                    <a:pt x="825" y="144"/>
                  </a:cubicBezTo>
                  <a:cubicBezTo>
                    <a:pt x="825" y="144"/>
                    <a:pt x="825" y="144"/>
                    <a:pt x="825" y="144"/>
                  </a:cubicBezTo>
                  <a:cubicBezTo>
                    <a:pt x="825" y="144"/>
                    <a:pt x="825" y="144"/>
                    <a:pt x="825" y="144"/>
                  </a:cubicBezTo>
                  <a:cubicBezTo>
                    <a:pt x="825" y="144"/>
                    <a:pt x="825" y="144"/>
                    <a:pt x="825" y="144"/>
                  </a:cubicBezTo>
                  <a:cubicBezTo>
                    <a:pt x="824" y="145"/>
                    <a:pt x="824" y="145"/>
                    <a:pt x="824" y="145"/>
                  </a:cubicBezTo>
                  <a:cubicBezTo>
                    <a:pt x="824" y="145"/>
                    <a:pt x="824" y="145"/>
                    <a:pt x="824" y="145"/>
                  </a:cubicBezTo>
                  <a:cubicBezTo>
                    <a:pt x="824" y="145"/>
                    <a:pt x="823" y="146"/>
                    <a:pt x="823" y="146"/>
                  </a:cubicBezTo>
                  <a:cubicBezTo>
                    <a:pt x="823" y="146"/>
                    <a:pt x="823" y="146"/>
                    <a:pt x="823" y="146"/>
                  </a:cubicBezTo>
                  <a:cubicBezTo>
                    <a:pt x="822" y="146"/>
                    <a:pt x="822" y="146"/>
                    <a:pt x="821" y="146"/>
                  </a:cubicBezTo>
                  <a:cubicBezTo>
                    <a:pt x="821" y="146"/>
                    <a:pt x="821" y="146"/>
                    <a:pt x="821" y="146"/>
                  </a:cubicBezTo>
                  <a:cubicBezTo>
                    <a:pt x="820" y="146"/>
                    <a:pt x="820" y="147"/>
                    <a:pt x="819" y="147"/>
                  </a:cubicBezTo>
                  <a:cubicBezTo>
                    <a:pt x="819" y="147"/>
                    <a:pt x="819" y="147"/>
                    <a:pt x="819" y="147"/>
                  </a:cubicBezTo>
                  <a:cubicBezTo>
                    <a:pt x="818" y="147"/>
                    <a:pt x="818" y="147"/>
                    <a:pt x="817" y="147"/>
                  </a:cubicBezTo>
                  <a:cubicBezTo>
                    <a:pt x="816" y="147"/>
                    <a:pt x="815" y="147"/>
                    <a:pt x="813" y="147"/>
                  </a:cubicBezTo>
                  <a:cubicBezTo>
                    <a:pt x="813" y="147"/>
                    <a:pt x="812" y="147"/>
                    <a:pt x="811" y="147"/>
                  </a:cubicBezTo>
                  <a:cubicBezTo>
                    <a:pt x="811" y="147"/>
                    <a:pt x="810" y="147"/>
                    <a:pt x="810" y="147"/>
                  </a:cubicBezTo>
                  <a:cubicBezTo>
                    <a:pt x="809" y="147"/>
                    <a:pt x="809" y="147"/>
                    <a:pt x="808" y="147"/>
                  </a:cubicBezTo>
                  <a:cubicBezTo>
                    <a:pt x="807" y="148"/>
                    <a:pt x="807" y="148"/>
                    <a:pt x="807" y="148"/>
                  </a:cubicBezTo>
                  <a:cubicBezTo>
                    <a:pt x="807" y="148"/>
                    <a:pt x="806" y="148"/>
                    <a:pt x="806" y="148"/>
                  </a:cubicBezTo>
                  <a:cubicBezTo>
                    <a:pt x="805" y="148"/>
                    <a:pt x="803" y="148"/>
                    <a:pt x="802" y="148"/>
                  </a:cubicBezTo>
                  <a:cubicBezTo>
                    <a:pt x="801" y="148"/>
                    <a:pt x="800" y="148"/>
                    <a:pt x="800" y="148"/>
                  </a:cubicBezTo>
                  <a:cubicBezTo>
                    <a:pt x="797" y="148"/>
                    <a:pt x="795" y="148"/>
                    <a:pt x="792" y="148"/>
                  </a:cubicBezTo>
                  <a:cubicBezTo>
                    <a:pt x="791" y="148"/>
                    <a:pt x="790" y="148"/>
                    <a:pt x="789" y="148"/>
                  </a:cubicBezTo>
                  <a:cubicBezTo>
                    <a:pt x="789" y="148"/>
                    <a:pt x="788" y="148"/>
                    <a:pt x="787" y="148"/>
                  </a:cubicBezTo>
                  <a:cubicBezTo>
                    <a:pt x="787" y="148"/>
                    <a:pt x="786" y="148"/>
                    <a:pt x="786" y="148"/>
                  </a:cubicBezTo>
                  <a:cubicBezTo>
                    <a:pt x="784" y="148"/>
                    <a:pt x="783" y="148"/>
                    <a:pt x="781" y="148"/>
                  </a:cubicBezTo>
                  <a:cubicBezTo>
                    <a:pt x="777" y="148"/>
                    <a:pt x="774" y="148"/>
                    <a:pt x="770" y="148"/>
                  </a:cubicBezTo>
                  <a:cubicBezTo>
                    <a:pt x="766" y="148"/>
                    <a:pt x="762" y="148"/>
                    <a:pt x="758" y="148"/>
                  </a:cubicBezTo>
                  <a:cubicBezTo>
                    <a:pt x="753" y="148"/>
                    <a:pt x="748" y="148"/>
                    <a:pt x="743" y="149"/>
                  </a:cubicBezTo>
                  <a:cubicBezTo>
                    <a:pt x="739" y="149"/>
                    <a:pt x="733" y="149"/>
                    <a:pt x="728" y="149"/>
                  </a:cubicBezTo>
                  <a:cubicBezTo>
                    <a:pt x="723" y="149"/>
                    <a:pt x="718" y="149"/>
                    <a:pt x="713" y="149"/>
                  </a:cubicBezTo>
                  <a:cubicBezTo>
                    <a:pt x="707" y="149"/>
                    <a:pt x="702" y="149"/>
                    <a:pt x="697" y="149"/>
                  </a:cubicBezTo>
                  <a:cubicBezTo>
                    <a:pt x="691" y="149"/>
                    <a:pt x="686" y="149"/>
                    <a:pt x="680" y="149"/>
                  </a:cubicBezTo>
                  <a:cubicBezTo>
                    <a:pt x="675" y="149"/>
                    <a:pt x="669" y="149"/>
                    <a:pt x="664" y="149"/>
                  </a:cubicBezTo>
                  <a:cubicBezTo>
                    <a:pt x="658" y="149"/>
                    <a:pt x="653" y="149"/>
                    <a:pt x="648" y="149"/>
                  </a:cubicBezTo>
                  <a:cubicBezTo>
                    <a:pt x="643" y="150"/>
                    <a:pt x="637" y="150"/>
                    <a:pt x="632" y="150"/>
                  </a:cubicBezTo>
                  <a:cubicBezTo>
                    <a:pt x="629" y="150"/>
                    <a:pt x="625" y="150"/>
                    <a:pt x="622" y="150"/>
                  </a:cubicBezTo>
                  <a:cubicBezTo>
                    <a:pt x="621" y="150"/>
                    <a:pt x="620" y="150"/>
                    <a:pt x="619" y="150"/>
                  </a:cubicBezTo>
                  <a:cubicBezTo>
                    <a:pt x="615" y="150"/>
                    <a:pt x="611" y="150"/>
                    <a:pt x="607" y="150"/>
                  </a:cubicBezTo>
                  <a:cubicBezTo>
                    <a:pt x="604" y="150"/>
                    <a:pt x="600" y="150"/>
                    <a:pt x="597" y="150"/>
                  </a:cubicBezTo>
                  <a:cubicBezTo>
                    <a:pt x="596" y="150"/>
                    <a:pt x="596" y="150"/>
                    <a:pt x="596" y="150"/>
                  </a:cubicBezTo>
                  <a:cubicBezTo>
                    <a:pt x="595" y="150"/>
                    <a:pt x="593" y="150"/>
                    <a:pt x="592" y="150"/>
                  </a:cubicBezTo>
                  <a:cubicBezTo>
                    <a:pt x="591" y="150"/>
                    <a:pt x="591" y="150"/>
                    <a:pt x="590" y="150"/>
                  </a:cubicBezTo>
                  <a:cubicBezTo>
                    <a:pt x="589" y="150"/>
                    <a:pt x="588" y="150"/>
                    <a:pt x="587" y="150"/>
                  </a:cubicBezTo>
                  <a:cubicBezTo>
                    <a:pt x="587" y="150"/>
                    <a:pt x="587" y="150"/>
                    <a:pt x="587" y="150"/>
                  </a:cubicBezTo>
                  <a:cubicBezTo>
                    <a:pt x="586" y="150"/>
                    <a:pt x="586" y="150"/>
                    <a:pt x="586" y="150"/>
                  </a:cubicBezTo>
                  <a:cubicBezTo>
                    <a:pt x="585" y="150"/>
                    <a:pt x="584" y="150"/>
                    <a:pt x="583" y="150"/>
                  </a:cubicBezTo>
                  <a:cubicBezTo>
                    <a:pt x="582" y="150"/>
                    <a:pt x="582" y="150"/>
                    <a:pt x="582" y="150"/>
                  </a:cubicBezTo>
                  <a:cubicBezTo>
                    <a:pt x="582" y="150"/>
                    <a:pt x="582" y="150"/>
                    <a:pt x="582" y="150"/>
                  </a:cubicBezTo>
                  <a:cubicBezTo>
                    <a:pt x="582" y="150"/>
                    <a:pt x="582" y="150"/>
                    <a:pt x="582" y="150"/>
                  </a:cubicBezTo>
                  <a:cubicBezTo>
                    <a:pt x="580" y="150"/>
                    <a:pt x="578" y="151"/>
                    <a:pt x="576" y="151"/>
                  </a:cubicBezTo>
                  <a:cubicBezTo>
                    <a:pt x="575" y="151"/>
                    <a:pt x="575" y="151"/>
                    <a:pt x="575" y="151"/>
                  </a:cubicBezTo>
                  <a:cubicBezTo>
                    <a:pt x="574" y="151"/>
                    <a:pt x="574" y="151"/>
                    <a:pt x="574" y="151"/>
                  </a:cubicBezTo>
                  <a:cubicBezTo>
                    <a:pt x="573" y="151"/>
                    <a:pt x="573" y="151"/>
                    <a:pt x="572" y="151"/>
                  </a:cubicBezTo>
                  <a:cubicBezTo>
                    <a:pt x="572" y="151"/>
                    <a:pt x="572" y="151"/>
                    <a:pt x="572" y="151"/>
                  </a:cubicBezTo>
                  <a:cubicBezTo>
                    <a:pt x="571" y="151"/>
                    <a:pt x="571" y="151"/>
                    <a:pt x="571" y="151"/>
                  </a:cubicBezTo>
                  <a:cubicBezTo>
                    <a:pt x="571" y="151"/>
                    <a:pt x="571" y="151"/>
                    <a:pt x="571" y="151"/>
                  </a:cubicBezTo>
                  <a:cubicBezTo>
                    <a:pt x="571" y="151"/>
                    <a:pt x="571" y="151"/>
                    <a:pt x="571" y="151"/>
                  </a:cubicBezTo>
                  <a:cubicBezTo>
                    <a:pt x="570" y="151"/>
                    <a:pt x="570" y="151"/>
                    <a:pt x="570" y="151"/>
                  </a:cubicBezTo>
                  <a:cubicBezTo>
                    <a:pt x="569" y="151"/>
                    <a:pt x="569" y="151"/>
                    <a:pt x="569" y="151"/>
                  </a:cubicBezTo>
                  <a:cubicBezTo>
                    <a:pt x="568" y="151"/>
                    <a:pt x="568" y="151"/>
                    <a:pt x="568" y="151"/>
                  </a:cubicBezTo>
                  <a:cubicBezTo>
                    <a:pt x="568" y="151"/>
                    <a:pt x="568" y="151"/>
                    <a:pt x="568" y="151"/>
                  </a:cubicBezTo>
                  <a:cubicBezTo>
                    <a:pt x="567" y="151"/>
                    <a:pt x="567" y="151"/>
                    <a:pt x="567" y="151"/>
                  </a:cubicBezTo>
                  <a:cubicBezTo>
                    <a:pt x="566" y="151"/>
                    <a:pt x="566" y="151"/>
                    <a:pt x="566" y="151"/>
                  </a:cubicBezTo>
                  <a:cubicBezTo>
                    <a:pt x="565" y="151"/>
                    <a:pt x="565" y="151"/>
                    <a:pt x="565" y="151"/>
                  </a:cubicBezTo>
                  <a:cubicBezTo>
                    <a:pt x="565" y="151"/>
                    <a:pt x="565" y="151"/>
                    <a:pt x="565" y="151"/>
                  </a:cubicBezTo>
                  <a:cubicBezTo>
                    <a:pt x="565" y="151"/>
                    <a:pt x="565" y="151"/>
                    <a:pt x="565" y="151"/>
                  </a:cubicBezTo>
                  <a:cubicBezTo>
                    <a:pt x="564" y="151"/>
                    <a:pt x="564" y="151"/>
                    <a:pt x="564" y="151"/>
                  </a:cubicBezTo>
                  <a:cubicBezTo>
                    <a:pt x="563" y="151"/>
                    <a:pt x="563" y="151"/>
                    <a:pt x="563" y="151"/>
                  </a:cubicBezTo>
                  <a:cubicBezTo>
                    <a:pt x="562" y="152"/>
                    <a:pt x="562" y="152"/>
                    <a:pt x="562" y="152"/>
                  </a:cubicBezTo>
                  <a:cubicBezTo>
                    <a:pt x="562" y="152"/>
                    <a:pt x="562" y="152"/>
                    <a:pt x="562" y="152"/>
                  </a:cubicBezTo>
                  <a:cubicBezTo>
                    <a:pt x="561" y="152"/>
                    <a:pt x="561" y="152"/>
                    <a:pt x="561" y="152"/>
                  </a:cubicBezTo>
                  <a:cubicBezTo>
                    <a:pt x="560" y="152"/>
                    <a:pt x="560" y="152"/>
                    <a:pt x="559" y="152"/>
                  </a:cubicBezTo>
                  <a:cubicBezTo>
                    <a:pt x="559" y="152"/>
                    <a:pt x="559" y="152"/>
                    <a:pt x="559" y="152"/>
                  </a:cubicBezTo>
                  <a:cubicBezTo>
                    <a:pt x="559" y="152"/>
                    <a:pt x="559" y="152"/>
                    <a:pt x="559" y="152"/>
                  </a:cubicBezTo>
                  <a:cubicBezTo>
                    <a:pt x="559" y="152"/>
                    <a:pt x="559" y="152"/>
                    <a:pt x="559" y="152"/>
                  </a:cubicBezTo>
                  <a:cubicBezTo>
                    <a:pt x="558" y="152"/>
                    <a:pt x="558" y="152"/>
                    <a:pt x="558" y="152"/>
                  </a:cubicBezTo>
                  <a:cubicBezTo>
                    <a:pt x="558" y="152"/>
                    <a:pt x="558" y="152"/>
                    <a:pt x="557" y="152"/>
                  </a:cubicBezTo>
                  <a:cubicBezTo>
                    <a:pt x="556" y="152"/>
                    <a:pt x="556" y="152"/>
                    <a:pt x="556" y="152"/>
                  </a:cubicBezTo>
                  <a:cubicBezTo>
                    <a:pt x="556" y="152"/>
                    <a:pt x="556" y="152"/>
                    <a:pt x="556" y="152"/>
                  </a:cubicBezTo>
                  <a:cubicBezTo>
                    <a:pt x="556" y="153"/>
                    <a:pt x="555" y="153"/>
                    <a:pt x="554" y="153"/>
                  </a:cubicBezTo>
                  <a:cubicBezTo>
                    <a:pt x="554" y="153"/>
                    <a:pt x="554" y="153"/>
                    <a:pt x="554" y="153"/>
                  </a:cubicBezTo>
                  <a:cubicBezTo>
                    <a:pt x="554" y="153"/>
                    <a:pt x="554" y="153"/>
                    <a:pt x="554" y="153"/>
                  </a:cubicBezTo>
                  <a:cubicBezTo>
                    <a:pt x="553" y="153"/>
                    <a:pt x="553" y="153"/>
                    <a:pt x="553" y="153"/>
                  </a:cubicBezTo>
                  <a:cubicBezTo>
                    <a:pt x="552" y="153"/>
                    <a:pt x="552" y="153"/>
                    <a:pt x="552" y="153"/>
                  </a:cubicBezTo>
                  <a:cubicBezTo>
                    <a:pt x="552" y="154"/>
                    <a:pt x="552" y="154"/>
                    <a:pt x="552" y="154"/>
                  </a:cubicBezTo>
                  <a:cubicBezTo>
                    <a:pt x="551" y="154"/>
                    <a:pt x="551" y="154"/>
                    <a:pt x="551" y="154"/>
                  </a:cubicBezTo>
                  <a:cubicBezTo>
                    <a:pt x="551" y="154"/>
                    <a:pt x="551" y="154"/>
                    <a:pt x="551" y="154"/>
                  </a:cubicBezTo>
                  <a:cubicBezTo>
                    <a:pt x="551" y="154"/>
                    <a:pt x="551" y="154"/>
                    <a:pt x="551" y="154"/>
                  </a:cubicBezTo>
                  <a:cubicBezTo>
                    <a:pt x="550" y="154"/>
                    <a:pt x="550" y="154"/>
                    <a:pt x="550" y="154"/>
                  </a:cubicBezTo>
                  <a:cubicBezTo>
                    <a:pt x="550" y="154"/>
                    <a:pt x="550" y="154"/>
                    <a:pt x="550" y="154"/>
                  </a:cubicBezTo>
                  <a:cubicBezTo>
                    <a:pt x="550" y="154"/>
                    <a:pt x="550" y="154"/>
                    <a:pt x="550" y="154"/>
                  </a:cubicBezTo>
                  <a:cubicBezTo>
                    <a:pt x="549" y="155"/>
                    <a:pt x="549" y="155"/>
                    <a:pt x="549" y="155"/>
                  </a:cubicBezTo>
                  <a:cubicBezTo>
                    <a:pt x="549" y="155"/>
                    <a:pt x="549" y="155"/>
                    <a:pt x="549" y="155"/>
                  </a:cubicBezTo>
                  <a:cubicBezTo>
                    <a:pt x="549" y="155"/>
                    <a:pt x="549" y="155"/>
                    <a:pt x="549" y="155"/>
                  </a:cubicBezTo>
                  <a:cubicBezTo>
                    <a:pt x="549" y="155"/>
                    <a:pt x="549" y="155"/>
                    <a:pt x="549" y="155"/>
                  </a:cubicBezTo>
                  <a:cubicBezTo>
                    <a:pt x="548" y="155"/>
                    <a:pt x="548" y="155"/>
                    <a:pt x="548" y="155"/>
                  </a:cubicBezTo>
                  <a:cubicBezTo>
                    <a:pt x="548" y="155"/>
                    <a:pt x="548" y="155"/>
                    <a:pt x="548" y="155"/>
                  </a:cubicBezTo>
                  <a:cubicBezTo>
                    <a:pt x="548" y="155"/>
                    <a:pt x="548" y="155"/>
                    <a:pt x="548" y="155"/>
                  </a:cubicBezTo>
                  <a:cubicBezTo>
                    <a:pt x="548" y="155"/>
                    <a:pt x="548" y="155"/>
                    <a:pt x="548" y="155"/>
                  </a:cubicBezTo>
                  <a:cubicBezTo>
                    <a:pt x="548" y="155"/>
                    <a:pt x="548" y="155"/>
                    <a:pt x="548" y="155"/>
                  </a:cubicBezTo>
                  <a:cubicBezTo>
                    <a:pt x="548" y="156"/>
                    <a:pt x="548" y="156"/>
                    <a:pt x="548" y="156"/>
                  </a:cubicBezTo>
                  <a:cubicBezTo>
                    <a:pt x="547" y="156"/>
                    <a:pt x="547" y="156"/>
                    <a:pt x="547" y="156"/>
                  </a:cubicBezTo>
                  <a:cubicBezTo>
                    <a:pt x="547" y="156"/>
                    <a:pt x="547" y="156"/>
                    <a:pt x="547" y="156"/>
                  </a:cubicBezTo>
                  <a:cubicBezTo>
                    <a:pt x="547" y="156"/>
                    <a:pt x="547" y="156"/>
                    <a:pt x="547" y="156"/>
                  </a:cubicBezTo>
                  <a:cubicBezTo>
                    <a:pt x="547" y="156"/>
                    <a:pt x="547" y="156"/>
                    <a:pt x="547" y="156"/>
                  </a:cubicBezTo>
                  <a:cubicBezTo>
                    <a:pt x="547" y="156"/>
                    <a:pt x="547" y="156"/>
                    <a:pt x="547" y="156"/>
                  </a:cubicBezTo>
                  <a:cubicBezTo>
                    <a:pt x="547" y="156"/>
                    <a:pt x="547" y="156"/>
                    <a:pt x="547" y="156"/>
                  </a:cubicBezTo>
                  <a:cubicBezTo>
                    <a:pt x="546" y="156"/>
                    <a:pt x="546" y="156"/>
                    <a:pt x="546" y="156"/>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5" y="157"/>
                    <a:pt x="545" y="157"/>
                    <a:pt x="545" y="157"/>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9"/>
                    <a:pt x="545" y="159"/>
                    <a:pt x="545" y="159"/>
                  </a:cubicBezTo>
                  <a:cubicBezTo>
                    <a:pt x="545" y="159"/>
                    <a:pt x="545" y="159"/>
                    <a:pt x="545" y="159"/>
                  </a:cubicBezTo>
                  <a:cubicBezTo>
                    <a:pt x="545" y="159"/>
                    <a:pt x="545" y="159"/>
                    <a:pt x="545" y="159"/>
                  </a:cubicBezTo>
                  <a:cubicBezTo>
                    <a:pt x="544" y="159"/>
                    <a:pt x="544" y="159"/>
                    <a:pt x="544" y="159"/>
                  </a:cubicBezTo>
                  <a:cubicBezTo>
                    <a:pt x="544" y="159"/>
                    <a:pt x="544" y="159"/>
                    <a:pt x="544" y="159"/>
                  </a:cubicBezTo>
                  <a:cubicBezTo>
                    <a:pt x="544" y="160"/>
                    <a:pt x="544" y="160"/>
                    <a:pt x="544" y="160"/>
                  </a:cubicBezTo>
                  <a:cubicBezTo>
                    <a:pt x="544" y="160"/>
                    <a:pt x="544" y="160"/>
                    <a:pt x="544" y="160"/>
                  </a:cubicBezTo>
                  <a:cubicBezTo>
                    <a:pt x="544" y="160"/>
                    <a:pt x="544" y="160"/>
                    <a:pt x="544" y="160"/>
                  </a:cubicBezTo>
                  <a:cubicBezTo>
                    <a:pt x="544" y="160"/>
                    <a:pt x="544" y="160"/>
                    <a:pt x="544" y="160"/>
                  </a:cubicBezTo>
                  <a:cubicBezTo>
                    <a:pt x="544" y="160"/>
                    <a:pt x="544" y="160"/>
                    <a:pt x="544" y="160"/>
                  </a:cubicBezTo>
                  <a:cubicBezTo>
                    <a:pt x="542" y="230"/>
                    <a:pt x="542" y="230"/>
                    <a:pt x="542" y="230"/>
                  </a:cubicBezTo>
                  <a:cubicBezTo>
                    <a:pt x="541" y="230"/>
                    <a:pt x="540" y="230"/>
                    <a:pt x="539" y="230"/>
                  </a:cubicBezTo>
                  <a:cubicBezTo>
                    <a:pt x="537" y="231"/>
                    <a:pt x="535" y="231"/>
                    <a:pt x="533" y="231"/>
                  </a:cubicBezTo>
                  <a:cubicBezTo>
                    <a:pt x="533" y="231"/>
                    <a:pt x="533" y="231"/>
                    <a:pt x="533" y="231"/>
                  </a:cubicBezTo>
                  <a:cubicBezTo>
                    <a:pt x="531" y="232"/>
                    <a:pt x="528" y="232"/>
                    <a:pt x="526" y="232"/>
                  </a:cubicBezTo>
                  <a:cubicBezTo>
                    <a:pt x="525" y="232"/>
                    <a:pt x="525" y="232"/>
                    <a:pt x="525" y="232"/>
                  </a:cubicBezTo>
                  <a:cubicBezTo>
                    <a:pt x="523" y="233"/>
                    <a:pt x="521" y="233"/>
                    <a:pt x="518" y="233"/>
                  </a:cubicBezTo>
                  <a:cubicBezTo>
                    <a:pt x="513" y="234"/>
                    <a:pt x="508" y="234"/>
                    <a:pt x="503" y="234"/>
                  </a:cubicBezTo>
                  <a:cubicBezTo>
                    <a:pt x="503" y="234"/>
                    <a:pt x="503" y="234"/>
                    <a:pt x="503" y="234"/>
                  </a:cubicBezTo>
                  <a:cubicBezTo>
                    <a:pt x="500" y="234"/>
                    <a:pt x="497" y="235"/>
                    <a:pt x="495" y="235"/>
                  </a:cubicBezTo>
                  <a:cubicBezTo>
                    <a:pt x="495" y="235"/>
                    <a:pt x="495" y="235"/>
                    <a:pt x="495" y="235"/>
                  </a:cubicBezTo>
                  <a:cubicBezTo>
                    <a:pt x="492" y="235"/>
                    <a:pt x="489" y="235"/>
                    <a:pt x="487" y="235"/>
                  </a:cubicBezTo>
                  <a:cubicBezTo>
                    <a:pt x="481" y="235"/>
                    <a:pt x="475" y="235"/>
                    <a:pt x="470" y="235"/>
                  </a:cubicBezTo>
                  <a:cubicBezTo>
                    <a:pt x="467" y="235"/>
                    <a:pt x="464" y="234"/>
                    <a:pt x="462" y="234"/>
                  </a:cubicBezTo>
                  <a:cubicBezTo>
                    <a:pt x="461" y="234"/>
                    <a:pt x="461" y="234"/>
                    <a:pt x="461" y="234"/>
                  </a:cubicBezTo>
                  <a:cubicBezTo>
                    <a:pt x="459" y="234"/>
                    <a:pt x="456" y="234"/>
                    <a:pt x="454" y="234"/>
                  </a:cubicBezTo>
                  <a:cubicBezTo>
                    <a:pt x="451" y="233"/>
                    <a:pt x="448" y="233"/>
                    <a:pt x="446" y="233"/>
                  </a:cubicBezTo>
                  <a:cubicBezTo>
                    <a:pt x="446" y="233"/>
                    <a:pt x="446" y="233"/>
                    <a:pt x="446" y="233"/>
                  </a:cubicBezTo>
                  <a:cubicBezTo>
                    <a:pt x="443" y="233"/>
                    <a:pt x="441" y="232"/>
                    <a:pt x="439" y="232"/>
                  </a:cubicBezTo>
                  <a:cubicBezTo>
                    <a:pt x="438" y="232"/>
                    <a:pt x="438" y="232"/>
                    <a:pt x="438" y="232"/>
                  </a:cubicBezTo>
                  <a:cubicBezTo>
                    <a:pt x="438" y="232"/>
                    <a:pt x="438" y="232"/>
                    <a:pt x="438" y="232"/>
                  </a:cubicBezTo>
                  <a:cubicBezTo>
                    <a:pt x="434" y="231"/>
                    <a:pt x="429" y="230"/>
                    <a:pt x="425" y="230"/>
                  </a:cubicBezTo>
                  <a:cubicBezTo>
                    <a:pt x="424" y="229"/>
                    <a:pt x="423" y="229"/>
                    <a:pt x="421" y="229"/>
                  </a:cubicBezTo>
                  <a:cubicBezTo>
                    <a:pt x="421" y="229"/>
                    <a:pt x="421" y="229"/>
                    <a:pt x="421" y="229"/>
                  </a:cubicBezTo>
                  <a:cubicBezTo>
                    <a:pt x="420" y="228"/>
                    <a:pt x="419" y="228"/>
                    <a:pt x="418" y="228"/>
                  </a:cubicBezTo>
                  <a:cubicBezTo>
                    <a:pt x="418" y="228"/>
                    <a:pt x="418" y="228"/>
                    <a:pt x="418" y="228"/>
                  </a:cubicBezTo>
                  <a:cubicBezTo>
                    <a:pt x="417" y="227"/>
                    <a:pt x="416" y="227"/>
                    <a:pt x="416" y="227"/>
                  </a:cubicBezTo>
                  <a:cubicBezTo>
                    <a:pt x="415" y="226"/>
                    <a:pt x="415" y="226"/>
                    <a:pt x="415" y="226"/>
                  </a:cubicBezTo>
                  <a:cubicBezTo>
                    <a:pt x="414" y="226"/>
                    <a:pt x="413" y="226"/>
                    <a:pt x="412" y="225"/>
                  </a:cubicBezTo>
                  <a:cubicBezTo>
                    <a:pt x="411" y="225"/>
                    <a:pt x="411" y="225"/>
                    <a:pt x="410" y="225"/>
                  </a:cubicBezTo>
                  <a:cubicBezTo>
                    <a:pt x="411" y="211"/>
                    <a:pt x="411" y="198"/>
                    <a:pt x="411" y="185"/>
                  </a:cubicBezTo>
                  <a:cubicBezTo>
                    <a:pt x="411" y="184"/>
                    <a:pt x="411" y="184"/>
                    <a:pt x="411" y="183"/>
                  </a:cubicBezTo>
                  <a:cubicBezTo>
                    <a:pt x="411" y="182"/>
                    <a:pt x="411" y="182"/>
                    <a:pt x="411" y="182"/>
                  </a:cubicBezTo>
                  <a:cubicBezTo>
                    <a:pt x="411" y="182"/>
                    <a:pt x="411" y="182"/>
                    <a:pt x="410" y="181"/>
                  </a:cubicBezTo>
                  <a:cubicBezTo>
                    <a:pt x="410" y="181"/>
                    <a:pt x="410" y="181"/>
                    <a:pt x="410" y="181"/>
                  </a:cubicBezTo>
                  <a:cubicBezTo>
                    <a:pt x="410" y="181"/>
                    <a:pt x="410" y="181"/>
                    <a:pt x="410" y="181"/>
                  </a:cubicBezTo>
                  <a:cubicBezTo>
                    <a:pt x="409" y="180"/>
                    <a:pt x="409" y="180"/>
                    <a:pt x="409" y="180"/>
                  </a:cubicBezTo>
                  <a:cubicBezTo>
                    <a:pt x="408" y="179"/>
                    <a:pt x="408" y="179"/>
                    <a:pt x="408" y="179"/>
                  </a:cubicBezTo>
                  <a:cubicBezTo>
                    <a:pt x="407" y="178"/>
                    <a:pt x="407" y="178"/>
                    <a:pt x="407" y="178"/>
                  </a:cubicBezTo>
                  <a:cubicBezTo>
                    <a:pt x="407" y="178"/>
                    <a:pt x="407" y="178"/>
                    <a:pt x="407" y="178"/>
                  </a:cubicBezTo>
                  <a:cubicBezTo>
                    <a:pt x="407" y="178"/>
                    <a:pt x="407" y="178"/>
                    <a:pt x="407" y="178"/>
                  </a:cubicBezTo>
                  <a:cubicBezTo>
                    <a:pt x="406" y="177"/>
                    <a:pt x="406" y="177"/>
                    <a:pt x="406" y="177"/>
                  </a:cubicBezTo>
                  <a:cubicBezTo>
                    <a:pt x="406" y="177"/>
                    <a:pt x="405" y="177"/>
                    <a:pt x="405" y="177"/>
                  </a:cubicBezTo>
                  <a:cubicBezTo>
                    <a:pt x="404" y="176"/>
                    <a:pt x="404" y="176"/>
                    <a:pt x="404" y="176"/>
                  </a:cubicBezTo>
                  <a:cubicBezTo>
                    <a:pt x="403" y="176"/>
                    <a:pt x="403" y="176"/>
                    <a:pt x="402" y="175"/>
                  </a:cubicBezTo>
                  <a:cubicBezTo>
                    <a:pt x="402" y="175"/>
                    <a:pt x="402" y="175"/>
                    <a:pt x="402" y="175"/>
                  </a:cubicBezTo>
                  <a:cubicBezTo>
                    <a:pt x="401" y="175"/>
                    <a:pt x="401" y="175"/>
                    <a:pt x="401" y="175"/>
                  </a:cubicBezTo>
                  <a:cubicBezTo>
                    <a:pt x="400" y="174"/>
                    <a:pt x="400" y="174"/>
                    <a:pt x="399" y="174"/>
                  </a:cubicBezTo>
                  <a:cubicBezTo>
                    <a:pt x="398" y="174"/>
                    <a:pt x="398" y="174"/>
                    <a:pt x="397" y="173"/>
                  </a:cubicBezTo>
                  <a:cubicBezTo>
                    <a:pt x="397" y="173"/>
                    <a:pt x="397" y="173"/>
                    <a:pt x="396" y="173"/>
                  </a:cubicBezTo>
                  <a:cubicBezTo>
                    <a:pt x="395" y="173"/>
                    <a:pt x="395" y="173"/>
                    <a:pt x="395" y="173"/>
                  </a:cubicBezTo>
                  <a:cubicBezTo>
                    <a:pt x="395" y="172"/>
                    <a:pt x="395" y="172"/>
                    <a:pt x="395" y="172"/>
                  </a:cubicBezTo>
                  <a:cubicBezTo>
                    <a:pt x="394" y="172"/>
                    <a:pt x="394" y="172"/>
                    <a:pt x="393" y="172"/>
                  </a:cubicBezTo>
                  <a:cubicBezTo>
                    <a:pt x="393" y="172"/>
                    <a:pt x="393" y="172"/>
                    <a:pt x="393" y="172"/>
                  </a:cubicBezTo>
                  <a:cubicBezTo>
                    <a:pt x="392" y="172"/>
                    <a:pt x="392" y="172"/>
                    <a:pt x="392" y="172"/>
                  </a:cubicBezTo>
                  <a:cubicBezTo>
                    <a:pt x="392" y="172"/>
                    <a:pt x="392" y="172"/>
                    <a:pt x="392" y="172"/>
                  </a:cubicBezTo>
                  <a:cubicBezTo>
                    <a:pt x="392" y="171"/>
                    <a:pt x="391" y="171"/>
                    <a:pt x="391" y="171"/>
                  </a:cubicBezTo>
                  <a:cubicBezTo>
                    <a:pt x="390" y="171"/>
                    <a:pt x="390" y="171"/>
                    <a:pt x="389" y="171"/>
                  </a:cubicBezTo>
                  <a:cubicBezTo>
                    <a:pt x="389" y="171"/>
                    <a:pt x="389" y="171"/>
                    <a:pt x="389" y="171"/>
                  </a:cubicBezTo>
                  <a:cubicBezTo>
                    <a:pt x="389" y="171"/>
                    <a:pt x="389" y="171"/>
                    <a:pt x="389" y="171"/>
                  </a:cubicBezTo>
                  <a:cubicBezTo>
                    <a:pt x="388" y="171"/>
                    <a:pt x="388" y="171"/>
                    <a:pt x="388" y="171"/>
                  </a:cubicBezTo>
                  <a:cubicBezTo>
                    <a:pt x="388" y="171"/>
                    <a:pt x="387" y="170"/>
                    <a:pt x="387" y="170"/>
                  </a:cubicBezTo>
                  <a:cubicBezTo>
                    <a:pt x="387" y="170"/>
                    <a:pt x="386" y="170"/>
                    <a:pt x="386" y="170"/>
                  </a:cubicBezTo>
                  <a:cubicBezTo>
                    <a:pt x="386" y="170"/>
                    <a:pt x="385" y="170"/>
                    <a:pt x="385" y="170"/>
                  </a:cubicBezTo>
                  <a:cubicBezTo>
                    <a:pt x="384" y="170"/>
                    <a:pt x="384" y="170"/>
                    <a:pt x="384" y="170"/>
                  </a:cubicBezTo>
                  <a:cubicBezTo>
                    <a:pt x="384" y="170"/>
                    <a:pt x="384" y="170"/>
                    <a:pt x="384" y="170"/>
                  </a:cubicBezTo>
                  <a:cubicBezTo>
                    <a:pt x="384" y="170"/>
                    <a:pt x="384" y="170"/>
                    <a:pt x="384" y="170"/>
                  </a:cubicBezTo>
                  <a:cubicBezTo>
                    <a:pt x="383" y="170"/>
                    <a:pt x="383" y="169"/>
                    <a:pt x="382" y="169"/>
                  </a:cubicBezTo>
                  <a:cubicBezTo>
                    <a:pt x="382" y="169"/>
                    <a:pt x="382" y="169"/>
                    <a:pt x="381" y="169"/>
                  </a:cubicBezTo>
                  <a:cubicBezTo>
                    <a:pt x="381" y="169"/>
                    <a:pt x="380" y="169"/>
                    <a:pt x="380" y="169"/>
                  </a:cubicBezTo>
                  <a:cubicBezTo>
                    <a:pt x="380" y="169"/>
                    <a:pt x="380" y="169"/>
                    <a:pt x="380" y="169"/>
                  </a:cubicBezTo>
                  <a:cubicBezTo>
                    <a:pt x="380" y="169"/>
                    <a:pt x="380" y="169"/>
                    <a:pt x="380" y="169"/>
                  </a:cubicBezTo>
                  <a:cubicBezTo>
                    <a:pt x="380" y="169"/>
                    <a:pt x="380" y="169"/>
                    <a:pt x="380" y="169"/>
                  </a:cubicBezTo>
                  <a:cubicBezTo>
                    <a:pt x="379" y="169"/>
                    <a:pt x="379" y="169"/>
                    <a:pt x="379" y="169"/>
                  </a:cubicBezTo>
                  <a:cubicBezTo>
                    <a:pt x="379" y="169"/>
                    <a:pt x="378" y="169"/>
                    <a:pt x="378" y="169"/>
                  </a:cubicBezTo>
                  <a:cubicBezTo>
                    <a:pt x="377" y="168"/>
                    <a:pt x="377" y="168"/>
                    <a:pt x="377" y="168"/>
                  </a:cubicBezTo>
                  <a:cubicBezTo>
                    <a:pt x="376" y="168"/>
                    <a:pt x="376" y="168"/>
                    <a:pt x="375" y="168"/>
                  </a:cubicBezTo>
                  <a:cubicBezTo>
                    <a:pt x="375" y="168"/>
                    <a:pt x="375" y="168"/>
                    <a:pt x="374" y="168"/>
                  </a:cubicBezTo>
                  <a:cubicBezTo>
                    <a:pt x="374" y="168"/>
                    <a:pt x="374" y="168"/>
                    <a:pt x="373" y="168"/>
                  </a:cubicBezTo>
                  <a:cubicBezTo>
                    <a:pt x="373" y="168"/>
                    <a:pt x="372" y="168"/>
                    <a:pt x="372" y="168"/>
                  </a:cubicBezTo>
                  <a:cubicBezTo>
                    <a:pt x="372" y="168"/>
                    <a:pt x="371" y="168"/>
                    <a:pt x="371" y="168"/>
                  </a:cubicBezTo>
                  <a:cubicBezTo>
                    <a:pt x="370" y="167"/>
                    <a:pt x="370" y="167"/>
                    <a:pt x="370" y="167"/>
                  </a:cubicBezTo>
                  <a:cubicBezTo>
                    <a:pt x="370" y="167"/>
                    <a:pt x="370" y="167"/>
                    <a:pt x="370" y="167"/>
                  </a:cubicBezTo>
                  <a:cubicBezTo>
                    <a:pt x="370" y="167"/>
                    <a:pt x="370" y="167"/>
                    <a:pt x="370" y="167"/>
                  </a:cubicBezTo>
                  <a:cubicBezTo>
                    <a:pt x="369" y="167"/>
                    <a:pt x="369" y="167"/>
                    <a:pt x="368" y="167"/>
                  </a:cubicBezTo>
                  <a:cubicBezTo>
                    <a:pt x="368" y="167"/>
                    <a:pt x="368" y="167"/>
                    <a:pt x="367" y="167"/>
                  </a:cubicBezTo>
                  <a:cubicBezTo>
                    <a:pt x="367" y="167"/>
                    <a:pt x="366" y="167"/>
                    <a:pt x="366" y="167"/>
                  </a:cubicBezTo>
                  <a:cubicBezTo>
                    <a:pt x="366" y="167"/>
                    <a:pt x="365" y="167"/>
                    <a:pt x="365" y="167"/>
                  </a:cubicBezTo>
                  <a:cubicBezTo>
                    <a:pt x="364" y="167"/>
                    <a:pt x="364" y="167"/>
                    <a:pt x="364" y="167"/>
                  </a:cubicBezTo>
                  <a:cubicBezTo>
                    <a:pt x="363" y="167"/>
                    <a:pt x="363" y="167"/>
                    <a:pt x="363" y="167"/>
                  </a:cubicBezTo>
                  <a:cubicBezTo>
                    <a:pt x="363" y="167"/>
                    <a:pt x="363" y="167"/>
                    <a:pt x="362" y="167"/>
                  </a:cubicBezTo>
                  <a:cubicBezTo>
                    <a:pt x="362" y="167"/>
                    <a:pt x="361" y="167"/>
                    <a:pt x="361" y="167"/>
                  </a:cubicBezTo>
                  <a:cubicBezTo>
                    <a:pt x="361" y="167"/>
                    <a:pt x="361" y="167"/>
                    <a:pt x="361" y="167"/>
                  </a:cubicBezTo>
                  <a:cubicBezTo>
                    <a:pt x="360" y="167"/>
                    <a:pt x="360" y="167"/>
                    <a:pt x="360" y="167"/>
                  </a:cubicBezTo>
                  <a:cubicBezTo>
                    <a:pt x="360" y="167"/>
                    <a:pt x="360" y="167"/>
                    <a:pt x="360" y="167"/>
                  </a:cubicBezTo>
                  <a:cubicBezTo>
                    <a:pt x="359" y="166"/>
                    <a:pt x="359" y="166"/>
                    <a:pt x="359" y="166"/>
                  </a:cubicBezTo>
                  <a:cubicBezTo>
                    <a:pt x="359" y="166"/>
                    <a:pt x="359" y="166"/>
                    <a:pt x="359" y="166"/>
                  </a:cubicBezTo>
                  <a:cubicBezTo>
                    <a:pt x="359" y="166"/>
                    <a:pt x="359" y="166"/>
                    <a:pt x="359" y="166"/>
                  </a:cubicBezTo>
                  <a:cubicBezTo>
                    <a:pt x="359" y="166"/>
                    <a:pt x="359" y="166"/>
                    <a:pt x="359" y="166"/>
                  </a:cubicBezTo>
                  <a:cubicBezTo>
                    <a:pt x="358" y="166"/>
                    <a:pt x="358" y="166"/>
                    <a:pt x="358" y="166"/>
                  </a:cubicBezTo>
                  <a:cubicBezTo>
                    <a:pt x="358" y="166"/>
                    <a:pt x="358" y="166"/>
                    <a:pt x="358" y="166"/>
                  </a:cubicBezTo>
                  <a:cubicBezTo>
                    <a:pt x="358" y="166"/>
                    <a:pt x="358" y="166"/>
                    <a:pt x="358" y="166"/>
                  </a:cubicBezTo>
                  <a:cubicBezTo>
                    <a:pt x="358" y="166"/>
                    <a:pt x="358" y="166"/>
                    <a:pt x="358" y="166"/>
                  </a:cubicBezTo>
                  <a:cubicBezTo>
                    <a:pt x="358" y="166"/>
                    <a:pt x="358" y="166"/>
                    <a:pt x="358" y="166"/>
                  </a:cubicBezTo>
                  <a:cubicBezTo>
                    <a:pt x="357" y="166"/>
                    <a:pt x="357" y="166"/>
                    <a:pt x="357" y="166"/>
                  </a:cubicBezTo>
                  <a:cubicBezTo>
                    <a:pt x="357" y="166"/>
                    <a:pt x="357" y="166"/>
                    <a:pt x="357" y="166"/>
                  </a:cubicBezTo>
                  <a:cubicBezTo>
                    <a:pt x="357" y="166"/>
                    <a:pt x="357" y="166"/>
                    <a:pt x="357" y="166"/>
                  </a:cubicBezTo>
                  <a:cubicBezTo>
                    <a:pt x="356" y="166"/>
                    <a:pt x="356" y="166"/>
                    <a:pt x="356" y="166"/>
                  </a:cubicBezTo>
                  <a:cubicBezTo>
                    <a:pt x="356" y="166"/>
                    <a:pt x="356" y="166"/>
                    <a:pt x="356" y="166"/>
                  </a:cubicBezTo>
                  <a:cubicBezTo>
                    <a:pt x="356" y="166"/>
                    <a:pt x="356" y="166"/>
                    <a:pt x="356" y="166"/>
                  </a:cubicBezTo>
                  <a:cubicBezTo>
                    <a:pt x="356" y="166"/>
                    <a:pt x="356" y="166"/>
                    <a:pt x="356" y="166"/>
                  </a:cubicBezTo>
                  <a:cubicBezTo>
                    <a:pt x="355" y="166"/>
                    <a:pt x="355" y="166"/>
                    <a:pt x="355" y="166"/>
                  </a:cubicBezTo>
                  <a:cubicBezTo>
                    <a:pt x="355" y="166"/>
                    <a:pt x="355" y="166"/>
                    <a:pt x="355" y="166"/>
                  </a:cubicBezTo>
                  <a:cubicBezTo>
                    <a:pt x="355" y="166"/>
                    <a:pt x="355" y="166"/>
                    <a:pt x="355" y="166"/>
                  </a:cubicBezTo>
                  <a:cubicBezTo>
                    <a:pt x="354" y="166"/>
                    <a:pt x="354" y="166"/>
                    <a:pt x="354" y="166"/>
                  </a:cubicBezTo>
                  <a:cubicBezTo>
                    <a:pt x="354" y="166"/>
                    <a:pt x="354" y="166"/>
                    <a:pt x="354" y="166"/>
                  </a:cubicBezTo>
                  <a:cubicBezTo>
                    <a:pt x="354" y="166"/>
                    <a:pt x="354" y="166"/>
                    <a:pt x="354" y="166"/>
                  </a:cubicBezTo>
                  <a:cubicBezTo>
                    <a:pt x="353" y="166"/>
                    <a:pt x="353" y="166"/>
                    <a:pt x="353" y="166"/>
                  </a:cubicBezTo>
                  <a:cubicBezTo>
                    <a:pt x="352" y="166"/>
                    <a:pt x="352" y="166"/>
                    <a:pt x="352" y="166"/>
                  </a:cubicBezTo>
                  <a:cubicBezTo>
                    <a:pt x="351" y="167"/>
                    <a:pt x="351" y="167"/>
                    <a:pt x="351" y="167"/>
                  </a:cubicBezTo>
                  <a:cubicBezTo>
                    <a:pt x="351" y="167"/>
                    <a:pt x="351" y="167"/>
                    <a:pt x="351" y="167"/>
                  </a:cubicBezTo>
                  <a:cubicBezTo>
                    <a:pt x="351" y="167"/>
                    <a:pt x="351" y="167"/>
                    <a:pt x="351" y="167"/>
                  </a:cubicBezTo>
                  <a:cubicBezTo>
                    <a:pt x="350" y="167"/>
                    <a:pt x="350" y="167"/>
                    <a:pt x="350" y="167"/>
                  </a:cubicBezTo>
                  <a:cubicBezTo>
                    <a:pt x="350" y="167"/>
                    <a:pt x="349" y="167"/>
                    <a:pt x="349" y="167"/>
                  </a:cubicBezTo>
                  <a:cubicBezTo>
                    <a:pt x="348" y="167"/>
                    <a:pt x="348" y="167"/>
                    <a:pt x="347" y="167"/>
                  </a:cubicBezTo>
                  <a:cubicBezTo>
                    <a:pt x="347" y="167"/>
                    <a:pt x="346" y="167"/>
                    <a:pt x="346" y="167"/>
                  </a:cubicBezTo>
                  <a:cubicBezTo>
                    <a:pt x="345" y="167"/>
                    <a:pt x="345" y="167"/>
                    <a:pt x="344" y="167"/>
                  </a:cubicBezTo>
                  <a:cubicBezTo>
                    <a:pt x="343" y="167"/>
                    <a:pt x="342" y="167"/>
                    <a:pt x="341" y="167"/>
                  </a:cubicBezTo>
                  <a:cubicBezTo>
                    <a:pt x="341" y="167"/>
                    <a:pt x="341" y="167"/>
                    <a:pt x="341" y="167"/>
                  </a:cubicBezTo>
                  <a:cubicBezTo>
                    <a:pt x="340" y="167"/>
                    <a:pt x="340" y="167"/>
                    <a:pt x="340" y="167"/>
                  </a:cubicBezTo>
                  <a:cubicBezTo>
                    <a:pt x="339" y="167"/>
                    <a:pt x="339" y="167"/>
                    <a:pt x="338" y="168"/>
                  </a:cubicBezTo>
                  <a:cubicBezTo>
                    <a:pt x="337" y="168"/>
                    <a:pt x="336" y="168"/>
                    <a:pt x="335" y="168"/>
                  </a:cubicBezTo>
                  <a:cubicBezTo>
                    <a:pt x="333" y="168"/>
                    <a:pt x="332" y="168"/>
                    <a:pt x="331" y="168"/>
                  </a:cubicBezTo>
                  <a:cubicBezTo>
                    <a:pt x="330" y="168"/>
                    <a:pt x="330" y="168"/>
                    <a:pt x="330" y="168"/>
                  </a:cubicBezTo>
                  <a:cubicBezTo>
                    <a:pt x="328" y="169"/>
                    <a:pt x="326" y="169"/>
                    <a:pt x="324" y="169"/>
                  </a:cubicBezTo>
                  <a:cubicBezTo>
                    <a:pt x="323" y="169"/>
                    <a:pt x="322" y="169"/>
                    <a:pt x="321" y="169"/>
                  </a:cubicBezTo>
                  <a:cubicBezTo>
                    <a:pt x="319" y="170"/>
                    <a:pt x="316" y="170"/>
                    <a:pt x="313" y="170"/>
                  </a:cubicBezTo>
                  <a:cubicBezTo>
                    <a:pt x="313" y="170"/>
                    <a:pt x="313" y="170"/>
                    <a:pt x="313" y="170"/>
                  </a:cubicBezTo>
                  <a:cubicBezTo>
                    <a:pt x="312" y="171"/>
                    <a:pt x="311" y="171"/>
                    <a:pt x="311" y="171"/>
                  </a:cubicBezTo>
                  <a:cubicBezTo>
                    <a:pt x="309" y="171"/>
                    <a:pt x="307" y="171"/>
                    <a:pt x="305" y="171"/>
                  </a:cubicBezTo>
                  <a:cubicBezTo>
                    <a:pt x="305" y="172"/>
                    <a:pt x="304" y="172"/>
                    <a:pt x="304" y="172"/>
                  </a:cubicBezTo>
                  <a:cubicBezTo>
                    <a:pt x="303" y="172"/>
                    <a:pt x="301" y="172"/>
                    <a:pt x="300" y="172"/>
                  </a:cubicBezTo>
                  <a:cubicBezTo>
                    <a:pt x="298" y="172"/>
                    <a:pt x="296" y="173"/>
                    <a:pt x="294" y="173"/>
                  </a:cubicBezTo>
                  <a:cubicBezTo>
                    <a:pt x="293" y="173"/>
                    <a:pt x="293" y="173"/>
                    <a:pt x="292" y="173"/>
                  </a:cubicBezTo>
                  <a:cubicBezTo>
                    <a:pt x="291" y="173"/>
                    <a:pt x="291" y="174"/>
                    <a:pt x="291" y="174"/>
                  </a:cubicBezTo>
                  <a:cubicBezTo>
                    <a:pt x="288" y="174"/>
                    <a:pt x="285" y="174"/>
                    <a:pt x="282" y="175"/>
                  </a:cubicBezTo>
                  <a:cubicBezTo>
                    <a:pt x="281" y="175"/>
                    <a:pt x="281" y="175"/>
                    <a:pt x="281" y="175"/>
                  </a:cubicBezTo>
                  <a:cubicBezTo>
                    <a:pt x="277" y="176"/>
                    <a:pt x="273" y="176"/>
                    <a:pt x="270" y="177"/>
                  </a:cubicBezTo>
                  <a:cubicBezTo>
                    <a:pt x="270" y="177"/>
                    <a:pt x="270" y="177"/>
                    <a:pt x="270" y="177"/>
                  </a:cubicBezTo>
                  <a:cubicBezTo>
                    <a:pt x="270" y="177"/>
                    <a:pt x="270" y="177"/>
                    <a:pt x="270" y="177"/>
                  </a:cubicBezTo>
                  <a:cubicBezTo>
                    <a:pt x="262" y="178"/>
                    <a:pt x="255" y="179"/>
                    <a:pt x="247" y="180"/>
                  </a:cubicBezTo>
                  <a:cubicBezTo>
                    <a:pt x="247" y="180"/>
                    <a:pt x="247" y="180"/>
                    <a:pt x="247" y="180"/>
                  </a:cubicBezTo>
                  <a:cubicBezTo>
                    <a:pt x="246" y="181"/>
                    <a:pt x="246" y="181"/>
                    <a:pt x="246" y="181"/>
                  </a:cubicBezTo>
                  <a:cubicBezTo>
                    <a:pt x="243" y="181"/>
                    <a:pt x="241" y="181"/>
                    <a:pt x="238" y="182"/>
                  </a:cubicBezTo>
                  <a:cubicBezTo>
                    <a:pt x="238" y="182"/>
                    <a:pt x="237" y="182"/>
                    <a:pt x="236" y="182"/>
                  </a:cubicBezTo>
                  <a:cubicBezTo>
                    <a:pt x="236" y="182"/>
                    <a:pt x="236" y="182"/>
                    <a:pt x="235" y="182"/>
                  </a:cubicBezTo>
                  <a:cubicBezTo>
                    <a:pt x="234" y="182"/>
                    <a:pt x="233" y="183"/>
                    <a:pt x="233" y="183"/>
                  </a:cubicBezTo>
                  <a:cubicBezTo>
                    <a:pt x="234" y="85"/>
                    <a:pt x="234" y="85"/>
                    <a:pt x="234" y="85"/>
                  </a:cubicBezTo>
                  <a:cubicBezTo>
                    <a:pt x="234" y="83"/>
                    <a:pt x="233" y="81"/>
                    <a:pt x="232" y="78"/>
                  </a:cubicBezTo>
                  <a:cubicBezTo>
                    <a:pt x="232" y="76"/>
                    <a:pt x="231" y="74"/>
                    <a:pt x="229" y="72"/>
                  </a:cubicBezTo>
                  <a:cubicBezTo>
                    <a:pt x="228" y="70"/>
                    <a:pt x="226" y="68"/>
                    <a:pt x="224" y="65"/>
                  </a:cubicBezTo>
                  <a:cubicBezTo>
                    <a:pt x="222" y="63"/>
                    <a:pt x="220" y="61"/>
                    <a:pt x="217" y="59"/>
                  </a:cubicBezTo>
                  <a:cubicBezTo>
                    <a:pt x="216" y="59"/>
                    <a:pt x="215" y="58"/>
                    <a:pt x="214" y="58"/>
                  </a:cubicBezTo>
                  <a:cubicBezTo>
                    <a:pt x="214" y="57"/>
                    <a:pt x="214" y="57"/>
                    <a:pt x="214" y="57"/>
                  </a:cubicBezTo>
                  <a:cubicBezTo>
                    <a:pt x="213" y="57"/>
                    <a:pt x="213" y="57"/>
                    <a:pt x="213" y="57"/>
                  </a:cubicBezTo>
                  <a:cubicBezTo>
                    <a:pt x="213" y="57"/>
                    <a:pt x="212" y="56"/>
                    <a:pt x="211" y="56"/>
                  </a:cubicBezTo>
                  <a:cubicBezTo>
                    <a:pt x="211" y="56"/>
                    <a:pt x="211" y="56"/>
                    <a:pt x="211" y="56"/>
                  </a:cubicBezTo>
                  <a:cubicBezTo>
                    <a:pt x="210" y="55"/>
                    <a:pt x="210" y="55"/>
                    <a:pt x="210" y="55"/>
                  </a:cubicBezTo>
                  <a:cubicBezTo>
                    <a:pt x="209" y="55"/>
                    <a:pt x="208" y="55"/>
                    <a:pt x="208" y="55"/>
                  </a:cubicBezTo>
                  <a:cubicBezTo>
                    <a:pt x="207" y="54"/>
                    <a:pt x="207" y="54"/>
                    <a:pt x="207" y="54"/>
                  </a:cubicBezTo>
                  <a:cubicBezTo>
                    <a:pt x="206" y="54"/>
                    <a:pt x="206" y="54"/>
                    <a:pt x="206" y="54"/>
                  </a:cubicBezTo>
                  <a:cubicBezTo>
                    <a:pt x="206" y="54"/>
                    <a:pt x="206" y="54"/>
                    <a:pt x="206" y="54"/>
                  </a:cubicBezTo>
                  <a:cubicBezTo>
                    <a:pt x="205" y="54"/>
                    <a:pt x="205" y="54"/>
                    <a:pt x="205" y="54"/>
                  </a:cubicBezTo>
                  <a:cubicBezTo>
                    <a:pt x="204" y="53"/>
                    <a:pt x="204" y="53"/>
                    <a:pt x="203" y="53"/>
                  </a:cubicBezTo>
                  <a:cubicBezTo>
                    <a:pt x="202" y="53"/>
                    <a:pt x="202" y="53"/>
                    <a:pt x="202" y="53"/>
                  </a:cubicBezTo>
                  <a:cubicBezTo>
                    <a:pt x="201" y="52"/>
                    <a:pt x="201" y="52"/>
                    <a:pt x="201" y="52"/>
                  </a:cubicBezTo>
                  <a:cubicBezTo>
                    <a:pt x="200" y="52"/>
                    <a:pt x="200" y="52"/>
                    <a:pt x="199" y="52"/>
                  </a:cubicBezTo>
                  <a:cubicBezTo>
                    <a:pt x="199" y="52"/>
                    <a:pt x="199" y="52"/>
                    <a:pt x="199" y="52"/>
                  </a:cubicBezTo>
                  <a:cubicBezTo>
                    <a:pt x="199" y="52"/>
                    <a:pt x="199" y="52"/>
                    <a:pt x="199" y="52"/>
                  </a:cubicBezTo>
                  <a:cubicBezTo>
                    <a:pt x="198" y="52"/>
                    <a:pt x="198" y="52"/>
                    <a:pt x="198" y="52"/>
                  </a:cubicBezTo>
                  <a:cubicBezTo>
                    <a:pt x="197" y="51"/>
                    <a:pt x="197" y="51"/>
                    <a:pt x="197" y="51"/>
                  </a:cubicBezTo>
                  <a:cubicBezTo>
                    <a:pt x="196" y="51"/>
                    <a:pt x="196" y="51"/>
                    <a:pt x="196" y="51"/>
                  </a:cubicBezTo>
                  <a:cubicBezTo>
                    <a:pt x="195" y="51"/>
                    <a:pt x="195" y="51"/>
                    <a:pt x="195" y="51"/>
                  </a:cubicBezTo>
                  <a:cubicBezTo>
                    <a:pt x="194" y="51"/>
                    <a:pt x="194" y="51"/>
                    <a:pt x="194" y="51"/>
                  </a:cubicBezTo>
                  <a:cubicBezTo>
                    <a:pt x="193" y="51"/>
                    <a:pt x="193" y="51"/>
                    <a:pt x="193" y="51"/>
                  </a:cubicBezTo>
                  <a:cubicBezTo>
                    <a:pt x="192" y="50"/>
                    <a:pt x="192" y="50"/>
                    <a:pt x="192" y="50"/>
                  </a:cubicBezTo>
                  <a:cubicBezTo>
                    <a:pt x="191" y="50"/>
                    <a:pt x="191" y="50"/>
                    <a:pt x="191" y="50"/>
                  </a:cubicBezTo>
                  <a:cubicBezTo>
                    <a:pt x="191" y="50"/>
                    <a:pt x="191" y="50"/>
                    <a:pt x="191" y="50"/>
                  </a:cubicBezTo>
                  <a:cubicBezTo>
                    <a:pt x="191" y="50"/>
                    <a:pt x="191" y="50"/>
                    <a:pt x="191" y="50"/>
                  </a:cubicBezTo>
                  <a:cubicBezTo>
                    <a:pt x="191" y="50"/>
                    <a:pt x="191" y="50"/>
                    <a:pt x="191" y="50"/>
                  </a:cubicBezTo>
                  <a:cubicBezTo>
                    <a:pt x="190" y="50"/>
                    <a:pt x="190" y="50"/>
                    <a:pt x="190" y="50"/>
                  </a:cubicBezTo>
                  <a:cubicBezTo>
                    <a:pt x="189" y="50"/>
                    <a:pt x="189" y="50"/>
                    <a:pt x="189" y="50"/>
                  </a:cubicBezTo>
                  <a:cubicBezTo>
                    <a:pt x="188" y="50"/>
                    <a:pt x="188" y="50"/>
                    <a:pt x="188" y="50"/>
                  </a:cubicBezTo>
                  <a:cubicBezTo>
                    <a:pt x="187" y="50"/>
                    <a:pt x="187" y="50"/>
                    <a:pt x="187" y="50"/>
                  </a:cubicBezTo>
                  <a:cubicBezTo>
                    <a:pt x="186" y="49"/>
                    <a:pt x="186" y="49"/>
                    <a:pt x="186" y="49"/>
                  </a:cubicBezTo>
                  <a:cubicBezTo>
                    <a:pt x="185" y="49"/>
                    <a:pt x="185" y="49"/>
                    <a:pt x="185" y="49"/>
                  </a:cubicBezTo>
                  <a:cubicBezTo>
                    <a:pt x="184" y="49"/>
                    <a:pt x="184" y="49"/>
                    <a:pt x="184" y="49"/>
                  </a:cubicBezTo>
                  <a:cubicBezTo>
                    <a:pt x="183" y="49"/>
                    <a:pt x="183" y="49"/>
                    <a:pt x="183" y="49"/>
                  </a:cubicBezTo>
                  <a:cubicBezTo>
                    <a:pt x="182" y="49"/>
                    <a:pt x="182" y="49"/>
                    <a:pt x="182" y="49"/>
                  </a:cubicBezTo>
                  <a:cubicBezTo>
                    <a:pt x="182" y="49"/>
                    <a:pt x="182" y="49"/>
                    <a:pt x="182" y="49"/>
                  </a:cubicBezTo>
                  <a:cubicBezTo>
                    <a:pt x="182" y="49"/>
                    <a:pt x="182" y="49"/>
                    <a:pt x="182" y="49"/>
                  </a:cubicBezTo>
                  <a:cubicBezTo>
                    <a:pt x="181" y="49"/>
                    <a:pt x="181" y="49"/>
                    <a:pt x="181" y="49"/>
                  </a:cubicBezTo>
                  <a:cubicBezTo>
                    <a:pt x="180" y="49"/>
                    <a:pt x="180" y="49"/>
                    <a:pt x="180" y="49"/>
                  </a:cubicBezTo>
                  <a:cubicBezTo>
                    <a:pt x="179" y="49"/>
                    <a:pt x="179" y="49"/>
                    <a:pt x="179" y="49"/>
                  </a:cubicBezTo>
                  <a:cubicBezTo>
                    <a:pt x="178" y="48"/>
                    <a:pt x="178" y="48"/>
                    <a:pt x="178" y="48"/>
                  </a:cubicBezTo>
                  <a:cubicBezTo>
                    <a:pt x="178" y="48"/>
                    <a:pt x="177" y="48"/>
                    <a:pt x="177" y="48"/>
                  </a:cubicBezTo>
                  <a:cubicBezTo>
                    <a:pt x="177" y="48"/>
                    <a:pt x="176" y="48"/>
                    <a:pt x="176" y="48"/>
                  </a:cubicBezTo>
                  <a:cubicBezTo>
                    <a:pt x="176" y="48"/>
                    <a:pt x="175" y="48"/>
                    <a:pt x="175" y="48"/>
                  </a:cubicBezTo>
                  <a:cubicBezTo>
                    <a:pt x="174" y="48"/>
                    <a:pt x="174" y="48"/>
                    <a:pt x="174" y="48"/>
                  </a:cubicBezTo>
                  <a:cubicBezTo>
                    <a:pt x="173" y="48"/>
                    <a:pt x="173" y="48"/>
                    <a:pt x="173" y="48"/>
                  </a:cubicBezTo>
                  <a:cubicBezTo>
                    <a:pt x="172" y="48"/>
                    <a:pt x="172" y="48"/>
                    <a:pt x="171" y="48"/>
                  </a:cubicBezTo>
                  <a:cubicBezTo>
                    <a:pt x="171" y="48"/>
                    <a:pt x="171" y="48"/>
                    <a:pt x="170" y="48"/>
                  </a:cubicBezTo>
                  <a:cubicBezTo>
                    <a:pt x="170" y="48"/>
                    <a:pt x="170" y="48"/>
                    <a:pt x="169" y="48"/>
                  </a:cubicBezTo>
                  <a:cubicBezTo>
                    <a:pt x="169" y="48"/>
                    <a:pt x="168" y="48"/>
                    <a:pt x="168" y="48"/>
                  </a:cubicBezTo>
                  <a:cubicBezTo>
                    <a:pt x="168" y="48"/>
                    <a:pt x="167" y="48"/>
                    <a:pt x="167" y="48"/>
                  </a:cubicBezTo>
                  <a:cubicBezTo>
                    <a:pt x="166" y="48"/>
                    <a:pt x="166" y="48"/>
                    <a:pt x="165" y="48"/>
                  </a:cubicBezTo>
                  <a:cubicBezTo>
                    <a:pt x="165" y="48"/>
                    <a:pt x="165" y="48"/>
                    <a:pt x="165" y="48"/>
                  </a:cubicBezTo>
                  <a:cubicBezTo>
                    <a:pt x="165" y="48"/>
                    <a:pt x="165" y="48"/>
                    <a:pt x="165" y="48"/>
                  </a:cubicBezTo>
                  <a:cubicBezTo>
                    <a:pt x="164" y="48"/>
                    <a:pt x="164" y="48"/>
                    <a:pt x="164" y="48"/>
                  </a:cubicBezTo>
                  <a:cubicBezTo>
                    <a:pt x="164" y="48"/>
                    <a:pt x="163" y="48"/>
                    <a:pt x="163" y="48"/>
                  </a:cubicBezTo>
                  <a:cubicBezTo>
                    <a:pt x="163" y="48"/>
                    <a:pt x="162" y="48"/>
                    <a:pt x="162" y="48"/>
                  </a:cubicBezTo>
                  <a:cubicBezTo>
                    <a:pt x="161" y="48"/>
                    <a:pt x="161" y="48"/>
                    <a:pt x="160" y="48"/>
                  </a:cubicBezTo>
                  <a:cubicBezTo>
                    <a:pt x="160" y="48"/>
                    <a:pt x="160" y="48"/>
                    <a:pt x="159" y="48"/>
                  </a:cubicBezTo>
                  <a:cubicBezTo>
                    <a:pt x="158" y="48"/>
                    <a:pt x="158" y="48"/>
                    <a:pt x="158" y="48"/>
                  </a:cubicBezTo>
                  <a:cubicBezTo>
                    <a:pt x="158" y="48"/>
                    <a:pt x="158" y="48"/>
                    <a:pt x="158" y="48"/>
                  </a:cubicBezTo>
                  <a:cubicBezTo>
                    <a:pt x="157" y="48"/>
                    <a:pt x="157" y="48"/>
                    <a:pt x="157" y="48"/>
                  </a:cubicBezTo>
                  <a:cubicBezTo>
                    <a:pt x="156" y="48"/>
                    <a:pt x="156" y="48"/>
                    <a:pt x="156" y="48"/>
                  </a:cubicBezTo>
                  <a:cubicBezTo>
                    <a:pt x="155" y="48"/>
                    <a:pt x="155" y="48"/>
                    <a:pt x="155" y="48"/>
                  </a:cubicBezTo>
                  <a:cubicBezTo>
                    <a:pt x="155" y="48"/>
                    <a:pt x="155" y="48"/>
                    <a:pt x="155" y="48"/>
                  </a:cubicBezTo>
                  <a:cubicBezTo>
                    <a:pt x="154" y="48"/>
                    <a:pt x="154" y="48"/>
                    <a:pt x="154" y="48"/>
                  </a:cubicBezTo>
                  <a:cubicBezTo>
                    <a:pt x="154" y="48"/>
                    <a:pt x="154" y="48"/>
                    <a:pt x="154" y="48"/>
                  </a:cubicBezTo>
                  <a:cubicBezTo>
                    <a:pt x="153" y="48"/>
                    <a:pt x="153" y="48"/>
                    <a:pt x="152" y="48"/>
                  </a:cubicBezTo>
                  <a:cubicBezTo>
                    <a:pt x="152" y="48"/>
                    <a:pt x="151" y="48"/>
                    <a:pt x="151" y="48"/>
                  </a:cubicBezTo>
                  <a:cubicBezTo>
                    <a:pt x="150" y="48"/>
                    <a:pt x="150" y="48"/>
                    <a:pt x="149" y="48"/>
                  </a:cubicBezTo>
                  <a:cubicBezTo>
                    <a:pt x="149" y="48"/>
                    <a:pt x="148" y="48"/>
                    <a:pt x="148" y="48"/>
                  </a:cubicBezTo>
                  <a:cubicBezTo>
                    <a:pt x="148" y="48"/>
                    <a:pt x="148" y="48"/>
                    <a:pt x="148" y="48"/>
                  </a:cubicBezTo>
                  <a:cubicBezTo>
                    <a:pt x="148" y="48"/>
                    <a:pt x="148" y="48"/>
                    <a:pt x="148" y="48"/>
                  </a:cubicBezTo>
                  <a:cubicBezTo>
                    <a:pt x="147" y="48"/>
                    <a:pt x="147" y="48"/>
                    <a:pt x="146" y="48"/>
                  </a:cubicBezTo>
                  <a:cubicBezTo>
                    <a:pt x="146" y="48"/>
                    <a:pt x="145" y="48"/>
                    <a:pt x="145" y="48"/>
                  </a:cubicBezTo>
                  <a:cubicBezTo>
                    <a:pt x="144" y="48"/>
                    <a:pt x="144" y="48"/>
                    <a:pt x="143" y="48"/>
                  </a:cubicBezTo>
                  <a:cubicBezTo>
                    <a:pt x="143" y="48"/>
                    <a:pt x="142" y="48"/>
                    <a:pt x="142" y="48"/>
                  </a:cubicBezTo>
                  <a:cubicBezTo>
                    <a:pt x="141" y="48"/>
                    <a:pt x="140" y="48"/>
                    <a:pt x="140" y="48"/>
                  </a:cubicBezTo>
                  <a:cubicBezTo>
                    <a:pt x="139" y="48"/>
                    <a:pt x="139" y="49"/>
                    <a:pt x="138" y="49"/>
                  </a:cubicBezTo>
                  <a:cubicBezTo>
                    <a:pt x="138" y="49"/>
                    <a:pt x="137" y="49"/>
                    <a:pt x="137" y="49"/>
                  </a:cubicBezTo>
                  <a:cubicBezTo>
                    <a:pt x="136" y="49"/>
                    <a:pt x="135" y="49"/>
                    <a:pt x="135" y="49"/>
                  </a:cubicBezTo>
                  <a:cubicBezTo>
                    <a:pt x="134" y="49"/>
                    <a:pt x="133" y="49"/>
                    <a:pt x="133" y="49"/>
                  </a:cubicBezTo>
                  <a:cubicBezTo>
                    <a:pt x="132" y="49"/>
                    <a:pt x="132" y="49"/>
                    <a:pt x="132" y="49"/>
                  </a:cubicBezTo>
                  <a:cubicBezTo>
                    <a:pt x="132" y="49"/>
                    <a:pt x="132" y="49"/>
                    <a:pt x="132" y="49"/>
                  </a:cubicBezTo>
                  <a:cubicBezTo>
                    <a:pt x="131" y="49"/>
                    <a:pt x="131" y="49"/>
                    <a:pt x="130" y="49"/>
                  </a:cubicBezTo>
                  <a:cubicBezTo>
                    <a:pt x="130" y="49"/>
                    <a:pt x="129" y="50"/>
                    <a:pt x="128" y="50"/>
                  </a:cubicBezTo>
                  <a:cubicBezTo>
                    <a:pt x="127" y="50"/>
                    <a:pt x="127" y="50"/>
                    <a:pt x="126" y="50"/>
                  </a:cubicBezTo>
                  <a:cubicBezTo>
                    <a:pt x="125" y="50"/>
                    <a:pt x="125" y="50"/>
                    <a:pt x="125" y="50"/>
                  </a:cubicBezTo>
                  <a:cubicBezTo>
                    <a:pt x="125" y="50"/>
                    <a:pt x="125" y="50"/>
                    <a:pt x="125" y="50"/>
                  </a:cubicBezTo>
                  <a:cubicBezTo>
                    <a:pt x="124" y="50"/>
                    <a:pt x="123" y="50"/>
                    <a:pt x="122" y="51"/>
                  </a:cubicBezTo>
                  <a:cubicBezTo>
                    <a:pt x="122" y="51"/>
                    <a:pt x="122" y="51"/>
                    <a:pt x="122" y="51"/>
                  </a:cubicBezTo>
                  <a:cubicBezTo>
                    <a:pt x="122" y="51"/>
                    <a:pt x="122" y="51"/>
                    <a:pt x="122" y="51"/>
                  </a:cubicBezTo>
                  <a:cubicBezTo>
                    <a:pt x="121" y="51"/>
                    <a:pt x="119" y="51"/>
                    <a:pt x="118" y="51"/>
                  </a:cubicBezTo>
                  <a:cubicBezTo>
                    <a:pt x="118" y="51"/>
                    <a:pt x="118" y="51"/>
                    <a:pt x="118" y="51"/>
                  </a:cubicBezTo>
                  <a:cubicBezTo>
                    <a:pt x="117" y="52"/>
                    <a:pt x="117" y="52"/>
                    <a:pt x="117" y="52"/>
                  </a:cubicBezTo>
                  <a:cubicBezTo>
                    <a:pt x="116" y="52"/>
                    <a:pt x="116" y="52"/>
                    <a:pt x="115" y="52"/>
                  </a:cubicBezTo>
                  <a:cubicBezTo>
                    <a:pt x="114" y="52"/>
                    <a:pt x="114" y="52"/>
                    <a:pt x="114" y="52"/>
                  </a:cubicBezTo>
                  <a:cubicBezTo>
                    <a:pt x="114" y="52"/>
                    <a:pt x="114" y="52"/>
                    <a:pt x="114" y="52"/>
                  </a:cubicBezTo>
                  <a:cubicBezTo>
                    <a:pt x="113" y="53"/>
                    <a:pt x="113" y="53"/>
                    <a:pt x="113" y="53"/>
                  </a:cubicBezTo>
                  <a:cubicBezTo>
                    <a:pt x="113" y="53"/>
                    <a:pt x="112" y="53"/>
                    <a:pt x="112" y="53"/>
                  </a:cubicBezTo>
                  <a:cubicBezTo>
                    <a:pt x="111" y="53"/>
                    <a:pt x="111" y="53"/>
                    <a:pt x="111" y="53"/>
                  </a:cubicBezTo>
                  <a:cubicBezTo>
                    <a:pt x="111" y="53"/>
                    <a:pt x="111" y="53"/>
                    <a:pt x="111" y="53"/>
                  </a:cubicBezTo>
                  <a:cubicBezTo>
                    <a:pt x="111" y="53"/>
                    <a:pt x="111" y="53"/>
                    <a:pt x="111" y="53"/>
                  </a:cubicBezTo>
                  <a:cubicBezTo>
                    <a:pt x="110" y="54"/>
                    <a:pt x="110" y="54"/>
                    <a:pt x="110" y="54"/>
                  </a:cubicBezTo>
                  <a:cubicBezTo>
                    <a:pt x="109" y="54"/>
                    <a:pt x="109" y="54"/>
                    <a:pt x="109" y="54"/>
                  </a:cubicBezTo>
                  <a:cubicBezTo>
                    <a:pt x="109" y="54"/>
                    <a:pt x="109" y="54"/>
                    <a:pt x="109" y="54"/>
                  </a:cubicBezTo>
                  <a:cubicBezTo>
                    <a:pt x="109" y="54"/>
                    <a:pt x="109" y="54"/>
                    <a:pt x="109" y="54"/>
                  </a:cubicBezTo>
                  <a:cubicBezTo>
                    <a:pt x="108" y="54"/>
                    <a:pt x="108" y="54"/>
                    <a:pt x="108" y="54"/>
                  </a:cubicBezTo>
                  <a:cubicBezTo>
                    <a:pt x="108" y="55"/>
                    <a:pt x="108" y="55"/>
                    <a:pt x="108" y="55"/>
                  </a:cubicBezTo>
                  <a:cubicBezTo>
                    <a:pt x="107" y="55"/>
                    <a:pt x="107" y="55"/>
                    <a:pt x="107" y="55"/>
                  </a:cubicBezTo>
                  <a:cubicBezTo>
                    <a:pt x="107" y="55"/>
                    <a:pt x="107" y="55"/>
                    <a:pt x="107" y="55"/>
                  </a:cubicBezTo>
                  <a:cubicBezTo>
                    <a:pt x="107" y="55"/>
                    <a:pt x="107" y="55"/>
                    <a:pt x="107" y="55"/>
                  </a:cubicBezTo>
                  <a:cubicBezTo>
                    <a:pt x="107" y="55"/>
                    <a:pt x="107" y="55"/>
                    <a:pt x="107" y="55"/>
                  </a:cubicBezTo>
                  <a:cubicBezTo>
                    <a:pt x="106" y="55"/>
                    <a:pt x="106" y="55"/>
                    <a:pt x="106" y="55"/>
                  </a:cubicBezTo>
                  <a:cubicBezTo>
                    <a:pt x="106" y="55"/>
                    <a:pt x="106" y="55"/>
                    <a:pt x="106" y="55"/>
                  </a:cubicBezTo>
                  <a:cubicBezTo>
                    <a:pt x="106" y="55"/>
                    <a:pt x="106" y="55"/>
                    <a:pt x="106" y="55"/>
                  </a:cubicBezTo>
                  <a:cubicBezTo>
                    <a:pt x="106" y="56"/>
                    <a:pt x="106" y="56"/>
                    <a:pt x="106" y="56"/>
                  </a:cubicBezTo>
                  <a:cubicBezTo>
                    <a:pt x="105" y="56"/>
                    <a:pt x="105" y="56"/>
                    <a:pt x="105" y="56"/>
                  </a:cubicBezTo>
                  <a:cubicBezTo>
                    <a:pt x="105" y="56"/>
                    <a:pt x="105" y="56"/>
                    <a:pt x="105" y="56"/>
                  </a:cubicBezTo>
                  <a:cubicBezTo>
                    <a:pt x="104" y="57"/>
                    <a:pt x="103" y="57"/>
                    <a:pt x="101" y="58"/>
                  </a:cubicBezTo>
                  <a:cubicBezTo>
                    <a:pt x="101" y="58"/>
                    <a:pt x="101" y="58"/>
                    <a:pt x="101" y="58"/>
                  </a:cubicBezTo>
                  <a:cubicBezTo>
                    <a:pt x="100" y="58"/>
                    <a:pt x="99" y="59"/>
                    <a:pt x="97" y="59"/>
                  </a:cubicBezTo>
                  <a:cubicBezTo>
                    <a:pt x="97" y="59"/>
                    <a:pt x="97" y="59"/>
                    <a:pt x="97" y="59"/>
                  </a:cubicBezTo>
                  <a:cubicBezTo>
                    <a:pt x="96" y="60"/>
                    <a:pt x="94" y="60"/>
                    <a:pt x="93" y="61"/>
                  </a:cubicBezTo>
                  <a:cubicBezTo>
                    <a:pt x="92" y="61"/>
                    <a:pt x="92" y="61"/>
                    <a:pt x="92" y="61"/>
                  </a:cubicBezTo>
                  <a:cubicBezTo>
                    <a:pt x="91" y="61"/>
                    <a:pt x="89" y="62"/>
                    <a:pt x="88" y="62"/>
                  </a:cubicBezTo>
                  <a:cubicBezTo>
                    <a:pt x="87" y="62"/>
                    <a:pt x="87" y="62"/>
                    <a:pt x="87" y="62"/>
                  </a:cubicBezTo>
                  <a:cubicBezTo>
                    <a:pt x="86" y="62"/>
                    <a:pt x="84" y="63"/>
                    <a:pt x="83" y="63"/>
                  </a:cubicBezTo>
                  <a:cubicBezTo>
                    <a:pt x="82" y="63"/>
                    <a:pt x="82" y="63"/>
                    <a:pt x="82" y="63"/>
                  </a:cubicBezTo>
                  <a:cubicBezTo>
                    <a:pt x="81" y="63"/>
                    <a:pt x="79" y="63"/>
                    <a:pt x="77" y="63"/>
                  </a:cubicBezTo>
                  <a:cubicBezTo>
                    <a:pt x="77" y="63"/>
                    <a:pt x="77" y="63"/>
                    <a:pt x="77" y="63"/>
                  </a:cubicBezTo>
                  <a:cubicBezTo>
                    <a:pt x="76" y="64"/>
                    <a:pt x="74" y="64"/>
                    <a:pt x="72" y="64"/>
                  </a:cubicBezTo>
                  <a:cubicBezTo>
                    <a:pt x="72" y="64"/>
                    <a:pt x="72" y="64"/>
                    <a:pt x="72" y="64"/>
                  </a:cubicBezTo>
                  <a:cubicBezTo>
                    <a:pt x="70" y="64"/>
                    <a:pt x="68" y="64"/>
                    <a:pt x="67" y="64"/>
                  </a:cubicBezTo>
                  <a:cubicBezTo>
                    <a:pt x="65" y="64"/>
                    <a:pt x="62" y="64"/>
                    <a:pt x="60" y="64"/>
                  </a:cubicBezTo>
                  <a:cubicBezTo>
                    <a:pt x="60" y="64"/>
                    <a:pt x="60" y="64"/>
                    <a:pt x="60" y="64"/>
                  </a:cubicBezTo>
                  <a:cubicBezTo>
                    <a:pt x="58" y="64"/>
                    <a:pt x="56" y="64"/>
                    <a:pt x="54" y="64"/>
                  </a:cubicBezTo>
                  <a:cubicBezTo>
                    <a:pt x="54" y="64"/>
                    <a:pt x="54" y="64"/>
                    <a:pt x="54" y="64"/>
                  </a:cubicBezTo>
                  <a:cubicBezTo>
                    <a:pt x="52" y="63"/>
                    <a:pt x="50" y="63"/>
                    <a:pt x="48" y="63"/>
                  </a:cubicBezTo>
                  <a:cubicBezTo>
                    <a:pt x="48" y="63"/>
                    <a:pt x="48" y="63"/>
                    <a:pt x="48" y="63"/>
                  </a:cubicBezTo>
                  <a:cubicBezTo>
                    <a:pt x="48" y="63"/>
                    <a:pt x="48" y="63"/>
                    <a:pt x="48" y="63"/>
                  </a:cubicBezTo>
                  <a:cubicBezTo>
                    <a:pt x="47" y="63"/>
                    <a:pt x="45" y="63"/>
                    <a:pt x="43" y="62"/>
                  </a:cubicBezTo>
                  <a:cubicBezTo>
                    <a:pt x="42" y="62"/>
                    <a:pt x="41" y="62"/>
                    <a:pt x="40" y="62"/>
                  </a:cubicBezTo>
                  <a:cubicBezTo>
                    <a:pt x="40" y="61"/>
                    <a:pt x="39" y="61"/>
                    <a:pt x="39" y="61"/>
                  </a:cubicBezTo>
                  <a:cubicBezTo>
                    <a:pt x="38" y="61"/>
                    <a:pt x="38" y="60"/>
                    <a:pt x="37" y="60"/>
                  </a:cubicBezTo>
                  <a:cubicBezTo>
                    <a:pt x="37" y="60"/>
                    <a:pt x="36" y="60"/>
                    <a:pt x="36" y="59"/>
                  </a:cubicBezTo>
                  <a:cubicBezTo>
                    <a:pt x="35" y="59"/>
                    <a:pt x="35" y="58"/>
                    <a:pt x="34" y="58"/>
                  </a:cubicBezTo>
                  <a:cubicBezTo>
                    <a:pt x="34" y="58"/>
                    <a:pt x="33" y="57"/>
                    <a:pt x="33" y="57"/>
                  </a:cubicBezTo>
                  <a:cubicBezTo>
                    <a:pt x="32" y="56"/>
                    <a:pt x="32" y="56"/>
                    <a:pt x="31" y="55"/>
                  </a:cubicBezTo>
                  <a:cubicBezTo>
                    <a:pt x="31" y="55"/>
                    <a:pt x="30" y="55"/>
                    <a:pt x="30" y="54"/>
                  </a:cubicBezTo>
                  <a:cubicBezTo>
                    <a:pt x="29" y="54"/>
                    <a:pt x="29" y="53"/>
                    <a:pt x="29" y="52"/>
                  </a:cubicBezTo>
                  <a:cubicBezTo>
                    <a:pt x="28" y="52"/>
                    <a:pt x="28" y="51"/>
                    <a:pt x="27" y="51"/>
                  </a:cubicBezTo>
                  <a:cubicBezTo>
                    <a:pt x="27" y="50"/>
                    <a:pt x="26" y="50"/>
                    <a:pt x="26" y="49"/>
                  </a:cubicBezTo>
                  <a:cubicBezTo>
                    <a:pt x="25" y="48"/>
                    <a:pt x="25" y="48"/>
                    <a:pt x="24" y="47"/>
                  </a:cubicBezTo>
                  <a:cubicBezTo>
                    <a:pt x="24" y="47"/>
                    <a:pt x="24" y="46"/>
                    <a:pt x="23" y="45"/>
                  </a:cubicBezTo>
                  <a:cubicBezTo>
                    <a:pt x="23" y="45"/>
                    <a:pt x="22" y="44"/>
                    <a:pt x="22" y="44"/>
                  </a:cubicBezTo>
                  <a:cubicBezTo>
                    <a:pt x="21" y="43"/>
                    <a:pt x="21" y="42"/>
                    <a:pt x="20" y="41"/>
                  </a:cubicBezTo>
                  <a:cubicBezTo>
                    <a:pt x="20" y="41"/>
                    <a:pt x="20" y="40"/>
                    <a:pt x="19" y="40"/>
                  </a:cubicBezTo>
                  <a:cubicBezTo>
                    <a:pt x="18" y="38"/>
                    <a:pt x="17" y="36"/>
                    <a:pt x="16" y="34"/>
                  </a:cubicBezTo>
                  <a:cubicBezTo>
                    <a:pt x="16" y="33"/>
                    <a:pt x="15" y="32"/>
                    <a:pt x="15" y="31"/>
                  </a:cubicBezTo>
                  <a:cubicBezTo>
                    <a:pt x="14" y="29"/>
                    <a:pt x="13" y="27"/>
                    <a:pt x="12" y="26"/>
                  </a:cubicBezTo>
                  <a:cubicBezTo>
                    <a:pt x="11" y="24"/>
                    <a:pt x="11" y="23"/>
                    <a:pt x="10" y="22"/>
                  </a:cubicBezTo>
                  <a:cubicBezTo>
                    <a:pt x="10" y="22"/>
                    <a:pt x="10" y="21"/>
                    <a:pt x="9" y="21"/>
                  </a:cubicBezTo>
                  <a:cubicBezTo>
                    <a:pt x="8" y="18"/>
                    <a:pt x="6" y="15"/>
                    <a:pt x="5" y="12"/>
                  </a:cubicBezTo>
                  <a:cubicBezTo>
                    <a:pt x="4" y="11"/>
                    <a:pt x="4" y="11"/>
                    <a:pt x="4" y="11"/>
                  </a:cubicBezTo>
                  <a:cubicBezTo>
                    <a:pt x="4" y="10"/>
                    <a:pt x="3" y="9"/>
                    <a:pt x="3" y="8"/>
                  </a:cubicBezTo>
                  <a:cubicBezTo>
                    <a:pt x="2" y="7"/>
                    <a:pt x="2" y="6"/>
                    <a:pt x="2" y="6"/>
                  </a:cubicBezTo>
                  <a:cubicBezTo>
                    <a:pt x="1" y="5"/>
                    <a:pt x="1" y="4"/>
                    <a:pt x="1" y="4"/>
                  </a:cubicBezTo>
                  <a:cubicBezTo>
                    <a:pt x="1" y="3"/>
                    <a:pt x="0" y="2"/>
                    <a:pt x="0" y="2"/>
                  </a:cubicBezTo>
                  <a:cubicBezTo>
                    <a:pt x="0" y="1"/>
                    <a:pt x="0" y="1"/>
                    <a:pt x="0" y="0"/>
                  </a:cubicBezTo>
                  <a:cubicBezTo>
                    <a:pt x="2" y="141"/>
                    <a:pt x="2" y="141"/>
                    <a:pt x="2" y="141"/>
                  </a:cubicBezTo>
                  <a:cubicBezTo>
                    <a:pt x="2" y="142"/>
                    <a:pt x="2" y="142"/>
                    <a:pt x="2" y="143"/>
                  </a:cubicBezTo>
                  <a:cubicBezTo>
                    <a:pt x="2" y="144"/>
                    <a:pt x="2" y="144"/>
                    <a:pt x="3" y="145"/>
                  </a:cubicBezTo>
                  <a:cubicBezTo>
                    <a:pt x="3" y="146"/>
                    <a:pt x="3" y="147"/>
                    <a:pt x="3" y="147"/>
                  </a:cubicBezTo>
                  <a:cubicBezTo>
                    <a:pt x="4" y="148"/>
                    <a:pt x="4" y="149"/>
                    <a:pt x="4" y="150"/>
                  </a:cubicBezTo>
                  <a:cubicBezTo>
                    <a:pt x="5" y="151"/>
                    <a:pt x="6" y="152"/>
                    <a:pt x="6" y="153"/>
                  </a:cubicBezTo>
                  <a:cubicBezTo>
                    <a:pt x="7" y="154"/>
                    <a:pt x="7" y="154"/>
                    <a:pt x="7" y="154"/>
                  </a:cubicBezTo>
                  <a:cubicBezTo>
                    <a:pt x="8" y="158"/>
                    <a:pt x="10" y="162"/>
                    <a:pt x="12" y="166"/>
                  </a:cubicBezTo>
                  <a:cubicBezTo>
                    <a:pt x="12" y="167"/>
                    <a:pt x="13" y="168"/>
                    <a:pt x="13" y="169"/>
                  </a:cubicBezTo>
                  <a:cubicBezTo>
                    <a:pt x="14" y="171"/>
                    <a:pt x="15" y="173"/>
                    <a:pt x="16" y="175"/>
                  </a:cubicBezTo>
                  <a:cubicBezTo>
                    <a:pt x="17" y="176"/>
                    <a:pt x="17" y="177"/>
                    <a:pt x="18" y="178"/>
                  </a:cubicBezTo>
                  <a:cubicBezTo>
                    <a:pt x="19" y="180"/>
                    <a:pt x="20" y="182"/>
                    <a:pt x="20" y="183"/>
                  </a:cubicBezTo>
                  <a:cubicBezTo>
                    <a:pt x="21" y="184"/>
                    <a:pt x="21" y="184"/>
                    <a:pt x="21" y="184"/>
                  </a:cubicBezTo>
                  <a:cubicBezTo>
                    <a:pt x="21" y="185"/>
                    <a:pt x="21" y="185"/>
                    <a:pt x="21" y="185"/>
                  </a:cubicBezTo>
                  <a:cubicBezTo>
                    <a:pt x="22" y="185"/>
                    <a:pt x="22" y="186"/>
                    <a:pt x="22" y="186"/>
                  </a:cubicBezTo>
                  <a:cubicBezTo>
                    <a:pt x="22" y="187"/>
                    <a:pt x="23" y="188"/>
                    <a:pt x="23" y="188"/>
                  </a:cubicBezTo>
                  <a:cubicBezTo>
                    <a:pt x="24" y="189"/>
                    <a:pt x="24" y="190"/>
                    <a:pt x="25" y="190"/>
                  </a:cubicBezTo>
                  <a:cubicBezTo>
                    <a:pt x="25" y="191"/>
                    <a:pt x="25" y="192"/>
                    <a:pt x="26" y="193"/>
                  </a:cubicBezTo>
                  <a:cubicBezTo>
                    <a:pt x="26" y="193"/>
                    <a:pt x="27" y="194"/>
                    <a:pt x="27" y="194"/>
                  </a:cubicBezTo>
                  <a:cubicBezTo>
                    <a:pt x="28" y="195"/>
                    <a:pt x="28" y="196"/>
                    <a:pt x="29" y="196"/>
                  </a:cubicBezTo>
                  <a:cubicBezTo>
                    <a:pt x="29" y="197"/>
                    <a:pt x="29" y="198"/>
                    <a:pt x="30" y="198"/>
                  </a:cubicBezTo>
                  <a:cubicBezTo>
                    <a:pt x="31" y="199"/>
                    <a:pt x="31" y="199"/>
                    <a:pt x="31" y="199"/>
                  </a:cubicBezTo>
                  <a:cubicBezTo>
                    <a:pt x="31" y="200"/>
                    <a:pt x="31" y="200"/>
                    <a:pt x="31" y="200"/>
                  </a:cubicBezTo>
                  <a:cubicBezTo>
                    <a:pt x="32" y="201"/>
                    <a:pt x="32" y="201"/>
                    <a:pt x="32" y="201"/>
                  </a:cubicBezTo>
                  <a:cubicBezTo>
                    <a:pt x="33" y="201"/>
                    <a:pt x="33" y="201"/>
                    <a:pt x="33" y="201"/>
                  </a:cubicBezTo>
                  <a:cubicBezTo>
                    <a:pt x="33" y="202"/>
                    <a:pt x="34" y="202"/>
                    <a:pt x="34" y="203"/>
                  </a:cubicBezTo>
                  <a:cubicBezTo>
                    <a:pt x="35" y="203"/>
                    <a:pt x="35" y="204"/>
                    <a:pt x="36" y="204"/>
                  </a:cubicBezTo>
                  <a:cubicBezTo>
                    <a:pt x="36" y="205"/>
                    <a:pt x="37" y="205"/>
                    <a:pt x="37" y="205"/>
                  </a:cubicBezTo>
                  <a:cubicBezTo>
                    <a:pt x="38" y="206"/>
                    <a:pt x="38" y="206"/>
                    <a:pt x="39" y="206"/>
                  </a:cubicBezTo>
                  <a:cubicBezTo>
                    <a:pt x="39" y="207"/>
                    <a:pt x="40" y="207"/>
                    <a:pt x="40" y="207"/>
                  </a:cubicBezTo>
                  <a:cubicBezTo>
                    <a:pt x="41" y="208"/>
                    <a:pt x="41" y="208"/>
                    <a:pt x="42" y="208"/>
                  </a:cubicBezTo>
                  <a:cubicBezTo>
                    <a:pt x="42" y="208"/>
                    <a:pt x="42" y="208"/>
                    <a:pt x="42" y="208"/>
                  </a:cubicBezTo>
                  <a:cubicBezTo>
                    <a:pt x="42" y="208"/>
                    <a:pt x="42" y="208"/>
                    <a:pt x="42" y="208"/>
                  </a:cubicBezTo>
                  <a:cubicBezTo>
                    <a:pt x="42" y="208"/>
                    <a:pt x="42" y="208"/>
                    <a:pt x="42" y="208"/>
                  </a:cubicBezTo>
                  <a:cubicBezTo>
                    <a:pt x="43" y="208"/>
                    <a:pt x="43" y="208"/>
                    <a:pt x="43" y="208"/>
                  </a:cubicBezTo>
                  <a:cubicBezTo>
                    <a:pt x="43" y="209"/>
                    <a:pt x="43" y="209"/>
                    <a:pt x="43" y="209"/>
                  </a:cubicBezTo>
                  <a:cubicBezTo>
                    <a:pt x="43" y="209"/>
                    <a:pt x="43" y="209"/>
                    <a:pt x="43" y="209"/>
                  </a:cubicBezTo>
                  <a:cubicBezTo>
                    <a:pt x="43" y="209"/>
                    <a:pt x="43" y="209"/>
                    <a:pt x="43"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5" y="209"/>
                    <a:pt x="45" y="209"/>
                    <a:pt x="45" y="209"/>
                  </a:cubicBezTo>
                  <a:cubicBezTo>
                    <a:pt x="45" y="209"/>
                    <a:pt x="45" y="209"/>
                    <a:pt x="45" y="209"/>
                  </a:cubicBezTo>
                  <a:cubicBezTo>
                    <a:pt x="46" y="209"/>
                    <a:pt x="46" y="209"/>
                    <a:pt x="46" y="209"/>
                  </a:cubicBezTo>
                  <a:cubicBezTo>
                    <a:pt x="46" y="209"/>
                    <a:pt x="46" y="209"/>
                    <a:pt x="46" y="209"/>
                  </a:cubicBezTo>
                  <a:cubicBezTo>
                    <a:pt x="47" y="209"/>
                    <a:pt x="47" y="209"/>
                    <a:pt x="47" y="209"/>
                  </a:cubicBezTo>
                  <a:cubicBezTo>
                    <a:pt x="48" y="209"/>
                    <a:pt x="48" y="209"/>
                    <a:pt x="48" y="209"/>
                  </a:cubicBezTo>
                  <a:cubicBezTo>
                    <a:pt x="49" y="210"/>
                    <a:pt x="49" y="210"/>
                    <a:pt x="49" y="210"/>
                  </a:cubicBezTo>
                  <a:cubicBezTo>
                    <a:pt x="50" y="210"/>
                    <a:pt x="50" y="210"/>
                    <a:pt x="50" y="210"/>
                  </a:cubicBezTo>
                  <a:cubicBezTo>
                    <a:pt x="50" y="210"/>
                    <a:pt x="50" y="210"/>
                    <a:pt x="50" y="210"/>
                  </a:cubicBezTo>
                  <a:cubicBezTo>
                    <a:pt x="51" y="210"/>
                    <a:pt x="51" y="210"/>
                    <a:pt x="51" y="210"/>
                  </a:cubicBezTo>
                  <a:cubicBezTo>
                    <a:pt x="52" y="210"/>
                    <a:pt x="52" y="210"/>
                    <a:pt x="52" y="210"/>
                  </a:cubicBezTo>
                  <a:cubicBezTo>
                    <a:pt x="53" y="210"/>
                    <a:pt x="53" y="210"/>
                    <a:pt x="53" y="210"/>
                  </a:cubicBezTo>
                  <a:cubicBezTo>
                    <a:pt x="53" y="210"/>
                    <a:pt x="53" y="210"/>
                    <a:pt x="53" y="210"/>
                  </a:cubicBezTo>
                  <a:cubicBezTo>
                    <a:pt x="54" y="210"/>
                    <a:pt x="54" y="210"/>
                    <a:pt x="54" y="210"/>
                  </a:cubicBezTo>
                  <a:cubicBezTo>
                    <a:pt x="55" y="210"/>
                    <a:pt x="55" y="210"/>
                    <a:pt x="55" y="210"/>
                  </a:cubicBezTo>
                  <a:cubicBezTo>
                    <a:pt x="55" y="210"/>
                    <a:pt x="55" y="210"/>
                    <a:pt x="55" y="210"/>
                  </a:cubicBezTo>
                  <a:cubicBezTo>
                    <a:pt x="55" y="210"/>
                    <a:pt x="55" y="210"/>
                    <a:pt x="55" y="210"/>
                  </a:cubicBezTo>
                  <a:cubicBezTo>
                    <a:pt x="55" y="210"/>
                    <a:pt x="55" y="210"/>
                    <a:pt x="55" y="210"/>
                  </a:cubicBezTo>
                  <a:cubicBezTo>
                    <a:pt x="56" y="210"/>
                    <a:pt x="56" y="210"/>
                    <a:pt x="56" y="210"/>
                  </a:cubicBezTo>
                  <a:cubicBezTo>
                    <a:pt x="57" y="210"/>
                    <a:pt x="57" y="210"/>
                    <a:pt x="57" y="210"/>
                  </a:cubicBezTo>
                  <a:cubicBezTo>
                    <a:pt x="58" y="210"/>
                    <a:pt x="58" y="210"/>
                    <a:pt x="58" y="210"/>
                  </a:cubicBezTo>
                  <a:cubicBezTo>
                    <a:pt x="58" y="210"/>
                    <a:pt x="58" y="210"/>
                    <a:pt x="58" y="210"/>
                  </a:cubicBezTo>
                  <a:cubicBezTo>
                    <a:pt x="59" y="210"/>
                    <a:pt x="59" y="210"/>
                    <a:pt x="59" y="210"/>
                  </a:cubicBezTo>
                  <a:cubicBezTo>
                    <a:pt x="60" y="211"/>
                    <a:pt x="60" y="211"/>
                    <a:pt x="60" y="211"/>
                  </a:cubicBezTo>
                  <a:cubicBezTo>
                    <a:pt x="61" y="211"/>
                    <a:pt x="61" y="211"/>
                    <a:pt x="61" y="211"/>
                  </a:cubicBezTo>
                  <a:cubicBezTo>
                    <a:pt x="61" y="211"/>
                    <a:pt x="61" y="211"/>
                    <a:pt x="61" y="211"/>
                  </a:cubicBezTo>
                  <a:cubicBezTo>
                    <a:pt x="62" y="211"/>
                    <a:pt x="62" y="211"/>
                    <a:pt x="62" y="211"/>
                  </a:cubicBezTo>
                  <a:cubicBezTo>
                    <a:pt x="62" y="211"/>
                    <a:pt x="62" y="211"/>
                    <a:pt x="62" y="211"/>
                  </a:cubicBezTo>
                  <a:cubicBezTo>
                    <a:pt x="63" y="211"/>
                    <a:pt x="63" y="211"/>
                    <a:pt x="63" y="211"/>
                  </a:cubicBezTo>
                  <a:cubicBezTo>
                    <a:pt x="64" y="211"/>
                    <a:pt x="64" y="211"/>
                    <a:pt x="64" y="211"/>
                  </a:cubicBezTo>
                  <a:cubicBezTo>
                    <a:pt x="65" y="211"/>
                    <a:pt x="65" y="211"/>
                    <a:pt x="65" y="211"/>
                  </a:cubicBezTo>
                  <a:cubicBezTo>
                    <a:pt x="66" y="211"/>
                    <a:pt x="66" y="211"/>
                    <a:pt x="66" y="211"/>
                  </a:cubicBezTo>
                  <a:cubicBezTo>
                    <a:pt x="66" y="211"/>
                    <a:pt x="66" y="211"/>
                    <a:pt x="66" y="211"/>
                  </a:cubicBezTo>
                  <a:lnTo>
                    <a:pt x="67" y="211"/>
                  </a:ln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3" name="Freeform 23"/>
            <p:cNvSpPr/>
            <p:nvPr/>
          </p:nvSpPr>
          <p:spPr bwMode="auto">
            <a:xfrm flipH="1">
              <a:off x="3889573" y="3195662"/>
              <a:ext cx="1222375" cy="388937"/>
            </a:xfrm>
            <a:custGeom>
              <a:avLst/>
              <a:gdLst>
                <a:gd name="T0" fmla="*/ 97 w 826"/>
                <a:gd name="T1" fmla="*/ 86 h 262"/>
                <a:gd name="T2" fmla="*/ 113 w 826"/>
                <a:gd name="T3" fmla="*/ 80 h 262"/>
                <a:gd name="T4" fmla="*/ 140 w 826"/>
                <a:gd name="T5" fmla="*/ 75 h 262"/>
                <a:gd name="T6" fmla="*/ 174 w 826"/>
                <a:gd name="T7" fmla="*/ 75 h 262"/>
                <a:gd name="T8" fmla="*/ 206 w 826"/>
                <a:gd name="T9" fmla="*/ 81 h 262"/>
                <a:gd name="T10" fmla="*/ 230 w 826"/>
                <a:gd name="T11" fmla="*/ 100 h 262"/>
                <a:gd name="T12" fmla="*/ 224 w 826"/>
                <a:gd name="T13" fmla="*/ 128 h 262"/>
                <a:gd name="T14" fmla="*/ 165 w 826"/>
                <a:gd name="T15" fmla="*/ 139 h 262"/>
                <a:gd name="T16" fmla="*/ 104 w 826"/>
                <a:gd name="T17" fmla="*/ 145 h 262"/>
                <a:gd name="T18" fmla="*/ 86 w 826"/>
                <a:gd name="T19" fmla="*/ 163 h 262"/>
                <a:gd name="T20" fmla="*/ 100 w 826"/>
                <a:gd name="T21" fmla="*/ 191 h 262"/>
                <a:gd name="T22" fmla="*/ 122 w 826"/>
                <a:gd name="T23" fmla="*/ 213 h 262"/>
                <a:gd name="T24" fmla="*/ 136 w 826"/>
                <a:gd name="T25" fmla="*/ 225 h 262"/>
                <a:gd name="T26" fmla="*/ 170 w 826"/>
                <a:gd name="T27" fmla="*/ 220 h 262"/>
                <a:gd name="T28" fmla="*/ 305 w 826"/>
                <a:gd name="T29" fmla="*/ 198 h 262"/>
                <a:gd name="T30" fmla="*/ 356 w 826"/>
                <a:gd name="T31" fmla="*/ 193 h 262"/>
                <a:gd name="T32" fmla="*/ 358 w 826"/>
                <a:gd name="T33" fmla="*/ 193 h 262"/>
                <a:gd name="T34" fmla="*/ 381 w 826"/>
                <a:gd name="T35" fmla="*/ 196 h 262"/>
                <a:gd name="T36" fmla="*/ 409 w 826"/>
                <a:gd name="T37" fmla="*/ 207 h 262"/>
                <a:gd name="T38" fmla="*/ 404 w 826"/>
                <a:gd name="T39" fmla="*/ 223 h 262"/>
                <a:gd name="T40" fmla="*/ 402 w 826"/>
                <a:gd name="T41" fmla="*/ 247 h 262"/>
                <a:gd name="T42" fmla="*/ 438 w 826"/>
                <a:gd name="T43" fmla="*/ 259 h 262"/>
                <a:gd name="T44" fmla="*/ 470 w 826"/>
                <a:gd name="T45" fmla="*/ 262 h 262"/>
                <a:gd name="T46" fmla="*/ 518 w 826"/>
                <a:gd name="T47" fmla="*/ 260 h 262"/>
                <a:gd name="T48" fmla="*/ 567 w 826"/>
                <a:gd name="T49" fmla="*/ 250 h 262"/>
                <a:gd name="T50" fmla="*/ 577 w 826"/>
                <a:gd name="T51" fmla="*/ 228 h 262"/>
                <a:gd name="T52" fmla="*/ 567 w 826"/>
                <a:gd name="T53" fmla="*/ 210 h 262"/>
                <a:gd name="T54" fmla="*/ 548 w 826"/>
                <a:gd name="T55" fmla="*/ 195 h 262"/>
                <a:gd name="T56" fmla="*/ 551 w 826"/>
                <a:gd name="T57" fmla="*/ 181 h 262"/>
                <a:gd name="T58" fmla="*/ 582 w 826"/>
                <a:gd name="T59" fmla="*/ 177 h 262"/>
                <a:gd name="T60" fmla="*/ 613 w 826"/>
                <a:gd name="T61" fmla="*/ 177 h 262"/>
                <a:gd name="T62" fmla="*/ 648 w 826"/>
                <a:gd name="T63" fmla="*/ 176 h 262"/>
                <a:gd name="T64" fmla="*/ 680 w 826"/>
                <a:gd name="T65" fmla="*/ 176 h 262"/>
                <a:gd name="T66" fmla="*/ 713 w 826"/>
                <a:gd name="T67" fmla="*/ 176 h 262"/>
                <a:gd name="T68" fmla="*/ 743 w 826"/>
                <a:gd name="T69" fmla="*/ 176 h 262"/>
                <a:gd name="T70" fmla="*/ 779 w 826"/>
                <a:gd name="T71" fmla="*/ 175 h 262"/>
                <a:gd name="T72" fmla="*/ 810 w 826"/>
                <a:gd name="T73" fmla="*/ 174 h 262"/>
                <a:gd name="T74" fmla="*/ 824 w 826"/>
                <a:gd name="T75" fmla="*/ 172 h 262"/>
                <a:gd name="T76" fmla="*/ 824 w 826"/>
                <a:gd name="T77" fmla="*/ 165 h 262"/>
                <a:gd name="T78" fmla="*/ 817 w 826"/>
                <a:gd name="T79" fmla="*/ 156 h 262"/>
                <a:gd name="T80" fmla="*/ 704 w 826"/>
                <a:gd name="T81" fmla="*/ 7 h 262"/>
                <a:gd name="T82" fmla="*/ 676 w 826"/>
                <a:gd name="T83" fmla="*/ 1 h 262"/>
                <a:gd name="T84" fmla="*/ 638 w 826"/>
                <a:gd name="T85" fmla="*/ 1 h 262"/>
                <a:gd name="T86" fmla="*/ 631 w 826"/>
                <a:gd name="T87" fmla="*/ 1 h 262"/>
                <a:gd name="T88" fmla="*/ 508 w 826"/>
                <a:gd name="T89" fmla="*/ 4 h 262"/>
                <a:gd name="T90" fmla="*/ 129 w 826"/>
                <a:gd name="T91" fmla="*/ 14 h 262"/>
                <a:gd name="T92" fmla="*/ 19 w 826"/>
                <a:gd name="T93" fmla="*/ 17 h 262"/>
                <a:gd name="T94" fmla="*/ 1 w 826"/>
                <a:gd name="T95" fmla="*/ 25 h 262"/>
                <a:gd name="T96" fmla="*/ 10 w 826"/>
                <a:gd name="T97" fmla="*/ 50 h 262"/>
                <a:gd name="T98" fmla="*/ 31 w 826"/>
                <a:gd name="T99" fmla="*/ 82 h 262"/>
                <a:gd name="T100" fmla="*/ 48 w 826"/>
                <a:gd name="T101" fmla="*/ 90 h 262"/>
                <a:gd name="T102" fmla="*/ 60 w 826"/>
                <a:gd name="T103" fmla="*/ 91 h 262"/>
                <a:gd name="T104" fmla="*/ 77 w 826"/>
                <a:gd name="T105" fmla="*/ 9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6" h="262">
                  <a:moveTo>
                    <a:pt x="88" y="89"/>
                  </a:moveTo>
                  <a:cubicBezTo>
                    <a:pt x="91" y="88"/>
                    <a:pt x="94" y="88"/>
                    <a:pt x="97" y="86"/>
                  </a:cubicBezTo>
                  <a:cubicBezTo>
                    <a:pt x="100" y="85"/>
                    <a:pt x="103" y="84"/>
                    <a:pt x="105" y="83"/>
                  </a:cubicBezTo>
                  <a:cubicBezTo>
                    <a:pt x="107" y="82"/>
                    <a:pt x="110" y="81"/>
                    <a:pt x="113" y="80"/>
                  </a:cubicBezTo>
                  <a:cubicBezTo>
                    <a:pt x="116" y="79"/>
                    <a:pt x="120" y="78"/>
                    <a:pt x="125" y="77"/>
                  </a:cubicBezTo>
                  <a:cubicBezTo>
                    <a:pt x="129" y="76"/>
                    <a:pt x="134" y="76"/>
                    <a:pt x="140" y="75"/>
                  </a:cubicBezTo>
                  <a:cubicBezTo>
                    <a:pt x="145" y="75"/>
                    <a:pt x="150" y="75"/>
                    <a:pt x="156" y="75"/>
                  </a:cubicBezTo>
                  <a:cubicBezTo>
                    <a:pt x="162" y="75"/>
                    <a:pt x="168" y="75"/>
                    <a:pt x="174" y="75"/>
                  </a:cubicBezTo>
                  <a:cubicBezTo>
                    <a:pt x="180" y="76"/>
                    <a:pt x="185" y="76"/>
                    <a:pt x="191" y="77"/>
                  </a:cubicBezTo>
                  <a:cubicBezTo>
                    <a:pt x="196" y="78"/>
                    <a:pt x="201" y="79"/>
                    <a:pt x="206" y="81"/>
                  </a:cubicBezTo>
                  <a:cubicBezTo>
                    <a:pt x="210" y="82"/>
                    <a:pt x="214" y="84"/>
                    <a:pt x="217" y="86"/>
                  </a:cubicBezTo>
                  <a:cubicBezTo>
                    <a:pt x="223" y="91"/>
                    <a:pt x="227" y="96"/>
                    <a:pt x="230" y="100"/>
                  </a:cubicBezTo>
                  <a:cubicBezTo>
                    <a:pt x="233" y="105"/>
                    <a:pt x="234" y="110"/>
                    <a:pt x="233" y="115"/>
                  </a:cubicBezTo>
                  <a:cubicBezTo>
                    <a:pt x="232" y="120"/>
                    <a:pt x="229" y="124"/>
                    <a:pt x="224" y="128"/>
                  </a:cubicBezTo>
                  <a:cubicBezTo>
                    <a:pt x="218" y="131"/>
                    <a:pt x="210" y="134"/>
                    <a:pt x="199" y="135"/>
                  </a:cubicBezTo>
                  <a:cubicBezTo>
                    <a:pt x="188" y="137"/>
                    <a:pt x="177" y="138"/>
                    <a:pt x="165" y="139"/>
                  </a:cubicBezTo>
                  <a:cubicBezTo>
                    <a:pt x="153" y="140"/>
                    <a:pt x="142" y="141"/>
                    <a:pt x="131" y="142"/>
                  </a:cubicBezTo>
                  <a:cubicBezTo>
                    <a:pt x="121" y="143"/>
                    <a:pt x="111" y="144"/>
                    <a:pt x="104" y="145"/>
                  </a:cubicBezTo>
                  <a:cubicBezTo>
                    <a:pt x="96" y="147"/>
                    <a:pt x="91" y="149"/>
                    <a:pt x="89" y="152"/>
                  </a:cubicBezTo>
                  <a:cubicBezTo>
                    <a:pt x="86" y="155"/>
                    <a:pt x="85" y="159"/>
                    <a:pt x="86" y="163"/>
                  </a:cubicBezTo>
                  <a:cubicBezTo>
                    <a:pt x="86" y="167"/>
                    <a:pt x="88" y="172"/>
                    <a:pt x="91" y="177"/>
                  </a:cubicBezTo>
                  <a:cubicBezTo>
                    <a:pt x="93" y="182"/>
                    <a:pt x="97" y="187"/>
                    <a:pt x="100" y="191"/>
                  </a:cubicBezTo>
                  <a:cubicBezTo>
                    <a:pt x="104" y="196"/>
                    <a:pt x="108" y="200"/>
                    <a:pt x="112" y="204"/>
                  </a:cubicBezTo>
                  <a:cubicBezTo>
                    <a:pt x="115" y="207"/>
                    <a:pt x="119" y="211"/>
                    <a:pt x="122" y="213"/>
                  </a:cubicBezTo>
                  <a:cubicBezTo>
                    <a:pt x="125" y="216"/>
                    <a:pt x="128" y="218"/>
                    <a:pt x="130" y="220"/>
                  </a:cubicBezTo>
                  <a:cubicBezTo>
                    <a:pt x="133" y="222"/>
                    <a:pt x="135" y="224"/>
                    <a:pt x="136" y="225"/>
                  </a:cubicBezTo>
                  <a:cubicBezTo>
                    <a:pt x="137" y="226"/>
                    <a:pt x="138" y="226"/>
                    <a:pt x="138" y="226"/>
                  </a:cubicBezTo>
                  <a:cubicBezTo>
                    <a:pt x="140" y="226"/>
                    <a:pt x="153" y="224"/>
                    <a:pt x="170" y="220"/>
                  </a:cubicBezTo>
                  <a:cubicBezTo>
                    <a:pt x="188" y="217"/>
                    <a:pt x="211" y="213"/>
                    <a:pt x="235" y="209"/>
                  </a:cubicBezTo>
                  <a:cubicBezTo>
                    <a:pt x="259" y="205"/>
                    <a:pt x="284" y="201"/>
                    <a:pt x="305" y="198"/>
                  </a:cubicBezTo>
                  <a:cubicBezTo>
                    <a:pt x="327" y="196"/>
                    <a:pt x="345" y="194"/>
                    <a:pt x="355" y="193"/>
                  </a:cubicBezTo>
                  <a:cubicBezTo>
                    <a:pt x="355" y="193"/>
                    <a:pt x="356" y="193"/>
                    <a:pt x="356" y="193"/>
                  </a:cubicBezTo>
                  <a:cubicBezTo>
                    <a:pt x="357" y="193"/>
                    <a:pt x="357" y="193"/>
                    <a:pt x="357" y="193"/>
                  </a:cubicBezTo>
                  <a:cubicBezTo>
                    <a:pt x="358" y="193"/>
                    <a:pt x="358" y="193"/>
                    <a:pt x="358" y="193"/>
                  </a:cubicBezTo>
                  <a:cubicBezTo>
                    <a:pt x="359" y="193"/>
                    <a:pt x="359" y="193"/>
                    <a:pt x="359" y="193"/>
                  </a:cubicBezTo>
                  <a:cubicBezTo>
                    <a:pt x="367" y="194"/>
                    <a:pt x="375" y="195"/>
                    <a:pt x="381" y="196"/>
                  </a:cubicBezTo>
                  <a:cubicBezTo>
                    <a:pt x="388" y="197"/>
                    <a:pt x="394" y="199"/>
                    <a:pt x="399" y="201"/>
                  </a:cubicBezTo>
                  <a:cubicBezTo>
                    <a:pt x="404" y="203"/>
                    <a:pt x="407" y="205"/>
                    <a:pt x="409" y="207"/>
                  </a:cubicBezTo>
                  <a:cubicBezTo>
                    <a:pt x="411" y="209"/>
                    <a:pt x="412" y="212"/>
                    <a:pt x="411" y="214"/>
                  </a:cubicBezTo>
                  <a:cubicBezTo>
                    <a:pt x="410" y="216"/>
                    <a:pt x="407" y="220"/>
                    <a:pt x="404" y="223"/>
                  </a:cubicBezTo>
                  <a:cubicBezTo>
                    <a:pt x="402" y="227"/>
                    <a:pt x="399" y="231"/>
                    <a:pt x="398" y="235"/>
                  </a:cubicBezTo>
                  <a:cubicBezTo>
                    <a:pt x="398" y="239"/>
                    <a:pt x="398" y="243"/>
                    <a:pt x="402" y="247"/>
                  </a:cubicBezTo>
                  <a:cubicBezTo>
                    <a:pt x="406" y="250"/>
                    <a:pt x="413" y="254"/>
                    <a:pt x="425" y="257"/>
                  </a:cubicBezTo>
                  <a:cubicBezTo>
                    <a:pt x="429" y="257"/>
                    <a:pt x="434" y="258"/>
                    <a:pt x="438" y="259"/>
                  </a:cubicBezTo>
                  <a:cubicBezTo>
                    <a:pt x="443" y="260"/>
                    <a:pt x="448" y="260"/>
                    <a:pt x="454" y="261"/>
                  </a:cubicBezTo>
                  <a:cubicBezTo>
                    <a:pt x="459" y="261"/>
                    <a:pt x="464" y="261"/>
                    <a:pt x="470" y="262"/>
                  </a:cubicBezTo>
                  <a:cubicBezTo>
                    <a:pt x="475" y="262"/>
                    <a:pt x="481" y="262"/>
                    <a:pt x="487" y="262"/>
                  </a:cubicBezTo>
                  <a:cubicBezTo>
                    <a:pt x="497" y="262"/>
                    <a:pt x="508" y="261"/>
                    <a:pt x="518" y="260"/>
                  </a:cubicBezTo>
                  <a:cubicBezTo>
                    <a:pt x="528" y="259"/>
                    <a:pt x="538" y="258"/>
                    <a:pt x="546" y="256"/>
                  </a:cubicBezTo>
                  <a:cubicBezTo>
                    <a:pt x="554" y="254"/>
                    <a:pt x="561" y="252"/>
                    <a:pt x="567" y="250"/>
                  </a:cubicBezTo>
                  <a:cubicBezTo>
                    <a:pt x="572" y="247"/>
                    <a:pt x="575" y="244"/>
                    <a:pt x="576" y="241"/>
                  </a:cubicBezTo>
                  <a:cubicBezTo>
                    <a:pt x="577" y="236"/>
                    <a:pt x="577" y="232"/>
                    <a:pt x="577" y="228"/>
                  </a:cubicBezTo>
                  <a:cubicBezTo>
                    <a:pt x="576" y="224"/>
                    <a:pt x="575" y="221"/>
                    <a:pt x="573" y="218"/>
                  </a:cubicBezTo>
                  <a:cubicBezTo>
                    <a:pt x="572" y="215"/>
                    <a:pt x="569" y="212"/>
                    <a:pt x="567" y="210"/>
                  </a:cubicBezTo>
                  <a:cubicBezTo>
                    <a:pt x="564" y="207"/>
                    <a:pt x="561" y="205"/>
                    <a:pt x="557" y="202"/>
                  </a:cubicBezTo>
                  <a:cubicBezTo>
                    <a:pt x="553" y="200"/>
                    <a:pt x="550" y="197"/>
                    <a:pt x="548" y="195"/>
                  </a:cubicBezTo>
                  <a:cubicBezTo>
                    <a:pt x="545" y="192"/>
                    <a:pt x="544" y="189"/>
                    <a:pt x="544" y="187"/>
                  </a:cubicBezTo>
                  <a:cubicBezTo>
                    <a:pt x="545" y="185"/>
                    <a:pt x="547" y="183"/>
                    <a:pt x="551" y="181"/>
                  </a:cubicBezTo>
                  <a:cubicBezTo>
                    <a:pt x="555" y="179"/>
                    <a:pt x="562" y="178"/>
                    <a:pt x="572" y="178"/>
                  </a:cubicBezTo>
                  <a:cubicBezTo>
                    <a:pt x="575" y="178"/>
                    <a:pt x="578" y="178"/>
                    <a:pt x="582" y="177"/>
                  </a:cubicBezTo>
                  <a:cubicBezTo>
                    <a:pt x="586" y="177"/>
                    <a:pt x="591" y="177"/>
                    <a:pt x="596" y="177"/>
                  </a:cubicBezTo>
                  <a:cubicBezTo>
                    <a:pt x="601" y="177"/>
                    <a:pt x="607" y="177"/>
                    <a:pt x="613" y="177"/>
                  </a:cubicBezTo>
                  <a:cubicBezTo>
                    <a:pt x="619" y="177"/>
                    <a:pt x="626" y="177"/>
                    <a:pt x="632" y="177"/>
                  </a:cubicBezTo>
                  <a:cubicBezTo>
                    <a:pt x="637" y="177"/>
                    <a:pt x="643" y="177"/>
                    <a:pt x="648" y="176"/>
                  </a:cubicBezTo>
                  <a:cubicBezTo>
                    <a:pt x="653" y="176"/>
                    <a:pt x="658" y="176"/>
                    <a:pt x="664" y="176"/>
                  </a:cubicBezTo>
                  <a:cubicBezTo>
                    <a:pt x="669" y="176"/>
                    <a:pt x="675" y="176"/>
                    <a:pt x="680" y="176"/>
                  </a:cubicBezTo>
                  <a:cubicBezTo>
                    <a:pt x="686" y="176"/>
                    <a:pt x="691" y="176"/>
                    <a:pt x="697" y="176"/>
                  </a:cubicBezTo>
                  <a:cubicBezTo>
                    <a:pt x="702" y="176"/>
                    <a:pt x="707" y="176"/>
                    <a:pt x="713" y="176"/>
                  </a:cubicBezTo>
                  <a:cubicBezTo>
                    <a:pt x="718" y="176"/>
                    <a:pt x="723" y="176"/>
                    <a:pt x="728" y="176"/>
                  </a:cubicBezTo>
                  <a:cubicBezTo>
                    <a:pt x="733" y="176"/>
                    <a:pt x="739" y="176"/>
                    <a:pt x="743" y="176"/>
                  </a:cubicBezTo>
                  <a:cubicBezTo>
                    <a:pt x="748" y="175"/>
                    <a:pt x="753" y="175"/>
                    <a:pt x="758" y="175"/>
                  </a:cubicBezTo>
                  <a:cubicBezTo>
                    <a:pt x="765" y="175"/>
                    <a:pt x="773" y="175"/>
                    <a:pt x="779" y="175"/>
                  </a:cubicBezTo>
                  <a:cubicBezTo>
                    <a:pt x="786" y="175"/>
                    <a:pt x="792" y="175"/>
                    <a:pt x="797" y="175"/>
                  </a:cubicBezTo>
                  <a:cubicBezTo>
                    <a:pt x="802" y="175"/>
                    <a:pt x="806" y="175"/>
                    <a:pt x="810" y="174"/>
                  </a:cubicBezTo>
                  <a:cubicBezTo>
                    <a:pt x="813" y="174"/>
                    <a:pt x="815" y="174"/>
                    <a:pt x="817" y="174"/>
                  </a:cubicBezTo>
                  <a:cubicBezTo>
                    <a:pt x="821" y="174"/>
                    <a:pt x="823" y="173"/>
                    <a:pt x="824" y="172"/>
                  </a:cubicBezTo>
                  <a:cubicBezTo>
                    <a:pt x="826" y="171"/>
                    <a:pt x="826" y="169"/>
                    <a:pt x="826" y="168"/>
                  </a:cubicBezTo>
                  <a:cubicBezTo>
                    <a:pt x="826" y="167"/>
                    <a:pt x="825" y="166"/>
                    <a:pt x="824" y="165"/>
                  </a:cubicBezTo>
                  <a:cubicBezTo>
                    <a:pt x="824" y="164"/>
                    <a:pt x="823" y="163"/>
                    <a:pt x="823" y="163"/>
                  </a:cubicBezTo>
                  <a:cubicBezTo>
                    <a:pt x="817" y="156"/>
                    <a:pt x="817" y="156"/>
                    <a:pt x="817" y="156"/>
                  </a:cubicBezTo>
                  <a:cubicBezTo>
                    <a:pt x="706" y="8"/>
                    <a:pt x="706" y="8"/>
                    <a:pt x="706" y="8"/>
                  </a:cubicBezTo>
                  <a:cubicBezTo>
                    <a:pt x="706" y="8"/>
                    <a:pt x="705" y="7"/>
                    <a:pt x="704" y="7"/>
                  </a:cubicBezTo>
                  <a:cubicBezTo>
                    <a:pt x="702" y="6"/>
                    <a:pt x="700" y="5"/>
                    <a:pt x="696" y="4"/>
                  </a:cubicBezTo>
                  <a:cubicBezTo>
                    <a:pt x="691" y="3"/>
                    <a:pt x="685" y="2"/>
                    <a:pt x="676" y="1"/>
                  </a:cubicBezTo>
                  <a:cubicBezTo>
                    <a:pt x="667" y="1"/>
                    <a:pt x="656" y="0"/>
                    <a:pt x="641" y="1"/>
                  </a:cubicBezTo>
                  <a:cubicBezTo>
                    <a:pt x="640" y="1"/>
                    <a:pt x="639" y="1"/>
                    <a:pt x="638" y="1"/>
                  </a:cubicBezTo>
                  <a:cubicBezTo>
                    <a:pt x="637" y="1"/>
                    <a:pt x="636" y="1"/>
                    <a:pt x="635" y="1"/>
                  </a:cubicBezTo>
                  <a:cubicBezTo>
                    <a:pt x="633" y="1"/>
                    <a:pt x="632" y="1"/>
                    <a:pt x="631" y="1"/>
                  </a:cubicBezTo>
                  <a:cubicBezTo>
                    <a:pt x="630" y="1"/>
                    <a:pt x="629" y="1"/>
                    <a:pt x="628" y="1"/>
                  </a:cubicBezTo>
                  <a:cubicBezTo>
                    <a:pt x="610" y="1"/>
                    <a:pt x="565" y="3"/>
                    <a:pt x="508" y="4"/>
                  </a:cubicBezTo>
                  <a:cubicBezTo>
                    <a:pt x="451" y="6"/>
                    <a:pt x="382" y="7"/>
                    <a:pt x="314" y="9"/>
                  </a:cubicBezTo>
                  <a:cubicBezTo>
                    <a:pt x="247" y="11"/>
                    <a:pt x="180" y="13"/>
                    <a:pt x="129" y="14"/>
                  </a:cubicBezTo>
                  <a:cubicBezTo>
                    <a:pt x="78" y="15"/>
                    <a:pt x="43" y="16"/>
                    <a:pt x="36" y="16"/>
                  </a:cubicBezTo>
                  <a:cubicBezTo>
                    <a:pt x="30" y="16"/>
                    <a:pt x="24" y="17"/>
                    <a:pt x="19" y="17"/>
                  </a:cubicBezTo>
                  <a:cubicBezTo>
                    <a:pt x="14" y="17"/>
                    <a:pt x="10" y="18"/>
                    <a:pt x="7" y="19"/>
                  </a:cubicBezTo>
                  <a:cubicBezTo>
                    <a:pt x="3" y="21"/>
                    <a:pt x="1" y="22"/>
                    <a:pt x="1" y="25"/>
                  </a:cubicBezTo>
                  <a:cubicBezTo>
                    <a:pt x="0" y="27"/>
                    <a:pt x="0" y="30"/>
                    <a:pt x="3" y="35"/>
                  </a:cubicBezTo>
                  <a:cubicBezTo>
                    <a:pt x="5" y="39"/>
                    <a:pt x="8" y="44"/>
                    <a:pt x="10" y="50"/>
                  </a:cubicBezTo>
                  <a:cubicBezTo>
                    <a:pt x="13" y="56"/>
                    <a:pt x="16" y="62"/>
                    <a:pt x="20" y="67"/>
                  </a:cubicBezTo>
                  <a:cubicBezTo>
                    <a:pt x="23" y="73"/>
                    <a:pt x="27" y="78"/>
                    <a:pt x="31" y="82"/>
                  </a:cubicBezTo>
                  <a:cubicBezTo>
                    <a:pt x="35" y="86"/>
                    <a:pt x="39" y="89"/>
                    <a:pt x="43" y="89"/>
                  </a:cubicBezTo>
                  <a:cubicBezTo>
                    <a:pt x="45" y="90"/>
                    <a:pt x="47" y="90"/>
                    <a:pt x="48" y="90"/>
                  </a:cubicBezTo>
                  <a:cubicBezTo>
                    <a:pt x="50" y="90"/>
                    <a:pt x="52" y="90"/>
                    <a:pt x="54" y="91"/>
                  </a:cubicBezTo>
                  <a:cubicBezTo>
                    <a:pt x="56" y="91"/>
                    <a:pt x="58" y="91"/>
                    <a:pt x="60" y="91"/>
                  </a:cubicBezTo>
                  <a:cubicBezTo>
                    <a:pt x="62" y="91"/>
                    <a:pt x="65" y="91"/>
                    <a:pt x="67" y="91"/>
                  </a:cubicBezTo>
                  <a:cubicBezTo>
                    <a:pt x="70" y="91"/>
                    <a:pt x="74" y="91"/>
                    <a:pt x="77" y="90"/>
                  </a:cubicBezTo>
                  <a:cubicBezTo>
                    <a:pt x="81" y="90"/>
                    <a:pt x="84" y="90"/>
                    <a:pt x="88" y="89"/>
                  </a:cubicBezTo>
                  <a:close/>
                </a:path>
              </a:pathLst>
            </a:custGeom>
            <a:solidFill>
              <a:schemeClr val="accent1">
                <a:lumMod val="60000"/>
                <a:lumOff val="40000"/>
              </a:schemeClr>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nvGrpSpPr>
          <p:cNvPr id="14" name="组合 12"/>
          <p:cNvGrpSpPr/>
          <p:nvPr/>
        </p:nvGrpSpPr>
        <p:grpSpPr>
          <a:xfrm>
            <a:off x="3095319" y="3044112"/>
            <a:ext cx="2089783" cy="1046985"/>
            <a:chOff x="2181423" y="3449662"/>
            <a:chExt cx="1739900" cy="871537"/>
          </a:xfrm>
          <a:effectLst>
            <a:outerShdw blurRad="393700" dist="228600" dir="5400000" sx="90000" sy="-19000" rotWithShape="0">
              <a:prstClr val="black">
                <a:alpha val="59000"/>
              </a:prstClr>
            </a:outerShdw>
          </a:effectLst>
        </p:grpSpPr>
        <p:sp>
          <p:nvSpPr>
            <p:cNvPr id="15" name="Freeform 24"/>
            <p:cNvSpPr/>
            <p:nvPr/>
          </p:nvSpPr>
          <p:spPr bwMode="auto">
            <a:xfrm flipH="1">
              <a:off x="2973585" y="3487762"/>
              <a:ext cx="153988" cy="331787"/>
            </a:xfrm>
            <a:custGeom>
              <a:avLst/>
              <a:gdLst>
                <a:gd name="T0" fmla="*/ 7 w 104"/>
                <a:gd name="T1" fmla="*/ 172 h 225"/>
                <a:gd name="T2" fmla="*/ 17 w 104"/>
                <a:gd name="T3" fmla="*/ 177 h 225"/>
                <a:gd name="T4" fmla="*/ 30 w 104"/>
                <a:gd name="T5" fmla="*/ 184 h 225"/>
                <a:gd name="T6" fmla="*/ 51 w 104"/>
                <a:gd name="T7" fmla="*/ 193 h 225"/>
                <a:gd name="T8" fmla="*/ 67 w 104"/>
                <a:gd name="T9" fmla="*/ 201 h 225"/>
                <a:gd name="T10" fmla="*/ 77 w 104"/>
                <a:gd name="T11" fmla="*/ 211 h 225"/>
                <a:gd name="T12" fmla="*/ 82 w 104"/>
                <a:gd name="T13" fmla="*/ 223 h 225"/>
                <a:gd name="T14" fmla="*/ 82 w 104"/>
                <a:gd name="T15" fmla="*/ 223 h 225"/>
                <a:gd name="T16" fmla="*/ 82 w 104"/>
                <a:gd name="T17" fmla="*/ 224 h 225"/>
                <a:gd name="T18" fmla="*/ 82 w 104"/>
                <a:gd name="T19" fmla="*/ 224 h 225"/>
                <a:gd name="T20" fmla="*/ 82 w 104"/>
                <a:gd name="T21" fmla="*/ 225 h 225"/>
                <a:gd name="T22" fmla="*/ 104 w 104"/>
                <a:gd name="T23" fmla="*/ 59 h 225"/>
                <a:gd name="T24" fmla="*/ 104 w 104"/>
                <a:gd name="T25" fmla="*/ 59 h 225"/>
                <a:gd name="T26" fmla="*/ 104 w 104"/>
                <a:gd name="T27" fmla="*/ 59 h 225"/>
                <a:gd name="T28" fmla="*/ 104 w 104"/>
                <a:gd name="T29" fmla="*/ 58 h 225"/>
                <a:gd name="T30" fmla="*/ 104 w 104"/>
                <a:gd name="T31" fmla="*/ 58 h 225"/>
                <a:gd name="T32" fmla="*/ 99 w 104"/>
                <a:gd name="T33" fmla="*/ 46 h 225"/>
                <a:gd name="T34" fmla="*/ 88 w 104"/>
                <a:gd name="T35" fmla="*/ 38 h 225"/>
                <a:gd name="T36" fmla="*/ 72 w 104"/>
                <a:gd name="T37" fmla="*/ 30 h 225"/>
                <a:gd name="T38" fmla="*/ 51 w 104"/>
                <a:gd name="T39" fmla="*/ 21 h 225"/>
                <a:gd name="T40" fmla="*/ 38 w 104"/>
                <a:gd name="T41" fmla="*/ 16 h 225"/>
                <a:gd name="T42" fmla="*/ 28 w 104"/>
                <a:gd name="T43" fmla="*/ 10 h 225"/>
                <a:gd name="T44" fmla="*/ 22 w 104"/>
                <a:gd name="T45" fmla="*/ 5 h 225"/>
                <a:gd name="T46" fmla="*/ 20 w 104"/>
                <a:gd name="T47" fmla="*/ 0 h 225"/>
                <a:gd name="T48" fmla="*/ 0 w 104"/>
                <a:gd name="T49" fmla="*/ 161 h 225"/>
                <a:gd name="T50" fmla="*/ 1 w 104"/>
                <a:gd name="T51" fmla="*/ 166 h 225"/>
                <a:gd name="T52" fmla="*/ 7 w 104"/>
                <a:gd name="T53" fmla="*/ 17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4" h="225">
                  <a:moveTo>
                    <a:pt x="7" y="172"/>
                  </a:moveTo>
                  <a:cubicBezTo>
                    <a:pt x="10" y="174"/>
                    <a:pt x="13" y="175"/>
                    <a:pt x="17" y="177"/>
                  </a:cubicBezTo>
                  <a:cubicBezTo>
                    <a:pt x="21" y="179"/>
                    <a:pt x="25" y="181"/>
                    <a:pt x="30" y="184"/>
                  </a:cubicBezTo>
                  <a:cubicBezTo>
                    <a:pt x="37" y="187"/>
                    <a:pt x="44" y="190"/>
                    <a:pt x="51" y="193"/>
                  </a:cubicBezTo>
                  <a:cubicBezTo>
                    <a:pt x="57" y="196"/>
                    <a:pt x="62" y="198"/>
                    <a:pt x="67" y="201"/>
                  </a:cubicBezTo>
                  <a:cubicBezTo>
                    <a:pt x="71" y="204"/>
                    <a:pt x="75" y="207"/>
                    <a:pt x="77" y="211"/>
                  </a:cubicBezTo>
                  <a:cubicBezTo>
                    <a:pt x="80" y="214"/>
                    <a:pt x="81" y="218"/>
                    <a:pt x="82" y="223"/>
                  </a:cubicBezTo>
                  <a:cubicBezTo>
                    <a:pt x="82" y="223"/>
                    <a:pt x="82" y="223"/>
                    <a:pt x="82" y="223"/>
                  </a:cubicBezTo>
                  <a:cubicBezTo>
                    <a:pt x="82" y="224"/>
                    <a:pt x="82" y="224"/>
                    <a:pt x="82" y="224"/>
                  </a:cubicBezTo>
                  <a:cubicBezTo>
                    <a:pt x="82" y="224"/>
                    <a:pt x="82" y="224"/>
                    <a:pt x="82" y="224"/>
                  </a:cubicBezTo>
                  <a:cubicBezTo>
                    <a:pt x="82" y="225"/>
                    <a:pt x="82" y="225"/>
                    <a:pt x="82" y="225"/>
                  </a:cubicBezTo>
                  <a:cubicBezTo>
                    <a:pt x="89" y="170"/>
                    <a:pt x="97" y="114"/>
                    <a:pt x="104" y="59"/>
                  </a:cubicBezTo>
                  <a:cubicBezTo>
                    <a:pt x="104" y="59"/>
                    <a:pt x="104" y="59"/>
                    <a:pt x="104" y="59"/>
                  </a:cubicBezTo>
                  <a:cubicBezTo>
                    <a:pt x="104" y="59"/>
                    <a:pt x="104" y="59"/>
                    <a:pt x="104" y="59"/>
                  </a:cubicBezTo>
                  <a:cubicBezTo>
                    <a:pt x="104" y="58"/>
                    <a:pt x="104" y="58"/>
                    <a:pt x="104" y="58"/>
                  </a:cubicBezTo>
                  <a:cubicBezTo>
                    <a:pt x="104" y="58"/>
                    <a:pt x="104" y="58"/>
                    <a:pt x="104" y="58"/>
                  </a:cubicBezTo>
                  <a:cubicBezTo>
                    <a:pt x="104" y="53"/>
                    <a:pt x="102" y="50"/>
                    <a:pt x="99" y="46"/>
                  </a:cubicBezTo>
                  <a:cubicBezTo>
                    <a:pt x="97" y="43"/>
                    <a:pt x="93" y="40"/>
                    <a:pt x="88" y="38"/>
                  </a:cubicBezTo>
                  <a:cubicBezTo>
                    <a:pt x="84" y="35"/>
                    <a:pt x="78" y="32"/>
                    <a:pt x="72" y="30"/>
                  </a:cubicBezTo>
                  <a:cubicBezTo>
                    <a:pt x="66" y="27"/>
                    <a:pt x="59" y="24"/>
                    <a:pt x="51" y="21"/>
                  </a:cubicBezTo>
                  <a:cubicBezTo>
                    <a:pt x="46" y="19"/>
                    <a:pt x="41" y="17"/>
                    <a:pt x="38" y="16"/>
                  </a:cubicBezTo>
                  <a:cubicBezTo>
                    <a:pt x="34" y="14"/>
                    <a:pt x="30" y="12"/>
                    <a:pt x="28" y="10"/>
                  </a:cubicBezTo>
                  <a:cubicBezTo>
                    <a:pt x="25" y="9"/>
                    <a:pt x="23" y="7"/>
                    <a:pt x="22" y="5"/>
                  </a:cubicBezTo>
                  <a:cubicBezTo>
                    <a:pt x="20" y="4"/>
                    <a:pt x="20" y="2"/>
                    <a:pt x="20" y="0"/>
                  </a:cubicBezTo>
                  <a:cubicBezTo>
                    <a:pt x="13" y="54"/>
                    <a:pt x="7" y="107"/>
                    <a:pt x="0" y="161"/>
                  </a:cubicBezTo>
                  <a:cubicBezTo>
                    <a:pt x="0" y="163"/>
                    <a:pt x="0" y="164"/>
                    <a:pt x="1" y="166"/>
                  </a:cubicBezTo>
                  <a:cubicBezTo>
                    <a:pt x="3" y="168"/>
                    <a:pt x="5" y="170"/>
                    <a:pt x="7" y="172"/>
                  </a:cubicBezTo>
                  <a:close/>
                </a:path>
              </a:pathLst>
            </a:custGeom>
            <a:gradFill flip="none" rotWithShape="1">
              <a:gsLst>
                <a:gs pos="0">
                  <a:srgbClr val="FFFFFF">
                    <a:lumMod val="50000"/>
                    <a:shade val="30000"/>
                    <a:satMod val="115000"/>
                  </a:srgbClr>
                </a:gs>
                <a:gs pos="50000">
                  <a:srgbClr val="FFFFFF">
                    <a:lumMod val="50000"/>
                  </a:srgbClr>
                </a:gs>
                <a:gs pos="98333">
                  <a:srgbClr val="FFFFFF">
                    <a:lumMod val="65000"/>
                  </a:srgbClr>
                </a:gs>
              </a:gsLst>
              <a:lin ang="4800000" scaled="0"/>
              <a:tileRect/>
            </a:gradFill>
            <a:ln w="25400" cap="flat" cmpd="sng" algn="ctr">
              <a:noFill/>
              <a:prstDash val="solid"/>
            </a:ln>
            <a:effectLst/>
            <a:extLst>
              <a:ext uri="{91240B29-F687-4F45-9708-019B960494DF}">
                <a14:hiddenLine xmlns:a14="http://schemas.microsoft.com/office/drawing/2010/main" w="9525">
                  <a:solidFill>
                    <a:srgbClr val="000000"/>
                  </a:solidFill>
                  <a:round/>
                </a14:hiddenLine>
              </a:ext>
            </a:ex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6" name="Freeform 25"/>
            <p:cNvSpPr/>
            <p:nvPr/>
          </p:nvSpPr>
          <p:spPr bwMode="auto">
            <a:xfrm flipH="1">
              <a:off x="2181423" y="3584599"/>
              <a:ext cx="1739900" cy="736600"/>
            </a:xfrm>
            <a:custGeom>
              <a:avLst/>
              <a:gdLst>
                <a:gd name="T0" fmla="*/ 374 w 1175"/>
                <a:gd name="T1" fmla="*/ 445 h 499"/>
                <a:gd name="T2" fmla="*/ 394 w 1175"/>
                <a:gd name="T3" fmla="*/ 453 h 499"/>
                <a:gd name="T4" fmla="*/ 405 w 1175"/>
                <a:gd name="T5" fmla="*/ 455 h 499"/>
                <a:gd name="T6" fmla="*/ 417 w 1175"/>
                <a:gd name="T7" fmla="*/ 457 h 499"/>
                <a:gd name="T8" fmla="*/ 428 w 1175"/>
                <a:gd name="T9" fmla="*/ 457 h 499"/>
                <a:gd name="T10" fmla="*/ 438 w 1175"/>
                <a:gd name="T11" fmla="*/ 456 h 499"/>
                <a:gd name="T12" fmla="*/ 495 w 1175"/>
                <a:gd name="T13" fmla="*/ 454 h 499"/>
                <a:gd name="T14" fmla="*/ 666 w 1175"/>
                <a:gd name="T15" fmla="*/ 446 h 499"/>
                <a:gd name="T16" fmla="*/ 709 w 1175"/>
                <a:gd name="T17" fmla="*/ 443 h 499"/>
                <a:gd name="T18" fmla="*/ 724 w 1175"/>
                <a:gd name="T19" fmla="*/ 440 h 499"/>
                <a:gd name="T20" fmla="*/ 737 w 1175"/>
                <a:gd name="T21" fmla="*/ 435 h 499"/>
                <a:gd name="T22" fmla="*/ 740 w 1175"/>
                <a:gd name="T23" fmla="*/ 432 h 499"/>
                <a:gd name="T24" fmla="*/ 793 w 1175"/>
                <a:gd name="T25" fmla="*/ 322 h 499"/>
                <a:gd name="T26" fmla="*/ 863 w 1175"/>
                <a:gd name="T27" fmla="*/ 364 h 499"/>
                <a:gd name="T28" fmla="*/ 897 w 1175"/>
                <a:gd name="T29" fmla="*/ 395 h 499"/>
                <a:gd name="T30" fmla="*/ 926 w 1175"/>
                <a:gd name="T31" fmla="*/ 404 h 499"/>
                <a:gd name="T32" fmla="*/ 954 w 1175"/>
                <a:gd name="T33" fmla="*/ 409 h 499"/>
                <a:gd name="T34" fmla="*/ 969 w 1175"/>
                <a:gd name="T35" fmla="*/ 411 h 499"/>
                <a:gd name="T36" fmla="*/ 980 w 1175"/>
                <a:gd name="T37" fmla="*/ 411 h 499"/>
                <a:gd name="T38" fmla="*/ 1003 w 1175"/>
                <a:gd name="T39" fmla="*/ 410 h 499"/>
                <a:gd name="T40" fmla="*/ 1057 w 1175"/>
                <a:gd name="T41" fmla="*/ 399 h 499"/>
                <a:gd name="T42" fmla="*/ 1118 w 1175"/>
                <a:gd name="T43" fmla="*/ 381 h 499"/>
                <a:gd name="T44" fmla="*/ 1169 w 1175"/>
                <a:gd name="T45" fmla="*/ 194 h 499"/>
                <a:gd name="T46" fmla="*/ 1116 w 1175"/>
                <a:gd name="T47" fmla="*/ 210 h 499"/>
                <a:gd name="T48" fmla="*/ 1008 w 1175"/>
                <a:gd name="T49" fmla="*/ 228 h 499"/>
                <a:gd name="T50" fmla="*/ 939 w 1175"/>
                <a:gd name="T51" fmla="*/ 217 h 499"/>
                <a:gd name="T52" fmla="*/ 888 w 1175"/>
                <a:gd name="T53" fmla="*/ 180 h 499"/>
                <a:gd name="T54" fmla="*/ 845 w 1175"/>
                <a:gd name="T55" fmla="*/ 152 h 499"/>
                <a:gd name="T56" fmla="*/ 815 w 1175"/>
                <a:gd name="T57" fmla="*/ 144 h 499"/>
                <a:gd name="T58" fmla="*/ 798 w 1175"/>
                <a:gd name="T59" fmla="*/ 142 h 499"/>
                <a:gd name="T60" fmla="*/ 774 w 1175"/>
                <a:gd name="T61" fmla="*/ 140 h 499"/>
                <a:gd name="T62" fmla="*/ 762 w 1175"/>
                <a:gd name="T63" fmla="*/ 140 h 499"/>
                <a:gd name="T64" fmla="*/ 725 w 1175"/>
                <a:gd name="T65" fmla="*/ 144 h 499"/>
                <a:gd name="T66" fmla="*/ 684 w 1175"/>
                <a:gd name="T67" fmla="*/ 154 h 499"/>
                <a:gd name="T68" fmla="*/ 662 w 1175"/>
                <a:gd name="T69" fmla="*/ 165 h 499"/>
                <a:gd name="T70" fmla="*/ 655 w 1175"/>
                <a:gd name="T71" fmla="*/ 172 h 499"/>
                <a:gd name="T72" fmla="*/ 593 w 1175"/>
                <a:gd name="T73" fmla="*/ 266 h 499"/>
                <a:gd name="T74" fmla="*/ 461 w 1175"/>
                <a:gd name="T75" fmla="*/ 271 h 499"/>
                <a:gd name="T76" fmla="*/ 436 w 1175"/>
                <a:gd name="T77" fmla="*/ 271 h 499"/>
                <a:gd name="T78" fmla="*/ 393 w 1175"/>
                <a:gd name="T79" fmla="*/ 259 h 499"/>
                <a:gd name="T80" fmla="*/ 335 w 1175"/>
                <a:gd name="T81" fmla="*/ 203 h 499"/>
                <a:gd name="T82" fmla="*/ 298 w 1175"/>
                <a:gd name="T83" fmla="*/ 174 h 499"/>
                <a:gd name="T84" fmla="*/ 287 w 1175"/>
                <a:gd name="T85" fmla="*/ 171 h 499"/>
                <a:gd name="T86" fmla="*/ 269 w 1175"/>
                <a:gd name="T87" fmla="*/ 168 h 499"/>
                <a:gd name="T88" fmla="*/ 255 w 1175"/>
                <a:gd name="T89" fmla="*/ 168 h 499"/>
                <a:gd name="T90" fmla="*/ 248 w 1175"/>
                <a:gd name="T91" fmla="*/ 168 h 499"/>
                <a:gd name="T92" fmla="*/ 231 w 1175"/>
                <a:gd name="T93" fmla="*/ 173 h 499"/>
                <a:gd name="T94" fmla="*/ 219 w 1175"/>
                <a:gd name="T95" fmla="*/ 181 h 499"/>
                <a:gd name="T96" fmla="*/ 185 w 1175"/>
                <a:gd name="T97" fmla="*/ 197 h 499"/>
                <a:gd name="T98" fmla="*/ 90 w 1175"/>
                <a:gd name="T99" fmla="*/ 7 h 499"/>
                <a:gd name="T100" fmla="*/ 67 w 1175"/>
                <a:gd name="T101" fmla="*/ 186 h 499"/>
                <a:gd name="T102" fmla="*/ 14 w 1175"/>
                <a:gd name="T103" fmla="*/ 494 h 499"/>
                <a:gd name="T104" fmla="*/ 28 w 1175"/>
                <a:gd name="T105" fmla="*/ 352 h 499"/>
                <a:gd name="T106" fmla="*/ 77 w 1175"/>
                <a:gd name="T107" fmla="*/ 372 h 499"/>
                <a:gd name="T108" fmla="*/ 99 w 1175"/>
                <a:gd name="T109" fmla="*/ 377 h 499"/>
                <a:gd name="T110" fmla="*/ 117 w 1175"/>
                <a:gd name="T111" fmla="*/ 379 h 499"/>
                <a:gd name="T112" fmla="*/ 136 w 1175"/>
                <a:gd name="T113" fmla="*/ 380 h 499"/>
                <a:gd name="T114" fmla="*/ 157 w 1175"/>
                <a:gd name="T115" fmla="*/ 378 h 499"/>
                <a:gd name="T116" fmla="*/ 180 w 1175"/>
                <a:gd name="T117" fmla="*/ 373 h 499"/>
                <a:gd name="T118" fmla="*/ 198 w 1175"/>
                <a:gd name="T119" fmla="*/ 364 h 499"/>
                <a:gd name="T120" fmla="*/ 217 w 1175"/>
                <a:gd name="T121" fmla="*/ 348 h 499"/>
                <a:gd name="T122" fmla="*/ 280 w 1175"/>
                <a:gd name="T123" fmla="*/ 352 h 499"/>
                <a:gd name="T124" fmla="*/ 327 w 1175"/>
                <a:gd name="T125" fmla="*/ 396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75" h="499">
                  <a:moveTo>
                    <a:pt x="333" y="403"/>
                  </a:moveTo>
                  <a:cubicBezTo>
                    <a:pt x="333" y="404"/>
                    <a:pt x="334" y="405"/>
                    <a:pt x="335" y="406"/>
                  </a:cubicBezTo>
                  <a:cubicBezTo>
                    <a:pt x="335" y="406"/>
                    <a:pt x="335" y="406"/>
                    <a:pt x="335" y="406"/>
                  </a:cubicBezTo>
                  <a:cubicBezTo>
                    <a:pt x="339" y="410"/>
                    <a:pt x="342" y="414"/>
                    <a:pt x="345" y="417"/>
                  </a:cubicBezTo>
                  <a:cubicBezTo>
                    <a:pt x="345" y="418"/>
                    <a:pt x="346" y="418"/>
                    <a:pt x="346" y="419"/>
                  </a:cubicBezTo>
                  <a:cubicBezTo>
                    <a:pt x="349" y="422"/>
                    <a:pt x="353" y="426"/>
                    <a:pt x="356" y="430"/>
                  </a:cubicBezTo>
                  <a:cubicBezTo>
                    <a:pt x="357" y="431"/>
                    <a:pt x="359" y="433"/>
                    <a:pt x="360" y="434"/>
                  </a:cubicBezTo>
                  <a:cubicBezTo>
                    <a:pt x="360" y="434"/>
                    <a:pt x="361" y="435"/>
                    <a:pt x="361" y="435"/>
                  </a:cubicBezTo>
                  <a:cubicBezTo>
                    <a:pt x="362" y="436"/>
                    <a:pt x="363" y="436"/>
                    <a:pt x="363" y="437"/>
                  </a:cubicBezTo>
                  <a:cubicBezTo>
                    <a:pt x="364" y="437"/>
                    <a:pt x="364" y="437"/>
                    <a:pt x="364" y="437"/>
                  </a:cubicBezTo>
                  <a:cubicBezTo>
                    <a:pt x="364" y="438"/>
                    <a:pt x="365" y="438"/>
                    <a:pt x="366" y="439"/>
                  </a:cubicBezTo>
                  <a:cubicBezTo>
                    <a:pt x="366" y="439"/>
                    <a:pt x="367" y="440"/>
                    <a:pt x="368" y="441"/>
                  </a:cubicBezTo>
                  <a:cubicBezTo>
                    <a:pt x="369" y="441"/>
                    <a:pt x="369" y="441"/>
                    <a:pt x="370" y="442"/>
                  </a:cubicBezTo>
                  <a:cubicBezTo>
                    <a:pt x="370" y="442"/>
                    <a:pt x="371" y="442"/>
                    <a:pt x="371" y="443"/>
                  </a:cubicBezTo>
                  <a:cubicBezTo>
                    <a:pt x="372" y="443"/>
                    <a:pt x="372" y="443"/>
                    <a:pt x="372" y="443"/>
                  </a:cubicBezTo>
                  <a:cubicBezTo>
                    <a:pt x="373" y="444"/>
                    <a:pt x="373" y="444"/>
                    <a:pt x="373" y="444"/>
                  </a:cubicBezTo>
                  <a:cubicBezTo>
                    <a:pt x="374" y="445"/>
                    <a:pt x="374" y="445"/>
                    <a:pt x="374" y="445"/>
                  </a:cubicBezTo>
                  <a:cubicBezTo>
                    <a:pt x="375" y="445"/>
                    <a:pt x="376" y="445"/>
                    <a:pt x="377" y="446"/>
                  </a:cubicBezTo>
                  <a:cubicBezTo>
                    <a:pt x="377" y="446"/>
                    <a:pt x="378" y="447"/>
                    <a:pt x="379" y="447"/>
                  </a:cubicBezTo>
                  <a:cubicBezTo>
                    <a:pt x="379" y="447"/>
                    <a:pt x="379" y="447"/>
                    <a:pt x="379" y="447"/>
                  </a:cubicBezTo>
                  <a:cubicBezTo>
                    <a:pt x="380" y="448"/>
                    <a:pt x="381" y="448"/>
                    <a:pt x="381" y="448"/>
                  </a:cubicBezTo>
                  <a:cubicBezTo>
                    <a:pt x="382" y="448"/>
                    <a:pt x="382" y="449"/>
                    <a:pt x="383" y="449"/>
                  </a:cubicBezTo>
                  <a:cubicBezTo>
                    <a:pt x="384" y="449"/>
                    <a:pt x="385" y="450"/>
                    <a:pt x="386" y="450"/>
                  </a:cubicBezTo>
                  <a:cubicBezTo>
                    <a:pt x="386" y="450"/>
                    <a:pt x="387" y="450"/>
                    <a:pt x="387" y="451"/>
                  </a:cubicBezTo>
                  <a:cubicBezTo>
                    <a:pt x="388" y="451"/>
                    <a:pt x="388" y="451"/>
                    <a:pt x="388" y="451"/>
                  </a:cubicBezTo>
                  <a:cubicBezTo>
                    <a:pt x="388" y="451"/>
                    <a:pt x="389" y="451"/>
                    <a:pt x="389" y="451"/>
                  </a:cubicBezTo>
                  <a:cubicBezTo>
                    <a:pt x="389" y="451"/>
                    <a:pt x="390" y="451"/>
                    <a:pt x="390" y="452"/>
                  </a:cubicBezTo>
                  <a:cubicBezTo>
                    <a:pt x="391" y="452"/>
                    <a:pt x="391" y="452"/>
                    <a:pt x="391" y="452"/>
                  </a:cubicBezTo>
                  <a:cubicBezTo>
                    <a:pt x="392" y="452"/>
                    <a:pt x="392" y="452"/>
                    <a:pt x="392" y="452"/>
                  </a:cubicBezTo>
                  <a:cubicBezTo>
                    <a:pt x="392" y="452"/>
                    <a:pt x="392" y="452"/>
                    <a:pt x="392" y="452"/>
                  </a:cubicBezTo>
                  <a:cubicBezTo>
                    <a:pt x="392" y="452"/>
                    <a:pt x="392" y="452"/>
                    <a:pt x="392" y="452"/>
                  </a:cubicBezTo>
                  <a:cubicBezTo>
                    <a:pt x="392" y="452"/>
                    <a:pt x="392" y="452"/>
                    <a:pt x="392" y="452"/>
                  </a:cubicBezTo>
                  <a:cubicBezTo>
                    <a:pt x="393" y="453"/>
                    <a:pt x="393" y="453"/>
                    <a:pt x="393" y="453"/>
                  </a:cubicBezTo>
                  <a:cubicBezTo>
                    <a:pt x="394" y="453"/>
                    <a:pt x="394" y="453"/>
                    <a:pt x="394" y="453"/>
                  </a:cubicBezTo>
                  <a:cubicBezTo>
                    <a:pt x="395" y="453"/>
                    <a:pt x="395" y="453"/>
                    <a:pt x="395" y="453"/>
                  </a:cubicBezTo>
                  <a:cubicBezTo>
                    <a:pt x="396" y="453"/>
                    <a:pt x="396" y="453"/>
                    <a:pt x="396" y="453"/>
                  </a:cubicBezTo>
                  <a:cubicBezTo>
                    <a:pt x="396" y="453"/>
                    <a:pt x="396" y="453"/>
                    <a:pt x="396" y="453"/>
                  </a:cubicBezTo>
                  <a:cubicBezTo>
                    <a:pt x="397" y="454"/>
                    <a:pt x="397" y="454"/>
                    <a:pt x="397" y="454"/>
                  </a:cubicBezTo>
                  <a:cubicBezTo>
                    <a:pt x="398" y="454"/>
                    <a:pt x="398" y="454"/>
                    <a:pt x="398" y="454"/>
                  </a:cubicBezTo>
                  <a:cubicBezTo>
                    <a:pt x="399" y="454"/>
                    <a:pt x="399" y="454"/>
                    <a:pt x="399" y="454"/>
                  </a:cubicBezTo>
                  <a:cubicBezTo>
                    <a:pt x="400" y="454"/>
                    <a:pt x="400" y="454"/>
                    <a:pt x="400" y="454"/>
                  </a:cubicBezTo>
                  <a:cubicBezTo>
                    <a:pt x="401" y="454"/>
                    <a:pt x="401" y="454"/>
                    <a:pt x="401" y="454"/>
                  </a:cubicBezTo>
                  <a:cubicBezTo>
                    <a:pt x="401" y="454"/>
                    <a:pt x="401" y="454"/>
                    <a:pt x="401" y="454"/>
                  </a:cubicBezTo>
                  <a:cubicBezTo>
                    <a:pt x="401" y="454"/>
                    <a:pt x="401" y="454"/>
                    <a:pt x="401" y="454"/>
                  </a:cubicBezTo>
                  <a:cubicBezTo>
                    <a:pt x="401" y="455"/>
                    <a:pt x="401" y="455"/>
                    <a:pt x="401" y="455"/>
                  </a:cubicBezTo>
                  <a:cubicBezTo>
                    <a:pt x="402" y="455"/>
                    <a:pt x="402" y="455"/>
                    <a:pt x="402" y="455"/>
                  </a:cubicBezTo>
                  <a:cubicBezTo>
                    <a:pt x="403" y="455"/>
                    <a:pt x="403" y="455"/>
                    <a:pt x="403" y="455"/>
                  </a:cubicBezTo>
                  <a:cubicBezTo>
                    <a:pt x="404" y="455"/>
                    <a:pt x="404" y="455"/>
                    <a:pt x="404" y="455"/>
                  </a:cubicBezTo>
                  <a:cubicBezTo>
                    <a:pt x="405" y="455"/>
                    <a:pt x="405" y="455"/>
                    <a:pt x="405" y="455"/>
                  </a:cubicBezTo>
                  <a:cubicBezTo>
                    <a:pt x="405" y="455"/>
                    <a:pt x="405" y="455"/>
                    <a:pt x="405" y="455"/>
                  </a:cubicBezTo>
                  <a:cubicBezTo>
                    <a:pt x="405" y="455"/>
                    <a:pt x="405" y="455"/>
                    <a:pt x="405" y="455"/>
                  </a:cubicBezTo>
                  <a:cubicBezTo>
                    <a:pt x="406" y="455"/>
                    <a:pt x="406" y="455"/>
                    <a:pt x="406" y="455"/>
                  </a:cubicBezTo>
                  <a:cubicBezTo>
                    <a:pt x="407" y="455"/>
                    <a:pt x="407" y="455"/>
                    <a:pt x="407" y="455"/>
                  </a:cubicBezTo>
                  <a:cubicBezTo>
                    <a:pt x="408" y="456"/>
                    <a:pt x="408" y="456"/>
                    <a:pt x="408" y="456"/>
                  </a:cubicBezTo>
                  <a:cubicBezTo>
                    <a:pt x="408" y="456"/>
                    <a:pt x="408" y="456"/>
                    <a:pt x="408" y="456"/>
                  </a:cubicBezTo>
                  <a:cubicBezTo>
                    <a:pt x="409" y="456"/>
                    <a:pt x="409" y="456"/>
                    <a:pt x="409" y="456"/>
                  </a:cubicBezTo>
                  <a:cubicBezTo>
                    <a:pt x="410" y="456"/>
                    <a:pt x="410" y="456"/>
                    <a:pt x="410" y="456"/>
                  </a:cubicBezTo>
                  <a:cubicBezTo>
                    <a:pt x="411" y="456"/>
                    <a:pt x="411" y="456"/>
                    <a:pt x="411" y="456"/>
                  </a:cubicBezTo>
                  <a:cubicBezTo>
                    <a:pt x="412" y="456"/>
                    <a:pt x="412" y="456"/>
                    <a:pt x="412" y="456"/>
                  </a:cubicBezTo>
                  <a:cubicBezTo>
                    <a:pt x="412" y="456"/>
                    <a:pt x="412" y="456"/>
                    <a:pt x="412" y="456"/>
                  </a:cubicBezTo>
                  <a:cubicBezTo>
                    <a:pt x="413" y="456"/>
                    <a:pt x="413" y="456"/>
                    <a:pt x="413" y="456"/>
                  </a:cubicBezTo>
                  <a:cubicBezTo>
                    <a:pt x="414" y="456"/>
                    <a:pt x="414" y="456"/>
                    <a:pt x="414" y="456"/>
                  </a:cubicBezTo>
                  <a:cubicBezTo>
                    <a:pt x="414" y="456"/>
                    <a:pt x="414" y="456"/>
                    <a:pt x="414" y="456"/>
                  </a:cubicBezTo>
                  <a:cubicBezTo>
                    <a:pt x="414" y="456"/>
                    <a:pt x="414" y="456"/>
                    <a:pt x="414" y="456"/>
                  </a:cubicBezTo>
                  <a:cubicBezTo>
                    <a:pt x="415" y="456"/>
                    <a:pt x="415" y="456"/>
                    <a:pt x="415" y="456"/>
                  </a:cubicBezTo>
                  <a:cubicBezTo>
                    <a:pt x="416" y="456"/>
                    <a:pt x="416" y="456"/>
                    <a:pt x="416" y="456"/>
                  </a:cubicBezTo>
                  <a:cubicBezTo>
                    <a:pt x="417" y="457"/>
                    <a:pt x="417" y="457"/>
                    <a:pt x="417" y="457"/>
                  </a:cubicBezTo>
                  <a:cubicBezTo>
                    <a:pt x="417" y="457"/>
                    <a:pt x="417" y="457"/>
                    <a:pt x="417" y="457"/>
                  </a:cubicBezTo>
                  <a:cubicBezTo>
                    <a:pt x="418" y="457"/>
                    <a:pt x="418" y="457"/>
                    <a:pt x="418" y="457"/>
                  </a:cubicBezTo>
                  <a:cubicBezTo>
                    <a:pt x="419" y="457"/>
                    <a:pt x="419" y="457"/>
                    <a:pt x="419" y="457"/>
                  </a:cubicBezTo>
                  <a:cubicBezTo>
                    <a:pt x="420" y="457"/>
                    <a:pt x="420" y="457"/>
                    <a:pt x="420" y="457"/>
                  </a:cubicBezTo>
                  <a:cubicBezTo>
                    <a:pt x="421" y="457"/>
                    <a:pt x="421" y="457"/>
                    <a:pt x="421" y="457"/>
                  </a:cubicBezTo>
                  <a:cubicBezTo>
                    <a:pt x="422" y="457"/>
                    <a:pt x="422" y="457"/>
                    <a:pt x="422" y="457"/>
                  </a:cubicBezTo>
                  <a:cubicBezTo>
                    <a:pt x="422" y="457"/>
                    <a:pt x="422" y="457"/>
                    <a:pt x="422" y="457"/>
                  </a:cubicBezTo>
                  <a:cubicBezTo>
                    <a:pt x="423" y="457"/>
                    <a:pt x="423" y="457"/>
                    <a:pt x="423" y="457"/>
                  </a:cubicBezTo>
                  <a:cubicBezTo>
                    <a:pt x="423" y="457"/>
                    <a:pt x="423" y="457"/>
                    <a:pt x="423" y="457"/>
                  </a:cubicBezTo>
                  <a:cubicBezTo>
                    <a:pt x="424" y="457"/>
                    <a:pt x="424" y="457"/>
                    <a:pt x="424" y="457"/>
                  </a:cubicBezTo>
                  <a:cubicBezTo>
                    <a:pt x="425" y="457"/>
                    <a:pt x="425" y="457"/>
                    <a:pt x="425" y="457"/>
                  </a:cubicBezTo>
                  <a:cubicBezTo>
                    <a:pt x="425" y="457"/>
                    <a:pt x="425" y="457"/>
                    <a:pt x="425" y="457"/>
                  </a:cubicBezTo>
                  <a:cubicBezTo>
                    <a:pt x="425" y="457"/>
                    <a:pt x="425" y="457"/>
                    <a:pt x="425" y="457"/>
                  </a:cubicBezTo>
                  <a:cubicBezTo>
                    <a:pt x="426" y="457"/>
                    <a:pt x="426" y="457"/>
                    <a:pt x="426" y="457"/>
                  </a:cubicBezTo>
                  <a:cubicBezTo>
                    <a:pt x="426" y="457"/>
                    <a:pt x="426" y="457"/>
                    <a:pt x="426" y="457"/>
                  </a:cubicBezTo>
                  <a:cubicBezTo>
                    <a:pt x="427" y="457"/>
                    <a:pt x="427" y="457"/>
                    <a:pt x="427" y="457"/>
                  </a:cubicBezTo>
                  <a:cubicBezTo>
                    <a:pt x="427" y="457"/>
                    <a:pt x="428" y="457"/>
                    <a:pt x="428" y="457"/>
                  </a:cubicBezTo>
                  <a:cubicBezTo>
                    <a:pt x="428" y="457"/>
                    <a:pt x="428" y="457"/>
                    <a:pt x="428" y="457"/>
                  </a:cubicBezTo>
                  <a:cubicBezTo>
                    <a:pt x="428" y="457"/>
                    <a:pt x="428" y="457"/>
                    <a:pt x="428" y="457"/>
                  </a:cubicBezTo>
                  <a:cubicBezTo>
                    <a:pt x="429" y="457"/>
                    <a:pt x="429" y="457"/>
                    <a:pt x="429" y="457"/>
                  </a:cubicBezTo>
                  <a:cubicBezTo>
                    <a:pt x="430" y="457"/>
                    <a:pt x="430" y="457"/>
                    <a:pt x="430" y="457"/>
                  </a:cubicBezTo>
                  <a:cubicBezTo>
                    <a:pt x="431" y="457"/>
                    <a:pt x="431" y="457"/>
                    <a:pt x="431" y="457"/>
                  </a:cubicBezTo>
                  <a:cubicBezTo>
                    <a:pt x="431" y="457"/>
                    <a:pt x="432" y="457"/>
                    <a:pt x="432" y="457"/>
                  </a:cubicBezTo>
                  <a:cubicBezTo>
                    <a:pt x="432" y="456"/>
                    <a:pt x="433" y="456"/>
                    <a:pt x="433" y="456"/>
                  </a:cubicBezTo>
                  <a:cubicBezTo>
                    <a:pt x="434" y="456"/>
                    <a:pt x="434" y="456"/>
                    <a:pt x="434" y="456"/>
                  </a:cubicBezTo>
                  <a:cubicBezTo>
                    <a:pt x="434" y="456"/>
                    <a:pt x="434" y="456"/>
                    <a:pt x="434" y="456"/>
                  </a:cubicBezTo>
                  <a:cubicBezTo>
                    <a:pt x="434" y="456"/>
                    <a:pt x="434" y="456"/>
                    <a:pt x="434" y="456"/>
                  </a:cubicBezTo>
                  <a:cubicBezTo>
                    <a:pt x="435" y="456"/>
                    <a:pt x="435" y="456"/>
                    <a:pt x="435" y="456"/>
                  </a:cubicBezTo>
                  <a:cubicBezTo>
                    <a:pt x="436" y="456"/>
                    <a:pt x="436" y="456"/>
                    <a:pt x="436" y="456"/>
                  </a:cubicBezTo>
                  <a:cubicBezTo>
                    <a:pt x="436" y="456"/>
                    <a:pt x="436" y="456"/>
                    <a:pt x="436" y="456"/>
                  </a:cubicBezTo>
                  <a:cubicBezTo>
                    <a:pt x="436" y="456"/>
                    <a:pt x="436" y="456"/>
                    <a:pt x="436" y="456"/>
                  </a:cubicBezTo>
                  <a:cubicBezTo>
                    <a:pt x="436" y="456"/>
                    <a:pt x="436" y="456"/>
                    <a:pt x="436" y="456"/>
                  </a:cubicBezTo>
                  <a:cubicBezTo>
                    <a:pt x="437" y="456"/>
                    <a:pt x="437" y="456"/>
                    <a:pt x="437" y="456"/>
                  </a:cubicBezTo>
                  <a:cubicBezTo>
                    <a:pt x="438" y="456"/>
                    <a:pt x="438" y="456"/>
                    <a:pt x="438" y="456"/>
                  </a:cubicBezTo>
                  <a:cubicBezTo>
                    <a:pt x="438" y="456"/>
                    <a:pt x="438" y="456"/>
                    <a:pt x="438" y="456"/>
                  </a:cubicBezTo>
                  <a:cubicBezTo>
                    <a:pt x="438" y="456"/>
                    <a:pt x="438" y="456"/>
                    <a:pt x="438" y="456"/>
                  </a:cubicBezTo>
                  <a:cubicBezTo>
                    <a:pt x="439" y="456"/>
                    <a:pt x="439" y="456"/>
                    <a:pt x="439" y="456"/>
                  </a:cubicBezTo>
                  <a:cubicBezTo>
                    <a:pt x="439" y="456"/>
                    <a:pt x="439" y="456"/>
                    <a:pt x="439" y="456"/>
                  </a:cubicBezTo>
                  <a:cubicBezTo>
                    <a:pt x="439" y="456"/>
                    <a:pt x="439" y="456"/>
                    <a:pt x="439" y="456"/>
                  </a:cubicBezTo>
                  <a:cubicBezTo>
                    <a:pt x="439" y="456"/>
                    <a:pt x="439" y="456"/>
                    <a:pt x="439" y="456"/>
                  </a:cubicBezTo>
                  <a:cubicBezTo>
                    <a:pt x="439" y="456"/>
                    <a:pt x="439" y="456"/>
                    <a:pt x="439" y="456"/>
                  </a:cubicBezTo>
                  <a:cubicBezTo>
                    <a:pt x="440" y="456"/>
                    <a:pt x="440" y="456"/>
                    <a:pt x="440" y="456"/>
                  </a:cubicBezTo>
                  <a:cubicBezTo>
                    <a:pt x="440" y="456"/>
                    <a:pt x="441" y="456"/>
                    <a:pt x="441" y="456"/>
                  </a:cubicBezTo>
                  <a:cubicBezTo>
                    <a:pt x="442" y="456"/>
                    <a:pt x="442" y="456"/>
                    <a:pt x="442" y="456"/>
                  </a:cubicBezTo>
                  <a:cubicBezTo>
                    <a:pt x="444" y="455"/>
                    <a:pt x="449" y="455"/>
                    <a:pt x="455" y="455"/>
                  </a:cubicBezTo>
                  <a:cubicBezTo>
                    <a:pt x="460" y="455"/>
                    <a:pt x="466" y="455"/>
                    <a:pt x="473" y="455"/>
                  </a:cubicBezTo>
                  <a:cubicBezTo>
                    <a:pt x="474" y="455"/>
                    <a:pt x="475" y="454"/>
                    <a:pt x="476" y="454"/>
                  </a:cubicBezTo>
                  <a:cubicBezTo>
                    <a:pt x="477" y="454"/>
                    <a:pt x="479" y="454"/>
                    <a:pt x="480" y="454"/>
                  </a:cubicBezTo>
                  <a:cubicBezTo>
                    <a:pt x="481" y="454"/>
                    <a:pt x="481" y="454"/>
                    <a:pt x="481" y="454"/>
                  </a:cubicBezTo>
                  <a:cubicBezTo>
                    <a:pt x="483" y="454"/>
                    <a:pt x="486" y="454"/>
                    <a:pt x="488" y="454"/>
                  </a:cubicBezTo>
                  <a:cubicBezTo>
                    <a:pt x="488" y="454"/>
                    <a:pt x="488" y="454"/>
                    <a:pt x="488" y="454"/>
                  </a:cubicBezTo>
                  <a:cubicBezTo>
                    <a:pt x="490" y="454"/>
                    <a:pt x="492" y="454"/>
                    <a:pt x="495" y="454"/>
                  </a:cubicBezTo>
                  <a:cubicBezTo>
                    <a:pt x="495" y="454"/>
                    <a:pt x="496" y="454"/>
                    <a:pt x="497" y="454"/>
                  </a:cubicBezTo>
                  <a:cubicBezTo>
                    <a:pt x="498" y="454"/>
                    <a:pt x="498" y="454"/>
                    <a:pt x="498" y="454"/>
                  </a:cubicBezTo>
                  <a:cubicBezTo>
                    <a:pt x="512" y="453"/>
                    <a:pt x="527" y="453"/>
                    <a:pt x="543" y="452"/>
                  </a:cubicBezTo>
                  <a:cubicBezTo>
                    <a:pt x="544" y="452"/>
                    <a:pt x="545" y="452"/>
                    <a:pt x="545" y="452"/>
                  </a:cubicBezTo>
                  <a:cubicBezTo>
                    <a:pt x="551" y="452"/>
                    <a:pt x="557" y="451"/>
                    <a:pt x="562" y="451"/>
                  </a:cubicBezTo>
                  <a:cubicBezTo>
                    <a:pt x="563" y="451"/>
                    <a:pt x="564" y="451"/>
                    <a:pt x="565" y="451"/>
                  </a:cubicBezTo>
                  <a:cubicBezTo>
                    <a:pt x="569" y="451"/>
                    <a:pt x="572" y="451"/>
                    <a:pt x="575" y="451"/>
                  </a:cubicBezTo>
                  <a:cubicBezTo>
                    <a:pt x="577" y="451"/>
                    <a:pt x="579" y="450"/>
                    <a:pt x="580" y="450"/>
                  </a:cubicBezTo>
                  <a:cubicBezTo>
                    <a:pt x="583" y="450"/>
                    <a:pt x="586" y="450"/>
                    <a:pt x="589" y="450"/>
                  </a:cubicBezTo>
                  <a:cubicBezTo>
                    <a:pt x="593" y="450"/>
                    <a:pt x="597" y="450"/>
                    <a:pt x="602" y="449"/>
                  </a:cubicBezTo>
                  <a:cubicBezTo>
                    <a:pt x="604" y="449"/>
                    <a:pt x="606" y="449"/>
                    <a:pt x="608" y="449"/>
                  </a:cubicBezTo>
                  <a:cubicBezTo>
                    <a:pt x="614" y="449"/>
                    <a:pt x="621" y="449"/>
                    <a:pt x="627" y="448"/>
                  </a:cubicBezTo>
                  <a:cubicBezTo>
                    <a:pt x="627" y="448"/>
                    <a:pt x="628" y="448"/>
                    <a:pt x="628" y="448"/>
                  </a:cubicBezTo>
                  <a:cubicBezTo>
                    <a:pt x="632" y="448"/>
                    <a:pt x="637" y="448"/>
                    <a:pt x="641" y="447"/>
                  </a:cubicBezTo>
                  <a:cubicBezTo>
                    <a:pt x="642" y="447"/>
                    <a:pt x="642" y="447"/>
                    <a:pt x="643" y="447"/>
                  </a:cubicBezTo>
                  <a:cubicBezTo>
                    <a:pt x="643" y="447"/>
                    <a:pt x="644" y="447"/>
                    <a:pt x="644" y="447"/>
                  </a:cubicBezTo>
                  <a:cubicBezTo>
                    <a:pt x="652" y="447"/>
                    <a:pt x="659" y="446"/>
                    <a:pt x="666" y="446"/>
                  </a:cubicBezTo>
                  <a:cubicBezTo>
                    <a:pt x="666" y="446"/>
                    <a:pt x="667" y="446"/>
                    <a:pt x="668" y="446"/>
                  </a:cubicBezTo>
                  <a:cubicBezTo>
                    <a:pt x="669" y="446"/>
                    <a:pt x="670" y="446"/>
                    <a:pt x="671" y="446"/>
                  </a:cubicBezTo>
                  <a:cubicBezTo>
                    <a:pt x="673" y="446"/>
                    <a:pt x="674" y="445"/>
                    <a:pt x="675" y="445"/>
                  </a:cubicBezTo>
                  <a:cubicBezTo>
                    <a:pt x="676" y="445"/>
                    <a:pt x="676" y="445"/>
                    <a:pt x="677" y="445"/>
                  </a:cubicBezTo>
                  <a:cubicBezTo>
                    <a:pt x="678" y="445"/>
                    <a:pt x="679" y="445"/>
                    <a:pt x="680" y="445"/>
                  </a:cubicBezTo>
                  <a:cubicBezTo>
                    <a:pt x="682" y="445"/>
                    <a:pt x="684" y="445"/>
                    <a:pt x="685" y="445"/>
                  </a:cubicBezTo>
                  <a:cubicBezTo>
                    <a:pt x="686" y="445"/>
                    <a:pt x="687" y="445"/>
                    <a:pt x="689" y="444"/>
                  </a:cubicBezTo>
                  <a:cubicBezTo>
                    <a:pt x="689" y="444"/>
                    <a:pt x="690" y="444"/>
                    <a:pt x="690" y="444"/>
                  </a:cubicBezTo>
                  <a:cubicBezTo>
                    <a:pt x="691" y="444"/>
                    <a:pt x="692" y="444"/>
                    <a:pt x="694" y="444"/>
                  </a:cubicBezTo>
                  <a:cubicBezTo>
                    <a:pt x="695" y="444"/>
                    <a:pt x="696" y="444"/>
                    <a:pt x="697" y="444"/>
                  </a:cubicBezTo>
                  <a:cubicBezTo>
                    <a:pt x="699" y="444"/>
                    <a:pt x="702" y="443"/>
                    <a:pt x="704" y="443"/>
                  </a:cubicBezTo>
                  <a:cubicBezTo>
                    <a:pt x="705" y="443"/>
                    <a:pt x="705" y="443"/>
                    <a:pt x="705" y="443"/>
                  </a:cubicBezTo>
                  <a:cubicBezTo>
                    <a:pt x="706" y="443"/>
                    <a:pt x="706" y="443"/>
                    <a:pt x="706" y="443"/>
                  </a:cubicBezTo>
                  <a:cubicBezTo>
                    <a:pt x="706" y="443"/>
                    <a:pt x="706" y="443"/>
                    <a:pt x="706" y="443"/>
                  </a:cubicBezTo>
                  <a:cubicBezTo>
                    <a:pt x="707" y="443"/>
                    <a:pt x="707" y="443"/>
                    <a:pt x="707" y="443"/>
                  </a:cubicBezTo>
                  <a:cubicBezTo>
                    <a:pt x="708" y="443"/>
                    <a:pt x="708" y="443"/>
                    <a:pt x="708" y="443"/>
                  </a:cubicBezTo>
                  <a:cubicBezTo>
                    <a:pt x="709" y="443"/>
                    <a:pt x="709" y="443"/>
                    <a:pt x="709" y="443"/>
                  </a:cubicBezTo>
                  <a:cubicBezTo>
                    <a:pt x="709" y="443"/>
                    <a:pt x="709" y="443"/>
                    <a:pt x="709" y="443"/>
                  </a:cubicBezTo>
                  <a:cubicBezTo>
                    <a:pt x="710" y="443"/>
                    <a:pt x="711" y="443"/>
                    <a:pt x="711" y="443"/>
                  </a:cubicBezTo>
                  <a:cubicBezTo>
                    <a:pt x="712" y="442"/>
                    <a:pt x="712" y="442"/>
                    <a:pt x="713" y="442"/>
                  </a:cubicBezTo>
                  <a:cubicBezTo>
                    <a:pt x="713" y="442"/>
                    <a:pt x="713" y="442"/>
                    <a:pt x="713" y="442"/>
                  </a:cubicBezTo>
                  <a:cubicBezTo>
                    <a:pt x="713" y="442"/>
                    <a:pt x="713" y="442"/>
                    <a:pt x="713" y="442"/>
                  </a:cubicBezTo>
                  <a:cubicBezTo>
                    <a:pt x="714" y="442"/>
                    <a:pt x="715" y="442"/>
                    <a:pt x="715" y="442"/>
                  </a:cubicBezTo>
                  <a:cubicBezTo>
                    <a:pt x="716" y="442"/>
                    <a:pt x="716" y="442"/>
                    <a:pt x="716" y="442"/>
                  </a:cubicBezTo>
                  <a:cubicBezTo>
                    <a:pt x="717" y="442"/>
                    <a:pt x="717" y="442"/>
                    <a:pt x="717" y="442"/>
                  </a:cubicBezTo>
                  <a:cubicBezTo>
                    <a:pt x="718" y="442"/>
                    <a:pt x="718" y="442"/>
                    <a:pt x="718" y="442"/>
                  </a:cubicBezTo>
                  <a:cubicBezTo>
                    <a:pt x="719" y="442"/>
                    <a:pt x="719" y="441"/>
                    <a:pt x="720" y="441"/>
                  </a:cubicBezTo>
                  <a:cubicBezTo>
                    <a:pt x="720" y="441"/>
                    <a:pt x="720" y="441"/>
                    <a:pt x="720" y="441"/>
                  </a:cubicBezTo>
                  <a:cubicBezTo>
                    <a:pt x="720" y="441"/>
                    <a:pt x="720" y="441"/>
                    <a:pt x="720" y="441"/>
                  </a:cubicBezTo>
                  <a:cubicBezTo>
                    <a:pt x="721" y="441"/>
                    <a:pt x="721" y="441"/>
                    <a:pt x="721" y="441"/>
                  </a:cubicBezTo>
                  <a:cubicBezTo>
                    <a:pt x="721" y="441"/>
                    <a:pt x="722" y="441"/>
                    <a:pt x="722" y="441"/>
                  </a:cubicBezTo>
                  <a:cubicBezTo>
                    <a:pt x="723" y="441"/>
                    <a:pt x="723" y="441"/>
                    <a:pt x="723" y="441"/>
                  </a:cubicBezTo>
                  <a:cubicBezTo>
                    <a:pt x="724" y="440"/>
                    <a:pt x="724" y="440"/>
                    <a:pt x="724" y="440"/>
                  </a:cubicBezTo>
                  <a:cubicBezTo>
                    <a:pt x="724" y="440"/>
                    <a:pt x="724" y="440"/>
                    <a:pt x="724" y="440"/>
                  </a:cubicBezTo>
                  <a:cubicBezTo>
                    <a:pt x="725" y="440"/>
                    <a:pt x="725" y="440"/>
                    <a:pt x="725" y="440"/>
                  </a:cubicBezTo>
                  <a:cubicBezTo>
                    <a:pt x="726" y="440"/>
                    <a:pt x="726" y="440"/>
                    <a:pt x="727" y="440"/>
                  </a:cubicBezTo>
                  <a:cubicBezTo>
                    <a:pt x="727" y="440"/>
                    <a:pt x="727" y="440"/>
                    <a:pt x="727" y="440"/>
                  </a:cubicBezTo>
                  <a:cubicBezTo>
                    <a:pt x="728" y="439"/>
                    <a:pt x="728" y="439"/>
                    <a:pt x="728" y="439"/>
                  </a:cubicBezTo>
                  <a:cubicBezTo>
                    <a:pt x="729" y="439"/>
                    <a:pt x="729" y="439"/>
                    <a:pt x="730" y="439"/>
                  </a:cubicBezTo>
                  <a:cubicBezTo>
                    <a:pt x="730" y="439"/>
                    <a:pt x="730" y="439"/>
                    <a:pt x="730" y="439"/>
                  </a:cubicBezTo>
                  <a:cubicBezTo>
                    <a:pt x="731" y="438"/>
                    <a:pt x="731" y="438"/>
                    <a:pt x="731" y="438"/>
                  </a:cubicBezTo>
                  <a:cubicBezTo>
                    <a:pt x="731" y="438"/>
                    <a:pt x="731" y="438"/>
                    <a:pt x="731" y="438"/>
                  </a:cubicBezTo>
                  <a:cubicBezTo>
                    <a:pt x="732" y="438"/>
                    <a:pt x="732" y="438"/>
                    <a:pt x="732" y="438"/>
                  </a:cubicBezTo>
                  <a:cubicBezTo>
                    <a:pt x="733" y="438"/>
                    <a:pt x="733" y="438"/>
                    <a:pt x="733" y="438"/>
                  </a:cubicBezTo>
                  <a:cubicBezTo>
                    <a:pt x="733" y="437"/>
                    <a:pt x="733" y="437"/>
                    <a:pt x="733" y="437"/>
                  </a:cubicBezTo>
                  <a:cubicBezTo>
                    <a:pt x="734" y="437"/>
                    <a:pt x="734" y="437"/>
                    <a:pt x="734" y="437"/>
                  </a:cubicBezTo>
                  <a:cubicBezTo>
                    <a:pt x="735" y="436"/>
                    <a:pt x="735" y="436"/>
                    <a:pt x="735" y="436"/>
                  </a:cubicBezTo>
                  <a:cubicBezTo>
                    <a:pt x="735" y="436"/>
                    <a:pt x="735" y="436"/>
                    <a:pt x="735" y="436"/>
                  </a:cubicBezTo>
                  <a:cubicBezTo>
                    <a:pt x="735" y="436"/>
                    <a:pt x="735" y="436"/>
                    <a:pt x="735" y="436"/>
                  </a:cubicBezTo>
                  <a:cubicBezTo>
                    <a:pt x="736" y="436"/>
                    <a:pt x="736" y="436"/>
                    <a:pt x="736" y="436"/>
                  </a:cubicBezTo>
                  <a:cubicBezTo>
                    <a:pt x="737" y="435"/>
                    <a:pt x="737" y="435"/>
                    <a:pt x="737" y="435"/>
                  </a:cubicBezTo>
                  <a:cubicBezTo>
                    <a:pt x="737" y="435"/>
                    <a:pt x="737" y="435"/>
                    <a:pt x="737" y="435"/>
                  </a:cubicBezTo>
                  <a:cubicBezTo>
                    <a:pt x="737" y="435"/>
                    <a:pt x="737" y="435"/>
                    <a:pt x="737" y="435"/>
                  </a:cubicBezTo>
                  <a:cubicBezTo>
                    <a:pt x="737" y="435"/>
                    <a:pt x="737" y="435"/>
                    <a:pt x="737" y="435"/>
                  </a:cubicBezTo>
                  <a:cubicBezTo>
                    <a:pt x="738" y="434"/>
                    <a:pt x="738" y="434"/>
                    <a:pt x="738" y="434"/>
                  </a:cubicBezTo>
                  <a:cubicBezTo>
                    <a:pt x="738" y="434"/>
                    <a:pt x="738" y="434"/>
                    <a:pt x="738" y="434"/>
                  </a:cubicBezTo>
                  <a:cubicBezTo>
                    <a:pt x="738" y="434"/>
                    <a:pt x="738" y="434"/>
                    <a:pt x="738" y="434"/>
                  </a:cubicBezTo>
                  <a:cubicBezTo>
                    <a:pt x="738" y="434"/>
                    <a:pt x="738" y="434"/>
                    <a:pt x="738" y="434"/>
                  </a:cubicBezTo>
                  <a:cubicBezTo>
                    <a:pt x="738" y="434"/>
                    <a:pt x="738" y="434"/>
                    <a:pt x="738" y="434"/>
                  </a:cubicBezTo>
                  <a:cubicBezTo>
                    <a:pt x="739" y="433"/>
                    <a:pt x="739" y="433"/>
                    <a:pt x="739" y="433"/>
                  </a:cubicBezTo>
                  <a:cubicBezTo>
                    <a:pt x="739" y="433"/>
                    <a:pt x="739" y="433"/>
                    <a:pt x="739" y="433"/>
                  </a:cubicBezTo>
                  <a:cubicBezTo>
                    <a:pt x="739" y="433"/>
                    <a:pt x="739" y="433"/>
                    <a:pt x="739" y="433"/>
                  </a:cubicBezTo>
                  <a:cubicBezTo>
                    <a:pt x="739" y="433"/>
                    <a:pt x="739" y="433"/>
                    <a:pt x="739" y="433"/>
                  </a:cubicBezTo>
                  <a:cubicBezTo>
                    <a:pt x="739" y="433"/>
                    <a:pt x="739" y="433"/>
                    <a:pt x="739" y="433"/>
                  </a:cubicBezTo>
                  <a:cubicBezTo>
                    <a:pt x="739" y="433"/>
                    <a:pt x="739" y="433"/>
                    <a:pt x="739" y="433"/>
                  </a:cubicBezTo>
                  <a:cubicBezTo>
                    <a:pt x="740" y="432"/>
                    <a:pt x="740" y="432"/>
                    <a:pt x="740" y="432"/>
                  </a:cubicBezTo>
                  <a:cubicBezTo>
                    <a:pt x="740" y="432"/>
                    <a:pt x="740" y="432"/>
                    <a:pt x="740" y="432"/>
                  </a:cubicBezTo>
                  <a:cubicBezTo>
                    <a:pt x="740" y="432"/>
                    <a:pt x="740" y="432"/>
                    <a:pt x="740" y="432"/>
                  </a:cubicBezTo>
                  <a:cubicBezTo>
                    <a:pt x="740" y="432"/>
                    <a:pt x="740" y="432"/>
                    <a:pt x="740" y="432"/>
                  </a:cubicBezTo>
                  <a:cubicBezTo>
                    <a:pt x="740" y="432"/>
                    <a:pt x="740" y="432"/>
                    <a:pt x="740" y="432"/>
                  </a:cubicBezTo>
                  <a:cubicBezTo>
                    <a:pt x="740" y="431"/>
                    <a:pt x="740" y="431"/>
                    <a:pt x="740" y="431"/>
                  </a:cubicBezTo>
                  <a:cubicBezTo>
                    <a:pt x="740" y="431"/>
                    <a:pt x="740" y="431"/>
                    <a:pt x="740" y="431"/>
                  </a:cubicBezTo>
                  <a:cubicBezTo>
                    <a:pt x="740" y="431"/>
                    <a:pt x="740" y="431"/>
                    <a:pt x="740" y="431"/>
                  </a:cubicBezTo>
                  <a:cubicBezTo>
                    <a:pt x="740" y="431"/>
                    <a:pt x="740" y="431"/>
                    <a:pt x="740" y="431"/>
                  </a:cubicBezTo>
                  <a:cubicBezTo>
                    <a:pt x="741" y="430"/>
                    <a:pt x="741" y="430"/>
                    <a:pt x="741" y="430"/>
                  </a:cubicBezTo>
                  <a:cubicBezTo>
                    <a:pt x="741" y="430"/>
                    <a:pt x="741" y="430"/>
                    <a:pt x="741" y="430"/>
                  </a:cubicBezTo>
                  <a:cubicBezTo>
                    <a:pt x="741" y="430"/>
                    <a:pt x="741" y="430"/>
                    <a:pt x="741" y="430"/>
                  </a:cubicBezTo>
                  <a:cubicBezTo>
                    <a:pt x="741" y="430"/>
                    <a:pt x="741" y="430"/>
                    <a:pt x="741" y="430"/>
                  </a:cubicBezTo>
                  <a:cubicBezTo>
                    <a:pt x="741" y="430"/>
                    <a:pt x="741" y="430"/>
                    <a:pt x="741" y="430"/>
                  </a:cubicBezTo>
                  <a:cubicBezTo>
                    <a:pt x="746" y="392"/>
                    <a:pt x="752" y="355"/>
                    <a:pt x="758" y="317"/>
                  </a:cubicBezTo>
                  <a:cubicBezTo>
                    <a:pt x="763" y="317"/>
                    <a:pt x="768" y="318"/>
                    <a:pt x="773" y="318"/>
                  </a:cubicBezTo>
                  <a:cubicBezTo>
                    <a:pt x="773" y="318"/>
                    <a:pt x="773" y="318"/>
                    <a:pt x="773" y="318"/>
                  </a:cubicBezTo>
                  <a:cubicBezTo>
                    <a:pt x="776" y="319"/>
                    <a:pt x="780" y="319"/>
                    <a:pt x="783" y="320"/>
                  </a:cubicBezTo>
                  <a:cubicBezTo>
                    <a:pt x="786" y="321"/>
                    <a:pt x="790" y="321"/>
                    <a:pt x="793" y="322"/>
                  </a:cubicBezTo>
                  <a:cubicBezTo>
                    <a:pt x="793" y="322"/>
                    <a:pt x="793" y="322"/>
                    <a:pt x="793" y="322"/>
                  </a:cubicBezTo>
                  <a:cubicBezTo>
                    <a:pt x="796" y="323"/>
                    <a:pt x="799" y="324"/>
                    <a:pt x="802" y="324"/>
                  </a:cubicBezTo>
                  <a:cubicBezTo>
                    <a:pt x="802" y="324"/>
                    <a:pt x="802" y="324"/>
                    <a:pt x="802" y="324"/>
                  </a:cubicBezTo>
                  <a:cubicBezTo>
                    <a:pt x="804" y="325"/>
                    <a:pt x="806" y="326"/>
                    <a:pt x="808" y="326"/>
                  </a:cubicBezTo>
                  <a:cubicBezTo>
                    <a:pt x="810" y="327"/>
                    <a:pt x="812" y="328"/>
                    <a:pt x="814" y="328"/>
                  </a:cubicBezTo>
                  <a:cubicBezTo>
                    <a:pt x="815" y="329"/>
                    <a:pt x="816" y="329"/>
                    <a:pt x="817" y="330"/>
                  </a:cubicBezTo>
                  <a:cubicBezTo>
                    <a:pt x="819" y="330"/>
                    <a:pt x="821" y="331"/>
                    <a:pt x="823" y="332"/>
                  </a:cubicBezTo>
                  <a:cubicBezTo>
                    <a:pt x="824" y="333"/>
                    <a:pt x="825" y="333"/>
                    <a:pt x="826" y="333"/>
                  </a:cubicBezTo>
                  <a:cubicBezTo>
                    <a:pt x="829" y="335"/>
                    <a:pt x="831" y="336"/>
                    <a:pt x="834" y="337"/>
                  </a:cubicBezTo>
                  <a:cubicBezTo>
                    <a:pt x="834" y="338"/>
                    <a:pt x="834" y="338"/>
                    <a:pt x="834" y="338"/>
                  </a:cubicBezTo>
                  <a:cubicBezTo>
                    <a:pt x="837" y="339"/>
                    <a:pt x="839" y="341"/>
                    <a:pt x="841" y="342"/>
                  </a:cubicBezTo>
                  <a:cubicBezTo>
                    <a:pt x="843" y="343"/>
                    <a:pt x="844" y="344"/>
                    <a:pt x="846" y="345"/>
                  </a:cubicBezTo>
                  <a:cubicBezTo>
                    <a:pt x="846" y="346"/>
                    <a:pt x="846" y="346"/>
                    <a:pt x="846" y="346"/>
                  </a:cubicBezTo>
                  <a:cubicBezTo>
                    <a:pt x="850" y="349"/>
                    <a:pt x="853" y="351"/>
                    <a:pt x="855" y="354"/>
                  </a:cubicBezTo>
                  <a:cubicBezTo>
                    <a:pt x="856" y="355"/>
                    <a:pt x="856" y="355"/>
                    <a:pt x="856" y="355"/>
                  </a:cubicBezTo>
                  <a:cubicBezTo>
                    <a:pt x="857" y="356"/>
                    <a:pt x="859" y="358"/>
                    <a:pt x="860" y="359"/>
                  </a:cubicBezTo>
                  <a:cubicBezTo>
                    <a:pt x="860" y="360"/>
                    <a:pt x="860" y="360"/>
                    <a:pt x="860" y="360"/>
                  </a:cubicBezTo>
                  <a:cubicBezTo>
                    <a:pt x="861" y="361"/>
                    <a:pt x="862" y="363"/>
                    <a:pt x="863" y="364"/>
                  </a:cubicBezTo>
                  <a:cubicBezTo>
                    <a:pt x="864" y="366"/>
                    <a:pt x="865" y="368"/>
                    <a:pt x="867" y="370"/>
                  </a:cubicBezTo>
                  <a:cubicBezTo>
                    <a:pt x="867" y="370"/>
                    <a:pt x="867" y="371"/>
                    <a:pt x="868" y="371"/>
                  </a:cubicBezTo>
                  <a:cubicBezTo>
                    <a:pt x="869" y="373"/>
                    <a:pt x="870" y="374"/>
                    <a:pt x="870" y="375"/>
                  </a:cubicBezTo>
                  <a:cubicBezTo>
                    <a:pt x="871" y="376"/>
                    <a:pt x="871" y="376"/>
                    <a:pt x="871" y="376"/>
                  </a:cubicBezTo>
                  <a:cubicBezTo>
                    <a:pt x="872" y="377"/>
                    <a:pt x="872" y="377"/>
                    <a:pt x="872" y="377"/>
                  </a:cubicBezTo>
                  <a:cubicBezTo>
                    <a:pt x="873" y="378"/>
                    <a:pt x="874" y="379"/>
                    <a:pt x="875" y="380"/>
                  </a:cubicBezTo>
                  <a:cubicBezTo>
                    <a:pt x="876" y="380"/>
                    <a:pt x="876" y="381"/>
                    <a:pt x="876" y="381"/>
                  </a:cubicBezTo>
                  <a:cubicBezTo>
                    <a:pt x="877" y="382"/>
                    <a:pt x="877" y="382"/>
                    <a:pt x="877" y="382"/>
                  </a:cubicBezTo>
                  <a:cubicBezTo>
                    <a:pt x="878" y="383"/>
                    <a:pt x="880" y="384"/>
                    <a:pt x="881" y="385"/>
                  </a:cubicBezTo>
                  <a:cubicBezTo>
                    <a:pt x="881" y="385"/>
                    <a:pt x="881" y="385"/>
                    <a:pt x="881" y="385"/>
                  </a:cubicBezTo>
                  <a:cubicBezTo>
                    <a:pt x="881" y="385"/>
                    <a:pt x="881" y="385"/>
                    <a:pt x="881" y="385"/>
                  </a:cubicBezTo>
                  <a:cubicBezTo>
                    <a:pt x="883" y="387"/>
                    <a:pt x="885" y="388"/>
                    <a:pt x="887" y="389"/>
                  </a:cubicBezTo>
                  <a:cubicBezTo>
                    <a:pt x="888" y="389"/>
                    <a:pt x="888" y="390"/>
                    <a:pt x="889" y="390"/>
                  </a:cubicBezTo>
                  <a:cubicBezTo>
                    <a:pt x="890" y="391"/>
                    <a:pt x="892" y="392"/>
                    <a:pt x="893" y="393"/>
                  </a:cubicBezTo>
                  <a:cubicBezTo>
                    <a:pt x="894" y="393"/>
                    <a:pt x="894" y="393"/>
                    <a:pt x="894" y="393"/>
                  </a:cubicBezTo>
                  <a:cubicBezTo>
                    <a:pt x="895" y="393"/>
                    <a:pt x="895" y="393"/>
                    <a:pt x="895" y="394"/>
                  </a:cubicBezTo>
                  <a:cubicBezTo>
                    <a:pt x="896" y="394"/>
                    <a:pt x="897" y="394"/>
                    <a:pt x="897" y="395"/>
                  </a:cubicBezTo>
                  <a:cubicBezTo>
                    <a:pt x="898" y="395"/>
                    <a:pt x="899" y="395"/>
                    <a:pt x="900" y="396"/>
                  </a:cubicBezTo>
                  <a:cubicBezTo>
                    <a:pt x="901" y="396"/>
                    <a:pt x="902" y="396"/>
                    <a:pt x="903" y="397"/>
                  </a:cubicBezTo>
                  <a:cubicBezTo>
                    <a:pt x="905" y="398"/>
                    <a:pt x="907" y="398"/>
                    <a:pt x="909" y="399"/>
                  </a:cubicBezTo>
                  <a:cubicBezTo>
                    <a:pt x="909" y="399"/>
                    <a:pt x="910" y="399"/>
                    <a:pt x="910" y="399"/>
                  </a:cubicBezTo>
                  <a:cubicBezTo>
                    <a:pt x="910" y="400"/>
                    <a:pt x="910" y="400"/>
                    <a:pt x="910" y="400"/>
                  </a:cubicBezTo>
                  <a:cubicBezTo>
                    <a:pt x="911" y="400"/>
                    <a:pt x="911" y="400"/>
                    <a:pt x="911" y="400"/>
                  </a:cubicBezTo>
                  <a:cubicBezTo>
                    <a:pt x="911" y="400"/>
                    <a:pt x="911" y="400"/>
                    <a:pt x="912" y="400"/>
                  </a:cubicBezTo>
                  <a:cubicBezTo>
                    <a:pt x="913" y="400"/>
                    <a:pt x="913" y="400"/>
                    <a:pt x="914" y="401"/>
                  </a:cubicBezTo>
                  <a:cubicBezTo>
                    <a:pt x="914" y="401"/>
                    <a:pt x="915" y="401"/>
                    <a:pt x="916" y="401"/>
                  </a:cubicBezTo>
                  <a:cubicBezTo>
                    <a:pt x="916" y="401"/>
                    <a:pt x="917" y="401"/>
                    <a:pt x="918" y="402"/>
                  </a:cubicBezTo>
                  <a:cubicBezTo>
                    <a:pt x="918" y="402"/>
                    <a:pt x="918" y="402"/>
                    <a:pt x="918" y="402"/>
                  </a:cubicBezTo>
                  <a:cubicBezTo>
                    <a:pt x="918" y="402"/>
                    <a:pt x="918" y="402"/>
                    <a:pt x="918" y="402"/>
                  </a:cubicBezTo>
                  <a:cubicBezTo>
                    <a:pt x="918" y="402"/>
                    <a:pt x="919" y="402"/>
                    <a:pt x="919" y="402"/>
                  </a:cubicBezTo>
                  <a:cubicBezTo>
                    <a:pt x="920" y="402"/>
                    <a:pt x="921" y="402"/>
                    <a:pt x="921" y="403"/>
                  </a:cubicBezTo>
                  <a:cubicBezTo>
                    <a:pt x="922" y="403"/>
                    <a:pt x="922" y="403"/>
                    <a:pt x="923" y="403"/>
                  </a:cubicBezTo>
                  <a:cubicBezTo>
                    <a:pt x="924" y="403"/>
                    <a:pt x="924" y="403"/>
                    <a:pt x="925" y="403"/>
                  </a:cubicBezTo>
                  <a:cubicBezTo>
                    <a:pt x="926" y="404"/>
                    <a:pt x="926" y="404"/>
                    <a:pt x="926" y="404"/>
                  </a:cubicBezTo>
                  <a:cubicBezTo>
                    <a:pt x="926" y="404"/>
                    <a:pt x="926" y="404"/>
                    <a:pt x="926" y="404"/>
                  </a:cubicBezTo>
                  <a:cubicBezTo>
                    <a:pt x="926" y="404"/>
                    <a:pt x="926" y="404"/>
                    <a:pt x="926" y="404"/>
                  </a:cubicBezTo>
                  <a:cubicBezTo>
                    <a:pt x="927" y="404"/>
                    <a:pt x="927" y="404"/>
                    <a:pt x="927" y="404"/>
                  </a:cubicBezTo>
                  <a:cubicBezTo>
                    <a:pt x="927" y="404"/>
                    <a:pt x="928" y="404"/>
                    <a:pt x="929" y="404"/>
                  </a:cubicBezTo>
                  <a:cubicBezTo>
                    <a:pt x="929" y="404"/>
                    <a:pt x="930" y="405"/>
                    <a:pt x="931" y="405"/>
                  </a:cubicBezTo>
                  <a:cubicBezTo>
                    <a:pt x="931" y="405"/>
                    <a:pt x="932" y="405"/>
                    <a:pt x="933" y="405"/>
                  </a:cubicBezTo>
                  <a:cubicBezTo>
                    <a:pt x="933" y="405"/>
                    <a:pt x="934" y="405"/>
                    <a:pt x="935" y="406"/>
                  </a:cubicBezTo>
                  <a:cubicBezTo>
                    <a:pt x="935" y="406"/>
                    <a:pt x="935" y="406"/>
                    <a:pt x="935" y="406"/>
                  </a:cubicBezTo>
                  <a:cubicBezTo>
                    <a:pt x="935" y="406"/>
                    <a:pt x="935" y="406"/>
                    <a:pt x="935" y="406"/>
                  </a:cubicBezTo>
                  <a:cubicBezTo>
                    <a:pt x="936" y="406"/>
                    <a:pt x="936" y="406"/>
                    <a:pt x="937" y="406"/>
                  </a:cubicBezTo>
                  <a:cubicBezTo>
                    <a:pt x="938" y="406"/>
                    <a:pt x="939" y="406"/>
                    <a:pt x="940" y="406"/>
                  </a:cubicBezTo>
                  <a:cubicBezTo>
                    <a:pt x="940" y="407"/>
                    <a:pt x="941" y="407"/>
                    <a:pt x="942" y="407"/>
                  </a:cubicBezTo>
                  <a:cubicBezTo>
                    <a:pt x="943" y="407"/>
                    <a:pt x="944" y="407"/>
                    <a:pt x="945" y="407"/>
                  </a:cubicBezTo>
                  <a:cubicBezTo>
                    <a:pt x="946" y="408"/>
                    <a:pt x="947" y="408"/>
                    <a:pt x="948" y="408"/>
                  </a:cubicBezTo>
                  <a:cubicBezTo>
                    <a:pt x="949" y="408"/>
                    <a:pt x="950" y="408"/>
                    <a:pt x="951" y="408"/>
                  </a:cubicBezTo>
                  <a:cubicBezTo>
                    <a:pt x="952" y="408"/>
                    <a:pt x="953" y="409"/>
                    <a:pt x="954" y="409"/>
                  </a:cubicBezTo>
                  <a:cubicBezTo>
                    <a:pt x="954" y="409"/>
                    <a:pt x="954" y="409"/>
                    <a:pt x="954" y="409"/>
                  </a:cubicBezTo>
                  <a:cubicBezTo>
                    <a:pt x="954" y="409"/>
                    <a:pt x="954" y="409"/>
                    <a:pt x="954" y="409"/>
                  </a:cubicBezTo>
                  <a:cubicBezTo>
                    <a:pt x="955" y="409"/>
                    <a:pt x="956" y="409"/>
                    <a:pt x="957" y="409"/>
                  </a:cubicBezTo>
                  <a:cubicBezTo>
                    <a:pt x="957" y="409"/>
                    <a:pt x="958" y="409"/>
                    <a:pt x="959" y="410"/>
                  </a:cubicBezTo>
                  <a:cubicBezTo>
                    <a:pt x="960" y="410"/>
                    <a:pt x="961" y="410"/>
                    <a:pt x="962" y="410"/>
                  </a:cubicBezTo>
                  <a:cubicBezTo>
                    <a:pt x="963" y="410"/>
                    <a:pt x="964" y="410"/>
                    <a:pt x="965" y="410"/>
                  </a:cubicBezTo>
                  <a:cubicBezTo>
                    <a:pt x="965" y="410"/>
                    <a:pt x="965" y="410"/>
                    <a:pt x="965" y="410"/>
                  </a:cubicBezTo>
                  <a:cubicBezTo>
                    <a:pt x="965" y="410"/>
                    <a:pt x="965" y="410"/>
                    <a:pt x="965" y="410"/>
                  </a:cubicBezTo>
                  <a:cubicBezTo>
                    <a:pt x="966" y="410"/>
                    <a:pt x="966" y="410"/>
                    <a:pt x="966" y="410"/>
                  </a:cubicBezTo>
                  <a:cubicBezTo>
                    <a:pt x="966" y="410"/>
                    <a:pt x="966" y="410"/>
                    <a:pt x="966" y="410"/>
                  </a:cubicBezTo>
                  <a:cubicBezTo>
                    <a:pt x="966" y="410"/>
                    <a:pt x="966" y="410"/>
                    <a:pt x="966" y="410"/>
                  </a:cubicBezTo>
                  <a:cubicBezTo>
                    <a:pt x="967" y="410"/>
                    <a:pt x="967" y="410"/>
                    <a:pt x="967" y="410"/>
                  </a:cubicBezTo>
                  <a:cubicBezTo>
                    <a:pt x="968" y="411"/>
                    <a:pt x="968" y="411"/>
                    <a:pt x="968" y="411"/>
                  </a:cubicBezTo>
                  <a:cubicBezTo>
                    <a:pt x="968" y="411"/>
                    <a:pt x="968" y="411"/>
                    <a:pt x="968" y="411"/>
                  </a:cubicBezTo>
                  <a:cubicBezTo>
                    <a:pt x="969" y="411"/>
                    <a:pt x="969" y="411"/>
                    <a:pt x="969" y="411"/>
                  </a:cubicBezTo>
                  <a:cubicBezTo>
                    <a:pt x="969" y="411"/>
                    <a:pt x="969" y="411"/>
                    <a:pt x="969" y="411"/>
                  </a:cubicBezTo>
                  <a:cubicBezTo>
                    <a:pt x="969" y="411"/>
                    <a:pt x="969" y="411"/>
                    <a:pt x="969" y="411"/>
                  </a:cubicBezTo>
                  <a:cubicBezTo>
                    <a:pt x="969" y="411"/>
                    <a:pt x="969" y="411"/>
                    <a:pt x="969" y="411"/>
                  </a:cubicBezTo>
                  <a:cubicBezTo>
                    <a:pt x="970" y="411"/>
                    <a:pt x="970" y="411"/>
                    <a:pt x="970" y="411"/>
                  </a:cubicBezTo>
                  <a:cubicBezTo>
                    <a:pt x="970" y="411"/>
                    <a:pt x="970" y="411"/>
                    <a:pt x="970" y="411"/>
                  </a:cubicBezTo>
                  <a:cubicBezTo>
                    <a:pt x="971" y="411"/>
                    <a:pt x="971" y="411"/>
                    <a:pt x="971" y="411"/>
                  </a:cubicBezTo>
                  <a:cubicBezTo>
                    <a:pt x="972" y="411"/>
                    <a:pt x="972" y="411"/>
                    <a:pt x="972" y="411"/>
                  </a:cubicBezTo>
                  <a:cubicBezTo>
                    <a:pt x="973" y="411"/>
                    <a:pt x="973" y="411"/>
                    <a:pt x="973" y="411"/>
                  </a:cubicBezTo>
                  <a:cubicBezTo>
                    <a:pt x="973" y="411"/>
                    <a:pt x="973" y="411"/>
                    <a:pt x="973" y="411"/>
                  </a:cubicBezTo>
                  <a:cubicBezTo>
                    <a:pt x="973" y="411"/>
                    <a:pt x="973" y="411"/>
                    <a:pt x="973" y="411"/>
                  </a:cubicBezTo>
                  <a:cubicBezTo>
                    <a:pt x="974" y="411"/>
                    <a:pt x="974" y="411"/>
                    <a:pt x="974" y="411"/>
                  </a:cubicBezTo>
                  <a:cubicBezTo>
                    <a:pt x="974" y="411"/>
                    <a:pt x="974" y="411"/>
                    <a:pt x="974" y="411"/>
                  </a:cubicBezTo>
                  <a:cubicBezTo>
                    <a:pt x="975" y="411"/>
                    <a:pt x="975" y="411"/>
                    <a:pt x="975" y="411"/>
                  </a:cubicBezTo>
                  <a:cubicBezTo>
                    <a:pt x="976" y="411"/>
                    <a:pt x="976" y="411"/>
                    <a:pt x="976" y="411"/>
                  </a:cubicBezTo>
                  <a:cubicBezTo>
                    <a:pt x="977" y="411"/>
                    <a:pt x="977" y="411"/>
                    <a:pt x="977" y="411"/>
                  </a:cubicBezTo>
                  <a:cubicBezTo>
                    <a:pt x="977" y="411"/>
                    <a:pt x="977" y="411"/>
                    <a:pt x="977" y="411"/>
                  </a:cubicBezTo>
                  <a:cubicBezTo>
                    <a:pt x="977" y="411"/>
                    <a:pt x="977" y="411"/>
                    <a:pt x="977" y="411"/>
                  </a:cubicBezTo>
                  <a:cubicBezTo>
                    <a:pt x="978" y="411"/>
                    <a:pt x="978" y="411"/>
                    <a:pt x="978" y="411"/>
                  </a:cubicBezTo>
                  <a:cubicBezTo>
                    <a:pt x="979" y="411"/>
                    <a:pt x="979" y="411"/>
                    <a:pt x="979" y="411"/>
                  </a:cubicBezTo>
                  <a:cubicBezTo>
                    <a:pt x="980" y="411"/>
                    <a:pt x="980" y="411"/>
                    <a:pt x="980" y="411"/>
                  </a:cubicBezTo>
                  <a:cubicBezTo>
                    <a:pt x="980" y="411"/>
                    <a:pt x="980" y="411"/>
                    <a:pt x="980" y="411"/>
                  </a:cubicBezTo>
                  <a:cubicBezTo>
                    <a:pt x="981" y="411"/>
                    <a:pt x="981" y="411"/>
                    <a:pt x="981" y="411"/>
                  </a:cubicBezTo>
                  <a:cubicBezTo>
                    <a:pt x="982" y="411"/>
                    <a:pt x="982" y="411"/>
                    <a:pt x="982" y="411"/>
                  </a:cubicBezTo>
                  <a:cubicBezTo>
                    <a:pt x="982" y="411"/>
                    <a:pt x="982" y="411"/>
                    <a:pt x="982" y="411"/>
                  </a:cubicBezTo>
                  <a:cubicBezTo>
                    <a:pt x="983" y="411"/>
                    <a:pt x="983" y="411"/>
                    <a:pt x="983" y="411"/>
                  </a:cubicBezTo>
                  <a:cubicBezTo>
                    <a:pt x="984" y="411"/>
                    <a:pt x="984" y="411"/>
                    <a:pt x="984" y="411"/>
                  </a:cubicBezTo>
                  <a:cubicBezTo>
                    <a:pt x="984" y="411"/>
                    <a:pt x="985" y="411"/>
                    <a:pt x="985" y="411"/>
                  </a:cubicBezTo>
                  <a:cubicBezTo>
                    <a:pt x="986" y="411"/>
                    <a:pt x="986" y="411"/>
                    <a:pt x="987" y="411"/>
                  </a:cubicBezTo>
                  <a:cubicBezTo>
                    <a:pt x="987" y="411"/>
                    <a:pt x="988" y="411"/>
                    <a:pt x="988" y="411"/>
                  </a:cubicBezTo>
                  <a:cubicBezTo>
                    <a:pt x="989" y="411"/>
                    <a:pt x="990" y="411"/>
                    <a:pt x="990" y="411"/>
                  </a:cubicBezTo>
                  <a:cubicBezTo>
                    <a:pt x="991" y="411"/>
                    <a:pt x="992" y="411"/>
                    <a:pt x="992" y="411"/>
                  </a:cubicBezTo>
                  <a:cubicBezTo>
                    <a:pt x="993" y="411"/>
                    <a:pt x="993" y="411"/>
                    <a:pt x="993" y="411"/>
                  </a:cubicBezTo>
                  <a:cubicBezTo>
                    <a:pt x="993" y="411"/>
                    <a:pt x="993" y="411"/>
                    <a:pt x="993" y="411"/>
                  </a:cubicBezTo>
                  <a:cubicBezTo>
                    <a:pt x="994" y="411"/>
                    <a:pt x="994" y="411"/>
                    <a:pt x="995" y="411"/>
                  </a:cubicBezTo>
                  <a:cubicBezTo>
                    <a:pt x="995" y="410"/>
                    <a:pt x="996" y="410"/>
                    <a:pt x="997" y="410"/>
                  </a:cubicBezTo>
                  <a:cubicBezTo>
                    <a:pt x="998" y="410"/>
                    <a:pt x="999" y="410"/>
                    <a:pt x="999" y="410"/>
                  </a:cubicBezTo>
                  <a:cubicBezTo>
                    <a:pt x="1001" y="410"/>
                    <a:pt x="1002" y="410"/>
                    <a:pt x="1003" y="410"/>
                  </a:cubicBezTo>
                  <a:cubicBezTo>
                    <a:pt x="1004" y="410"/>
                    <a:pt x="1005" y="410"/>
                    <a:pt x="1006" y="409"/>
                  </a:cubicBezTo>
                  <a:cubicBezTo>
                    <a:pt x="1006" y="409"/>
                    <a:pt x="1006" y="409"/>
                    <a:pt x="1006" y="409"/>
                  </a:cubicBezTo>
                  <a:cubicBezTo>
                    <a:pt x="1007" y="409"/>
                    <a:pt x="1007" y="409"/>
                    <a:pt x="1007" y="409"/>
                  </a:cubicBezTo>
                  <a:cubicBezTo>
                    <a:pt x="1008" y="409"/>
                    <a:pt x="1009" y="409"/>
                    <a:pt x="1010" y="409"/>
                  </a:cubicBezTo>
                  <a:cubicBezTo>
                    <a:pt x="1012" y="409"/>
                    <a:pt x="1013" y="408"/>
                    <a:pt x="1014" y="408"/>
                  </a:cubicBezTo>
                  <a:cubicBezTo>
                    <a:pt x="1015" y="408"/>
                    <a:pt x="1016" y="408"/>
                    <a:pt x="1017" y="408"/>
                  </a:cubicBezTo>
                  <a:cubicBezTo>
                    <a:pt x="1018" y="408"/>
                    <a:pt x="1020" y="407"/>
                    <a:pt x="1021" y="407"/>
                  </a:cubicBezTo>
                  <a:cubicBezTo>
                    <a:pt x="1022" y="407"/>
                    <a:pt x="1022" y="407"/>
                    <a:pt x="1023" y="407"/>
                  </a:cubicBezTo>
                  <a:cubicBezTo>
                    <a:pt x="1026" y="406"/>
                    <a:pt x="1029" y="406"/>
                    <a:pt x="1031" y="405"/>
                  </a:cubicBezTo>
                  <a:cubicBezTo>
                    <a:pt x="1032" y="405"/>
                    <a:pt x="1032" y="405"/>
                    <a:pt x="1032" y="405"/>
                  </a:cubicBezTo>
                  <a:cubicBezTo>
                    <a:pt x="1032" y="405"/>
                    <a:pt x="1032" y="405"/>
                    <a:pt x="1032" y="405"/>
                  </a:cubicBezTo>
                  <a:cubicBezTo>
                    <a:pt x="1032" y="405"/>
                    <a:pt x="1032" y="405"/>
                    <a:pt x="1032" y="405"/>
                  </a:cubicBezTo>
                  <a:cubicBezTo>
                    <a:pt x="1035" y="405"/>
                    <a:pt x="1038" y="404"/>
                    <a:pt x="1041" y="403"/>
                  </a:cubicBezTo>
                  <a:cubicBezTo>
                    <a:pt x="1042" y="403"/>
                    <a:pt x="1043" y="403"/>
                    <a:pt x="1044" y="403"/>
                  </a:cubicBezTo>
                  <a:cubicBezTo>
                    <a:pt x="1045" y="402"/>
                    <a:pt x="1046" y="402"/>
                    <a:pt x="1047" y="402"/>
                  </a:cubicBezTo>
                  <a:cubicBezTo>
                    <a:pt x="1048" y="402"/>
                    <a:pt x="1049" y="401"/>
                    <a:pt x="1051" y="401"/>
                  </a:cubicBezTo>
                  <a:cubicBezTo>
                    <a:pt x="1053" y="401"/>
                    <a:pt x="1055" y="400"/>
                    <a:pt x="1057" y="399"/>
                  </a:cubicBezTo>
                  <a:cubicBezTo>
                    <a:pt x="1058" y="399"/>
                    <a:pt x="1058" y="399"/>
                    <a:pt x="1059" y="399"/>
                  </a:cubicBezTo>
                  <a:cubicBezTo>
                    <a:pt x="1062" y="398"/>
                    <a:pt x="1066" y="397"/>
                    <a:pt x="1070" y="396"/>
                  </a:cubicBezTo>
                  <a:cubicBezTo>
                    <a:pt x="1071" y="396"/>
                    <a:pt x="1072" y="396"/>
                    <a:pt x="1072" y="395"/>
                  </a:cubicBezTo>
                  <a:cubicBezTo>
                    <a:pt x="1076" y="395"/>
                    <a:pt x="1079" y="394"/>
                    <a:pt x="1082" y="393"/>
                  </a:cubicBezTo>
                  <a:cubicBezTo>
                    <a:pt x="1083" y="392"/>
                    <a:pt x="1083" y="392"/>
                    <a:pt x="1083" y="392"/>
                  </a:cubicBezTo>
                  <a:cubicBezTo>
                    <a:pt x="1083" y="392"/>
                    <a:pt x="1083" y="392"/>
                    <a:pt x="1083" y="392"/>
                  </a:cubicBezTo>
                  <a:cubicBezTo>
                    <a:pt x="1084" y="392"/>
                    <a:pt x="1084" y="392"/>
                    <a:pt x="1084" y="392"/>
                  </a:cubicBezTo>
                  <a:cubicBezTo>
                    <a:pt x="1085" y="392"/>
                    <a:pt x="1085" y="392"/>
                    <a:pt x="1085" y="392"/>
                  </a:cubicBezTo>
                  <a:cubicBezTo>
                    <a:pt x="1087" y="391"/>
                    <a:pt x="1089" y="391"/>
                    <a:pt x="1090" y="390"/>
                  </a:cubicBezTo>
                  <a:cubicBezTo>
                    <a:pt x="1091" y="390"/>
                    <a:pt x="1092" y="390"/>
                    <a:pt x="1092" y="390"/>
                  </a:cubicBezTo>
                  <a:cubicBezTo>
                    <a:pt x="1094" y="389"/>
                    <a:pt x="1096" y="389"/>
                    <a:pt x="1098" y="388"/>
                  </a:cubicBezTo>
                  <a:cubicBezTo>
                    <a:pt x="1098" y="388"/>
                    <a:pt x="1099" y="388"/>
                    <a:pt x="1099" y="388"/>
                  </a:cubicBezTo>
                  <a:cubicBezTo>
                    <a:pt x="1103" y="386"/>
                    <a:pt x="1107" y="385"/>
                    <a:pt x="1111" y="384"/>
                  </a:cubicBezTo>
                  <a:cubicBezTo>
                    <a:pt x="1112" y="383"/>
                    <a:pt x="1112" y="383"/>
                    <a:pt x="1112" y="383"/>
                  </a:cubicBezTo>
                  <a:cubicBezTo>
                    <a:pt x="1112" y="383"/>
                    <a:pt x="1112" y="383"/>
                    <a:pt x="1112" y="383"/>
                  </a:cubicBezTo>
                  <a:cubicBezTo>
                    <a:pt x="1114" y="383"/>
                    <a:pt x="1116" y="382"/>
                    <a:pt x="1117" y="382"/>
                  </a:cubicBezTo>
                  <a:cubicBezTo>
                    <a:pt x="1118" y="381"/>
                    <a:pt x="1118" y="381"/>
                    <a:pt x="1118" y="381"/>
                  </a:cubicBezTo>
                  <a:cubicBezTo>
                    <a:pt x="1120" y="381"/>
                    <a:pt x="1121" y="380"/>
                    <a:pt x="1123" y="380"/>
                  </a:cubicBezTo>
                  <a:cubicBezTo>
                    <a:pt x="1123" y="380"/>
                    <a:pt x="1123" y="380"/>
                    <a:pt x="1123" y="380"/>
                  </a:cubicBezTo>
                  <a:cubicBezTo>
                    <a:pt x="1123" y="379"/>
                    <a:pt x="1123" y="379"/>
                    <a:pt x="1123" y="379"/>
                  </a:cubicBezTo>
                  <a:cubicBezTo>
                    <a:pt x="1125" y="379"/>
                    <a:pt x="1126" y="378"/>
                    <a:pt x="1128" y="378"/>
                  </a:cubicBezTo>
                  <a:cubicBezTo>
                    <a:pt x="1128" y="378"/>
                    <a:pt x="1128" y="378"/>
                    <a:pt x="1128" y="378"/>
                  </a:cubicBezTo>
                  <a:cubicBezTo>
                    <a:pt x="1132" y="376"/>
                    <a:pt x="1135" y="375"/>
                    <a:pt x="1138" y="374"/>
                  </a:cubicBezTo>
                  <a:cubicBezTo>
                    <a:pt x="1138" y="374"/>
                    <a:pt x="1138" y="374"/>
                    <a:pt x="1138" y="374"/>
                  </a:cubicBezTo>
                  <a:cubicBezTo>
                    <a:pt x="1139" y="374"/>
                    <a:pt x="1139" y="374"/>
                    <a:pt x="1139" y="374"/>
                  </a:cubicBezTo>
                  <a:cubicBezTo>
                    <a:pt x="1140" y="373"/>
                    <a:pt x="1140" y="373"/>
                    <a:pt x="1140" y="373"/>
                  </a:cubicBezTo>
                  <a:cubicBezTo>
                    <a:pt x="1141" y="373"/>
                    <a:pt x="1141" y="373"/>
                    <a:pt x="1141" y="373"/>
                  </a:cubicBezTo>
                  <a:cubicBezTo>
                    <a:pt x="1175" y="192"/>
                    <a:pt x="1175" y="192"/>
                    <a:pt x="1175" y="192"/>
                  </a:cubicBezTo>
                  <a:cubicBezTo>
                    <a:pt x="1175" y="192"/>
                    <a:pt x="1174" y="192"/>
                    <a:pt x="1174" y="192"/>
                  </a:cubicBezTo>
                  <a:cubicBezTo>
                    <a:pt x="1174" y="192"/>
                    <a:pt x="1174" y="192"/>
                    <a:pt x="1174" y="192"/>
                  </a:cubicBezTo>
                  <a:cubicBezTo>
                    <a:pt x="1173" y="192"/>
                    <a:pt x="1173" y="193"/>
                    <a:pt x="1172" y="193"/>
                  </a:cubicBezTo>
                  <a:cubicBezTo>
                    <a:pt x="1172" y="193"/>
                    <a:pt x="1172" y="193"/>
                    <a:pt x="1172" y="193"/>
                  </a:cubicBezTo>
                  <a:cubicBezTo>
                    <a:pt x="1171" y="193"/>
                    <a:pt x="1170" y="193"/>
                    <a:pt x="1170" y="194"/>
                  </a:cubicBezTo>
                  <a:cubicBezTo>
                    <a:pt x="1169" y="194"/>
                    <a:pt x="1169" y="194"/>
                    <a:pt x="1169" y="194"/>
                  </a:cubicBezTo>
                  <a:cubicBezTo>
                    <a:pt x="1168" y="194"/>
                    <a:pt x="1167" y="195"/>
                    <a:pt x="1166" y="195"/>
                  </a:cubicBezTo>
                  <a:cubicBezTo>
                    <a:pt x="1166" y="195"/>
                    <a:pt x="1166" y="195"/>
                    <a:pt x="1166" y="195"/>
                  </a:cubicBezTo>
                  <a:cubicBezTo>
                    <a:pt x="1164" y="195"/>
                    <a:pt x="1163" y="196"/>
                    <a:pt x="1162" y="196"/>
                  </a:cubicBezTo>
                  <a:cubicBezTo>
                    <a:pt x="1162" y="196"/>
                    <a:pt x="1162" y="196"/>
                    <a:pt x="1162" y="196"/>
                  </a:cubicBezTo>
                  <a:cubicBezTo>
                    <a:pt x="1159" y="197"/>
                    <a:pt x="1155" y="198"/>
                    <a:pt x="1152" y="200"/>
                  </a:cubicBezTo>
                  <a:cubicBezTo>
                    <a:pt x="1151" y="200"/>
                    <a:pt x="1151" y="200"/>
                    <a:pt x="1151" y="200"/>
                  </a:cubicBezTo>
                  <a:cubicBezTo>
                    <a:pt x="1149" y="200"/>
                    <a:pt x="1148" y="201"/>
                    <a:pt x="1146" y="202"/>
                  </a:cubicBezTo>
                  <a:cubicBezTo>
                    <a:pt x="1145" y="202"/>
                    <a:pt x="1145" y="202"/>
                    <a:pt x="1145" y="202"/>
                  </a:cubicBezTo>
                  <a:cubicBezTo>
                    <a:pt x="1143" y="202"/>
                    <a:pt x="1141" y="203"/>
                    <a:pt x="1139" y="203"/>
                  </a:cubicBezTo>
                  <a:cubicBezTo>
                    <a:pt x="1139" y="204"/>
                    <a:pt x="1139" y="204"/>
                    <a:pt x="1139" y="204"/>
                  </a:cubicBezTo>
                  <a:cubicBezTo>
                    <a:pt x="1137" y="204"/>
                    <a:pt x="1135" y="205"/>
                    <a:pt x="1133" y="206"/>
                  </a:cubicBezTo>
                  <a:cubicBezTo>
                    <a:pt x="1132" y="206"/>
                    <a:pt x="1132" y="206"/>
                    <a:pt x="1131" y="206"/>
                  </a:cubicBezTo>
                  <a:cubicBezTo>
                    <a:pt x="1129" y="206"/>
                    <a:pt x="1128" y="207"/>
                    <a:pt x="1126" y="207"/>
                  </a:cubicBezTo>
                  <a:cubicBezTo>
                    <a:pt x="1125" y="208"/>
                    <a:pt x="1125" y="208"/>
                    <a:pt x="1124" y="208"/>
                  </a:cubicBezTo>
                  <a:cubicBezTo>
                    <a:pt x="1122" y="209"/>
                    <a:pt x="1120" y="209"/>
                    <a:pt x="1118" y="210"/>
                  </a:cubicBezTo>
                  <a:cubicBezTo>
                    <a:pt x="1118" y="210"/>
                    <a:pt x="1117" y="210"/>
                    <a:pt x="1117" y="210"/>
                  </a:cubicBezTo>
                  <a:cubicBezTo>
                    <a:pt x="1116" y="210"/>
                    <a:pt x="1116" y="210"/>
                    <a:pt x="1116" y="210"/>
                  </a:cubicBezTo>
                  <a:cubicBezTo>
                    <a:pt x="1113" y="211"/>
                    <a:pt x="1109" y="212"/>
                    <a:pt x="1106" y="213"/>
                  </a:cubicBezTo>
                  <a:cubicBezTo>
                    <a:pt x="1105" y="213"/>
                    <a:pt x="1104" y="213"/>
                    <a:pt x="1103" y="214"/>
                  </a:cubicBezTo>
                  <a:cubicBezTo>
                    <a:pt x="1099" y="215"/>
                    <a:pt x="1096" y="215"/>
                    <a:pt x="1092" y="216"/>
                  </a:cubicBezTo>
                  <a:cubicBezTo>
                    <a:pt x="1091" y="217"/>
                    <a:pt x="1091" y="217"/>
                    <a:pt x="1090" y="217"/>
                  </a:cubicBezTo>
                  <a:cubicBezTo>
                    <a:pt x="1087" y="218"/>
                    <a:pt x="1083" y="218"/>
                    <a:pt x="1080" y="219"/>
                  </a:cubicBezTo>
                  <a:cubicBezTo>
                    <a:pt x="1079" y="219"/>
                    <a:pt x="1078" y="219"/>
                    <a:pt x="1077" y="220"/>
                  </a:cubicBezTo>
                  <a:cubicBezTo>
                    <a:pt x="1073" y="221"/>
                    <a:pt x="1069" y="221"/>
                    <a:pt x="1065" y="222"/>
                  </a:cubicBezTo>
                  <a:cubicBezTo>
                    <a:pt x="1065" y="222"/>
                    <a:pt x="1064" y="222"/>
                    <a:pt x="1064" y="222"/>
                  </a:cubicBezTo>
                  <a:cubicBezTo>
                    <a:pt x="1060" y="223"/>
                    <a:pt x="1057" y="223"/>
                    <a:pt x="1053" y="224"/>
                  </a:cubicBezTo>
                  <a:cubicBezTo>
                    <a:pt x="1052" y="224"/>
                    <a:pt x="1051" y="224"/>
                    <a:pt x="1050" y="225"/>
                  </a:cubicBezTo>
                  <a:cubicBezTo>
                    <a:pt x="1046" y="225"/>
                    <a:pt x="1042" y="226"/>
                    <a:pt x="1038" y="226"/>
                  </a:cubicBezTo>
                  <a:cubicBezTo>
                    <a:pt x="1038" y="226"/>
                    <a:pt x="1038" y="226"/>
                    <a:pt x="1038" y="226"/>
                  </a:cubicBezTo>
                  <a:cubicBezTo>
                    <a:pt x="1034" y="227"/>
                    <a:pt x="1029" y="227"/>
                    <a:pt x="1025" y="227"/>
                  </a:cubicBezTo>
                  <a:cubicBezTo>
                    <a:pt x="1025" y="227"/>
                    <a:pt x="1025" y="227"/>
                    <a:pt x="1025" y="227"/>
                  </a:cubicBezTo>
                  <a:cubicBezTo>
                    <a:pt x="1021" y="228"/>
                    <a:pt x="1017" y="228"/>
                    <a:pt x="1013" y="228"/>
                  </a:cubicBezTo>
                  <a:cubicBezTo>
                    <a:pt x="1011" y="228"/>
                    <a:pt x="1010" y="228"/>
                    <a:pt x="1009" y="228"/>
                  </a:cubicBezTo>
                  <a:cubicBezTo>
                    <a:pt x="1008" y="228"/>
                    <a:pt x="1008" y="228"/>
                    <a:pt x="1008" y="228"/>
                  </a:cubicBezTo>
                  <a:cubicBezTo>
                    <a:pt x="1007" y="228"/>
                    <a:pt x="1006" y="228"/>
                    <a:pt x="1004" y="228"/>
                  </a:cubicBezTo>
                  <a:cubicBezTo>
                    <a:pt x="1003" y="228"/>
                    <a:pt x="1002" y="227"/>
                    <a:pt x="1000" y="227"/>
                  </a:cubicBezTo>
                  <a:cubicBezTo>
                    <a:pt x="1000" y="227"/>
                    <a:pt x="1000" y="227"/>
                    <a:pt x="1000" y="227"/>
                  </a:cubicBezTo>
                  <a:cubicBezTo>
                    <a:pt x="999" y="227"/>
                    <a:pt x="998" y="227"/>
                    <a:pt x="997" y="227"/>
                  </a:cubicBezTo>
                  <a:cubicBezTo>
                    <a:pt x="993" y="227"/>
                    <a:pt x="989" y="226"/>
                    <a:pt x="986" y="226"/>
                  </a:cubicBezTo>
                  <a:cubicBezTo>
                    <a:pt x="985" y="226"/>
                    <a:pt x="985" y="226"/>
                    <a:pt x="985" y="226"/>
                  </a:cubicBezTo>
                  <a:cubicBezTo>
                    <a:pt x="982" y="225"/>
                    <a:pt x="979" y="225"/>
                    <a:pt x="975" y="224"/>
                  </a:cubicBezTo>
                  <a:cubicBezTo>
                    <a:pt x="975" y="224"/>
                    <a:pt x="975" y="224"/>
                    <a:pt x="975" y="224"/>
                  </a:cubicBezTo>
                  <a:cubicBezTo>
                    <a:pt x="972" y="224"/>
                    <a:pt x="969" y="223"/>
                    <a:pt x="966" y="223"/>
                  </a:cubicBezTo>
                  <a:cubicBezTo>
                    <a:pt x="965" y="223"/>
                    <a:pt x="965" y="223"/>
                    <a:pt x="965" y="223"/>
                  </a:cubicBezTo>
                  <a:cubicBezTo>
                    <a:pt x="962" y="222"/>
                    <a:pt x="959" y="222"/>
                    <a:pt x="957" y="221"/>
                  </a:cubicBezTo>
                  <a:cubicBezTo>
                    <a:pt x="957" y="221"/>
                    <a:pt x="957" y="221"/>
                    <a:pt x="957" y="221"/>
                  </a:cubicBezTo>
                  <a:cubicBezTo>
                    <a:pt x="954" y="220"/>
                    <a:pt x="951" y="220"/>
                    <a:pt x="949" y="219"/>
                  </a:cubicBezTo>
                  <a:cubicBezTo>
                    <a:pt x="948" y="219"/>
                    <a:pt x="948" y="219"/>
                    <a:pt x="948" y="219"/>
                  </a:cubicBezTo>
                  <a:cubicBezTo>
                    <a:pt x="946" y="218"/>
                    <a:pt x="943" y="218"/>
                    <a:pt x="941" y="217"/>
                  </a:cubicBezTo>
                  <a:cubicBezTo>
                    <a:pt x="941" y="217"/>
                    <a:pt x="941" y="217"/>
                    <a:pt x="941" y="217"/>
                  </a:cubicBezTo>
                  <a:cubicBezTo>
                    <a:pt x="940" y="217"/>
                    <a:pt x="940" y="217"/>
                    <a:pt x="939" y="217"/>
                  </a:cubicBezTo>
                  <a:cubicBezTo>
                    <a:pt x="937" y="216"/>
                    <a:pt x="935" y="215"/>
                    <a:pt x="933" y="214"/>
                  </a:cubicBezTo>
                  <a:cubicBezTo>
                    <a:pt x="932" y="214"/>
                    <a:pt x="931" y="214"/>
                    <a:pt x="930" y="214"/>
                  </a:cubicBezTo>
                  <a:cubicBezTo>
                    <a:pt x="929" y="213"/>
                    <a:pt x="927" y="212"/>
                    <a:pt x="925" y="212"/>
                  </a:cubicBezTo>
                  <a:cubicBezTo>
                    <a:pt x="925" y="211"/>
                    <a:pt x="924" y="211"/>
                    <a:pt x="923" y="211"/>
                  </a:cubicBezTo>
                  <a:cubicBezTo>
                    <a:pt x="922" y="210"/>
                    <a:pt x="920" y="209"/>
                    <a:pt x="919" y="208"/>
                  </a:cubicBezTo>
                  <a:cubicBezTo>
                    <a:pt x="918" y="208"/>
                    <a:pt x="917" y="208"/>
                    <a:pt x="917" y="207"/>
                  </a:cubicBezTo>
                  <a:cubicBezTo>
                    <a:pt x="915" y="206"/>
                    <a:pt x="913" y="205"/>
                    <a:pt x="911" y="204"/>
                  </a:cubicBezTo>
                  <a:cubicBezTo>
                    <a:pt x="911" y="204"/>
                    <a:pt x="911" y="204"/>
                    <a:pt x="911" y="204"/>
                  </a:cubicBezTo>
                  <a:cubicBezTo>
                    <a:pt x="909" y="202"/>
                    <a:pt x="907" y="201"/>
                    <a:pt x="906" y="200"/>
                  </a:cubicBezTo>
                  <a:cubicBezTo>
                    <a:pt x="905" y="200"/>
                    <a:pt x="905" y="199"/>
                    <a:pt x="904" y="199"/>
                  </a:cubicBezTo>
                  <a:cubicBezTo>
                    <a:pt x="903" y="198"/>
                    <a:pt x="902" y="197"/>
                    <a:pt x="901" y="196"/>
                  </a:cubicBezTo>
                  <a:cubicBezTo>
                    <a:pt x="901" y="195"/>
                    <a:pt x="900" y="195"/>
                    <a:pt x="900" y="194"/>
                  </a:cubicBezTo>
                  <a:cubicBezTo>
                    <a:pt x="899" y="193"/>
                    <a:pt x="898" y="192"/>
                    <a:pt x="897" y="191"/>
                  </a:cubicBezTo>
                  <a:cubicBezTo>
                    <a:pt x="897" y="190"/>
                    <a:pt x="896" y="190"/>
                    <a:pt x="896" y="189"/>
                  </a:cubicBezTo>
                  <a:cubicBezTo>
                    <a:pt x="894" y="188"/>
                    <a:pt x="893" y="186"/>
                    <a:pt x="892" y="184"/>
                  </a:cubicBezTo>
                  <a:cubicBezTo>
                    <a:pt x="891" y="183"/>
                    <a:pt x="890" y="182"/>
                    <a:pt x="889" y="180"/>
                  </a:cubicBezTo>
                  <a:cubicBezTo>
                    <a:pt x="888" y="180"/>
                    <a:pt x="888" y="180"/>
                    <a:pt x="888" y="180"/>
                  </a:cubicBezTo>
                  <a:cubicBezTo>
                    <a:pt x="887" y="178"/>
                    <a:pt x="886" y="177"/>
                    <a:pt x="885" y="176"/>
                  </a:cubicBezTo>
                  <a:cubicBezTo>
                    <a:pt x="884" y="175"/>
                    <a:pt x="884" y="175"/>
                    <a:pt x="884" y="175"/>
                  </a:cubicBezTo>
                  <a:cubicBezTo>
                    <a:pt x="884" y="175"/>
                    <a:pt x="883" y="174"/>
                    <a:pt x="883" y="174"/>
                  </a:cubicBezTo>
                  <a:cubicBezTo>
                    <a:pt x="882" y="173"/>
                    <a:pt x="881" y="172"/>
                    <a:pt x="880" y="171"/>
                  </a:cubicBezTo>
                  <a:cubicBezTo>
                    <a:pt x="880" y="171"/>
                    <a:pt x="880" y="171"/>
                    <a:pt x="880" y="171"/>
                  </a:cubicBezTo>
                  <a:cubicBezTo>
                    <a:pt x="878" y="170"/>
                    <a:pt x="877" y="169"/>
                    <a:pt x="875" y="167"/>
                  </a:cubicBezTo>
                  <a:cubicBezTo>
                    <a:pt x="874" y="167"/>
                    <a:pt x="874" y="167"/>
                    <a:pt x="874" y="167"/>
                  </a:cubicBezTo>
                  <a:cubicBezTo>
                    <a:pt x="874" y="167"/>
                    <a:pt x="874" y="167"/>
                    <a:pt x="874" y="167"/>
                  </a:cubicBezTo>
                  <a:cubicBezTo>
                    <a:pt x="873" y="166"/>
                    <a:pt x="871" y="165"/>
                    <a:pt x="870" y="164"/>
                  </a:cubicBezTo>
                  <a:cubicBezTo>
                    <a:pt x="869" y="164"/>
                    <a:pt x="869" y="164"/>
                    <a:pt x="869" y="164"/>
                  </a:cubicBezTo>
                  <a:cubicBezTo>
                    <a:pt x="867" y="162"/>
                    <a:pt x="865" y="161"/>
                    <a:pt x="862" y="160"/>
                  </a:cubicBezTo>
                  <a:cubicBezTo>
                    <a:pt x="862" y="159"/>
                    <a:pt x="862" y="159"/>
                    <a:pt x="862" y="159"/>
                  </a:cubicBezTo>
                  <a:cubicBezTo>
                    <a:pt x="859" y="158"/>
                    <a:pt x="857" y="157"/>
                    <a:pt x="854" y="156"/>
                  </a:cubicBezTo>
                  <a:cubicBezTo>
                    <a:pt x="853" y="155"/>
                    <a:pt x="853" y="155"/>
                    <a:pt x="853" y="155"/>
                  </a:cubicBezTo>
                  <a:cubicBezTo>
                    <a:pt x="853" y="155"/>
                    <a:pt x="852" y="155"/>
                    <a:pt x="851" y="155"/>
                  </a:cubicBezTo>
                  <a:cubicBezTo>
                    <a:pt x="850" y="154"/>
                    <a:pt x="848" y="153"/>
                    <a:pt x="847" y="153"/>
                  </a:cubicBezTo>
                  <a:cubicBezTo>
                    <a:pt x="846" y="153"/>
                    <a:pt x="846" y="152"/>
                    <a:pt x="845" y="152"/>
                  </a:cubicBezTo>
                  <a:cubicBezTo>
                    <a:pt x="844" y="152"/>
                    <a:pt x="843" y="151"/>
                    <a:pt x="842" y="151"/>
                  </a:cubicBezTo>
                  <a:cubicBezTo>
                    <a:pt x="840" y="150"/>
                    <a:pt x="838" y="150"/>
                    <a:pt x="835" y="149"/>
                  </a:cubicBezTo>
                  <a:cubicBezTo>
                    <a:pt x="835" y="149"/>
                    <a:pt x="834" y="149"/>
                    <a:pt x="833" y="148"/>
                  </a:cubicBezTo>
                  <a:cubicBezTo>
                    <a:pt x="833" y="148"/>
                    <a:pt x="832" y="148"/>
                    <a:pt x="831" y="148"/>
                  </a:cubicBezTo>
                  <a:cubicBezTo>
                    <a:pt x="831" y="148"/>
                    <a:pt x="830" y="148"/>
                    <a:pt x="830" y="147"/>
                  </a:cubicBezTo>
                  <a:cubicBezTo>
                    <a:pt x="829" y="147"/>
                    <a:pt x="829" y="147"/>
                    <a:pt x="829" y="147"/>
                  </a:cubicBezTo>
                  <a:cubicBezTo>
                    <a:pt x="829" y="147"/>
                    <a:pt x="828" y="147"/>
                    <a:pt x="828" y="147"/>
                  </a:cubicBezTo>
                  <a:cubicBezTo>
                    <a:pt x="827" y="147"/>
                    <a:pt x="826" y="147"/>
                    <a:pt x="826" y="146"/>
                  </a:cubicBezTo>
                  <a:cubicBezTo>
                    <a:pt x="825" y="146"/>
                    <a:pt x="825" y="146"/>
                    <a:pt x="824" y="146"/>
                  </a:cubicBezTo>
                  <a:cubicBezTo>
                    <a:pt x="823" y="146"/>
                    <a:pt x="823" y="146"/>
                    <a:pt x="822" y="146"/>
                  </a:cubicBezTo>
                  <a:cubicBezTo>
                    <a:pt x="822" y="145"/>
                    <a:pt x="821" y="145"/>
                    <a:pt x="821" y="145"/>
                  </a:cubicBezTo>
                  <a:cubicBezTo>
                    <a:pt x="820" y="145"/>
                    <a:pt x="820" y="145"/>
                    <a:pt x="820" y="145"/>
                  </a:cubicBezTo>
                  <a:cubicBezTo>
                    <a:pt x="820" y="145"/>
                    <a:pt x="820" y="145"/>
                    <a:pt x="820" y="145"/>
                  </a:cubicBezTo>
                  <a:cubicBezTo>
                    <a:pt x="819" y="145"/>
                    <a:pt x="819" y="145"/>
                    <a:pt x="819" y="145"/>
                  </a:cubicBezTo>
                  <a:cubicBezTo>
                    <a:pt x="819" y="145"/>
                    <a:pt x="818" y="145"/>
                    <a:pt x="818" y="145"/>
                  </a:cubicBezTo>
                  <a:cubicBezTo>
                    <a:pt x="817" y="145"/>
                    <a:pt x="817" y="144"/>
                    <a:pt x="816" y="144"/>
                  </a:cubicBezTo>
                  <a:cubicBezTo>
                    <a:pt x="816" y="144"/>
                    <a:pt x="815" y="144"/>
                    <a:pt x="815" y="144"/>
                  </a:cubicBezTo>
                  <a:cubicBezTo>
                    <a:pt x="814" y="144"/>
                    <a:pt x="814" y="144"/>
                    <a:pt x="813" y="144"/>
                  </a:cubicBezTo>
                  <a:cubicBezTo>
                    <a:pt x="813" y="144"/>
                    <a:pt x="812" y="144"/>
                    <a:pt x="812" y="144"/>
                  </a:cubicBezTo>
                  <a:cubicBezTo>
                    <a:pt x="811" y="143"/>
                    <a:pt x="811" y="143"/>
                    <a:pt x="810" y="143"/>
                  </a:cubicBezTo>
                  <a:cubicBezTo>
                    <a:pt x="810" y="143"/>
                    <a:pt x="810" y="143"/>
                    <a:pt x="810" y="143"/>
                  </a:cubicBezTo>
                  <a:cubicBezTo>
                    <a:pt x="810" y="143"/>
                    <a:pt x="810" y="143"/>
                    <a:pt x="810" y="143"/>
                  </a:cubicBezTo>
                  <a:cubicBezTo>
                    <a:pt x="810" y="143"/>
                    <a:pt x="810" y="143"/>
                    <a:pt x="810" y="143"/>
                  </a:cubicBezTo>
                  <a:cubicBezTo>
                    <a:pt x="809" y="143"/>
                    <a:pt x="809" y="143"/>
                    <a:pt x="809" y="143"/>
                  </a:cubicBezTo>
                  <a:cubicBezTo>
                    <a:pt x="809" y="143"/>
                    <a:pt x="808" y="143"/>
                    <a:pt x="808" y="143"/>
                  </a:cubicBezTo>
                  <a:cubicBezTo>
                    <a:pt x="807" y="143"/>
                    <a:pt x="807" y="143"/>
                    <a:pt x="806" y="143"/>
                  </a:cubicBezTo>
                  <a:cubicBezTo>
                    <a:pt x="806" y="143"/>
                    <a:pt x="805" y="143"/>
                    <a:pt x="805" y="142"/>
                  </a:cubicBezTo>
                  <a:cubicBezTo>
                    <a:pt x="804" y="142"/>
                    <a:pt x="804" y="142"/>
                    <a:pt x="803" y="142"/>
                  </a:cubicBezTo>
                  <a:cubicBezTo>
                    <a:pt x="803" y="142"/>
                    <a:pt x="802" y="142"/>
                    <a:pt x="802" y="142"/>
                  </a:cubicBezTo>
                  <a:cubicBezTo>
                    <a:pt x="801" y="142"/>
                    <a:pt x="801" y="142"/>
                    <a:pt x="801" y="142"/>
                  </a:cubicBezTo>
                  <a:cubicBezTo>
                    <a:pt x="800" y="142"/>
                    <a:pt x="800" y="142"/>
                    <a:pt x="800" y="142"/>
                  </a:cubicBezTo>
                  <a:cubicBezTo>
                    <a:pt x="800" y="142"/>
                    <a:pt x="800" y="142"/>
                    <a:pt x="800" y="142"/>
                  </a:cubicBezTo>
                  <a:cubicBezTo>
                    <a:pt x="799" y="142"/>
                    <a:pt x="799" y="142"/>
                    <a:pt x="799" y="142"/>
                  </a:cubicBezTo>
                  <a:cubicBezTo>
                    <a:pt x="799" y="142"/>
                    <a:pt x="798" y="142"/>
                    <a:pt x="798" y="142"/>
                  </a:cubicBezTo>
                  <a:cubicBezTo>
                    <a:pt x="797" y="142"/>
                    <a:pt x="797" y="141"/>
                    <a:pt x="796" y="141"/>
                  </a:cubicBezTo>
                  <a:cubicBezTo>
                    <a:pt x="796" y="141"/>
                    <a:pt x="795" y="141"/>
                    <a:pt x="795" y="141"/>
                  </a:cubicBezTo>
                  <a:cubicBezTo>
                    <a:pt x="794" y="141"/>
                    <a:pt x="794" y="141"/>
                    <a:pt x="793" y="141"/>
                  </a:cubicBezTo>
                  <a:cubicBezTo>
                    <a:pt x="793" y="141"/>
                    <a:pt x="792" y="141"/>
                    <a:pt x="792" y="141"/>
                  </a:cubicBezTo>
                  <a:cubicBezTo>
                    <a:pt x="791" y="141"/>
                    <a:pt x="791" y="141"/>
                    <a:pt x="790" y="141"/>
                  </a:cubicBezTo>
                  <a:cubicBezTo>
                    <a:pt x="790" y="141"/>
                    <a:pt x="789" y="141"/>
                    <a:pt x="789" y="141"/>
                  </a:cubicBezTo>
                  <a:cubicBezTo>
                    <a:pt x="789" y="141"/>
                    <a:pt x="789" y="141"/>
                    <a:pt x="789" y="141"/>
                  </a:cubicBezTo>
                  <a:cubicBezTo>
                    <a:pt x="788" y="141"/>
                    <a:pt x="788" y="141"/>
                    <a:pt x="787" y="141"/>
                  </a:cubicBezTo>
                  <a:cubicBezTo>
                    <a:pt x="787" y="141"/>
                    <a:pt x="786" y="141"/>
                    <a:pt x="786" y="141"/>
                  </a:cubicBezTo>
                  <a:cubicBezTo>
                    <a:pt x="785" y="141"/>
                    <a:pt x="785" y="141"/>
                    <a:pt x="784" y="140"/>
                  </a:cubicBezTo>
                  <a:cubicBezTo>
                    <a:pt x="784" y="140"/>
                    <a:pt x="783" y="140"/>
                    <a:pt x="782" y="140"/>
                  </a:cubicBezTo>
                  <a:cubicBezTo>
                    <a:pt x="782" y="140"/>
                    <a:pt x="781" y="140"/>
                    <a:pt x="781" y="140"/>
                  </a:cubicBezTo>
                  <a:cubicBezTo>
                    <a:pt x="780" y="140"/>
                    <a:pt x="780" y="140"/>
                    <a:pt x="779" y="140"/>
                  </a:cubicBezTo>
                  <a:cubicBezTo>
                    <a:pt x="779" y="140"/>
                    <a:pt x="778" y="140"/>
                    <a:pt x="777" y="140"/>
                  </a:cubicBezTo>
                  <a:cubicBezTo>
                    <a:pt x="777" y="140"/>
                    <a:pt x="777" y="140"/>
                    <a:pt x="777" y="140"/>
                  </a:cubicBezTo>
                  <a:cubicBezTo>
                    <a:pt x="777" y="140"/>
                    <a:pt x="776" y="140"/>
                    <a:pt x="776" y="140"/>
                  </a:cubicBezTo>
                  <a:cubicBezTo>
                    <a:pt x="775" y="140"/>
                    <a:pt x="774" y="140"/>
                    <a:pt x="774" y="140"/>
                  </a:cubicBezTo>
                  <a:cubicBezTo>
                    <a:pt x="773" y="140"/>
                    <a:pt x="773" y="140"/>
                    <a:pt x="772" y="140"/>
                  </a:cubicBezTo>
                  <a:cubicBezTo>
                    <a:pt x="771" y="140"/>
                    <a:pt x="771" y="140"/>
                    <a:pt x="770" y="140"/>
                  </a:cubicBezTo>
                  <a:cubicBezTo>
                    <a:pt x="770" y="140"/>
                    <a:pt x="769" y="140"/>
                    <a:pt x="769" y="140"/>
                  </a:cubicBezTo>
                  <a:cubicBezTo>
                    <a:pt x="769" y="140"/>
                    <a:pt x="768" y="140"/>
                    <a:pt x="768" y="140"/>
                  </a:cubicBezTo>
                  <a:cubicBezTo>
                    <a:pt x="768" y="140"/>
                    <a:pt x="767" y="140"/>
                    <a:pt x="767" y="140"/>
                  </a:cubicBezTo>
                  <a:cubicBezTo>
                    <a:pt x="766" y="140"/>
                    <a:pt x="766" y="140"/>
                    <a:pt x="766" y="140"/>
                  </a:cubicBezTo>
                  <a:cubicBezTo>
                    <a:pt x="765" y="140"/>
                    <a:pt x="765" y="140"/>
                    <a:pt x="765" y="140"/>
                  </a:cubicBezTo>
                  <a:cubicBezTo>
                    <a:pt x="765" y="140"/>
                    <a:pt x="765" y="140"/>
                    <a:pt x="765" y="140"/>
                  </a:cubicBezTo>
                  <a:cubicBezTo>
                    <a:pt x="764" y="140"/>
                    <a:pt x="764" y="140"/>
                    <a:pt x="764" y="140"/>
                  </a:cubicBezTo>
                  <a:cubicBezTo>
                    <a:pt x="764" y="140"/>
                    <a:pt x="764" y="140"/>
                    <a:pt x="764" y="140"/>
                  </a:cubicBezTo>
                  <a:cubicBezTo>
                    <a:pt x="763" y="140"/>
                    <a:pt x="763" y="140"/>
                    <a:pt x="763" y="140"/>
                  </a:cubicBezTo>
                  <a:cubicBezTo>
                    <a:pt x="763" y="140"/>
                    <a:pt x="763" y="140"/>
                    <a:pt x="763" y="140"/>
                  </a:cubicBezTo>
                  <a:cubicBezTo>
                    <a:pt x="763" y="140"/>
                    <a:pt x="763" y="140"/>
                    <a:pt x="763" y="140"/>
                  </a:cubicBezTo>
                  <a:cubicBezTo>
                    <a:pt x="763" y="140"/>
                    <a:pt x="763" y="140"/>
                    <a:pt x="763" y="140"/>
                  </a:cubicBezTo>
                  <a:cubicBezTo>
                    <a:pt x="762" y="140"/>
                    <a:pt x="762" y="140"/>
                    <a:pt x="762" y="140"/>
                  </a:cubicBezTo>
                  <a:cubicBezTo>
                    <a:pt x="762" y="140"/>
                    <a:pt x="762" y="140"/>
                    <a:pt x="762" y="140"/>
                  </a:cubicBezTo>
                  <a:cubicBezTo>
                    <a:pt x="762" y="140"/>
                    <a:pt x="762" y="140"/>
                    <a:pt x="762" y="140"/>
                  </a:cubicBezTo>
                  <a:cubicBezTo>
                    <a:pt x="762" y="140"/>
                    <a:pt x="762" y="140"/>
                    <a:pt x="762" y="140"/>
                  </a:cubicBezTo>
                  <a:cubicBezTo>
                    <a:pt x="762" y="140"/>
                    <a:pt x="761" y="140"/>
                    <a:pt x="760" y="140"/>
                  </a:cubicBezTo>
                  <a:cubicBezTo>
                    <a:pt x="760" y="140"/>
                    <a:pt x="759" y="140"/>
                    <a:pt x="759" y="140"/>
                  </a:cubicBezTo>
                  <a:cubicBezTo>
                    <a:pt x="758" y="140"/>
                    <a:pt x="757" y="140"/>
                    <a:pt x="757" y="140"/>
                  </a:cubicBezTo>
                  <a:cubicBezTo>
                    <a:pt x="756" y="140"/>
                    <a:pt x="756" y="140"/>
                    <a:pt x="755" y="140"/>
                  </a:cubicBezTo>
                  <a:cubicBezTo>
                    <a:pt x="754" y="140"/>
                    <a:pt x="753" y="140"/>
                    <a:pt x="753" y="141"/>
                  </a:cubicBezTo>
                  <a:cubicBezTo>
                    <a:pt x="752" y="141"/>
                    <a:pt x="751" y="141"/>
                    <a:pt x="751" y="141"/>
                  </a:cubicBezTo>
                  <a:cubicBezTo>
                    <a:pt x="750" y="141"/>
                    <a:pt x="749" y="141"/>
                    <a:pt x="748" y="141"/>
                  </a:cubicBezTo>
                  <a:cubicBezTo>
                    <a:pt x="748" y="141"/>
                    <a:pt x="747" y="141"/>
                    <a:pt x="746" y="141"/>
                  </a:cubicBezTo>
                  <a:cubicBezTo>
                    <a:pt x="745" y="141"/>
                    <a:pt x="744" y="141"/>
                    <a:pt x="743" y="141"/>
                  </a:cubicBezTo>
                  <a:cubicBezTo>
                    <a:pt x="742" y="141"/>
                    <a:pt x="741" y="141"/>
                    <a:pt x="740" y="142"/>
                  </a:cubicBezTo>
                  <a:cubicBezTo>
                    <a:pt x="739" y="142"/>
                    <a:pt x="738" y="142"/>
                    <a:pt x="737" y="142"/>
                  </a:cubicBezTo>
                  <a:cubicBezTo>
                    <a:pt x="736" y="142"/>
                    <a:pt x="735" y="142"/>
                    <a:pt x="734" y="142"/>
                  </a:cubicBezTo>
                  <a:cubicBezTo>
                    <a:pt x="733" y="143"/>
                    <a:pt x="731" y="143"/>
                    <a:pt x="729" y="143"/>
                  </a:cubicBezTo>
                  <a:cubicBezTo>
                    <a:pt x="728" y="143"/>
                    <a:pt x="727" y="143"/>
                    <a:pt x="726" y="144"/>
                  </a:cubicBezTo>
                  <a:cubicBezTo>
                    <a:pt x="725" y="144"/>
                    <a:pt x="725" y="144"/>
                    <a:pt x="725" y="144"/>
                  </a:cubicBezTo>
                  <a:cubicBezTo>
                    <a:pt x="725" y="144"/>
                    <a:pt x="725" y="144"/>
                    <a:pt x="725" y="144"/>
                  </a:cubicBezTo>
                  <a:cubicBezTo>
                    <a:pt x="724" y="144"/>
                    <a:pt x="724" y="144"/>
                    <a:pt x="724" y="144"/>
                  </a:cubicBezTo>
                  <a:cubicBezTo>
                    <a:pt x="723" y="144"/>
                    <a:pt x="721" y="144"/>
                    <a:pt x="720" y="145"/>
                  </a:cubicBezTo>
                  <a:cubicBezTo>
                    <a:pt x="719" y="145"/>
                    <a:pt x="718" y="145"/>
                    <a:pt x="717" y="145"/>
                  </a:cubicBezTo>
                  <a:cubicBezTo>
                    <a:pt x="716" y="145"/>
                    <a:pt x="716" y="145"/>
                    <a:pt x="716" y="145"/>
                  </a:cubicBezTo>
                  <a:cubicBezTo>
                    <a:pt x="715" y="145"/>
                    <a:pt x="715" y="146"/>
                    <a:pt x="715" y="146"/>
                  </a:cubicBezTo>
                  <a:cubicBezTo>
                    <a:pt x="712" y="146"/>
                    <a:pt x="710" y="147"/>
                    <a:pt x="708" y="147"/>
                  </a:cubicBezTo>
                  <a:cubicBezTo>
                    <a:pt x="707" y="147"/>
                    <a:pt x="707" y="147"/>
                    <a:pt x="706" y="148"/>
                  </a:cubicBezTo>
                  <a:cubicBezTo>
                    <a:pt x="705" y="148"/>
                    <a:pt x="703" y="148"/>
                    <a:pt x="702" y="149"/>
                  </a:cubicBezTo>
                  <a:cubicBezTo>
                    <a:pt x="701" y="149"/>
                    <a:pt x="701" y="149"/>
                    <a:pt x="700" y="149"/>
                  </a:cubicBezTo>
                  <a:cubicBezTo>
                    <a:pt x="699" y="149"/>
                    <a:pt x="699" y="150"/>
                    <a:pt x="698" y="150"/>
                  </a:cubicBezTo>
                  <a:cubicBezTo>
                    <a:pt x="696" y="150"/>
                    <a:pt x="694" y="151"/>
                    <a:pt x="692" y="151"/>
                  </a:cubicBezTo>
                  <a:cubicBezTo>
                    <a:pt x="692" y="152"/>
                    <a:pt x="691" y="152"/>
                    <a:pt x="691" y="152"/>
                  </a:cubicBezTo>
                  <a:cubicBezTo>
                    <a:pt x="690" y="152"/>
                    <a:pt x="690" y="152"/>
                    <a:pt x="690" y="152"/>
                  </a:cubicBezTo>
                  <a:cubicBezTo>
                    <a:pt x="690" y="152"/>
                    <a:pt x="690" y="152"/>
                    <a:pt x="690" y="152"/>
                  </a:cubicBezTo>
                  <a:cubicBezTo>
                    <a:pt x="689" y="152"/>
                    <a:pt x="689" y="152"/>
                    <a:pt x="689" y="152"/>
                  </a:cubicBezTo>
                  <a:cubicBezTo>
                    <a:pt x="688" y="153"/>
                    <a:pt x="686" y="153"/>
                    <a:pt x="685" y="154"/>
                  </a:cubicBezTo>
                  <a:cubicBezTo>
                    <a:pt x="684" y="154"/>
                    <a:pt x="684" y="154"/>
                    <a:pt x="684" y="154"/>
                  </a:cubicBezTo>
                  <a:cubicBezTo>
                    <a:pt x="682" y="155"/>
                    <a:pt x="681" y="155"/>
                    <a:pt x="679" y="156"/>
                  </a:cubicBezTo>
                  <a:cubicBezTo>
                    <a:pt x="679" y="156"/>
                    <a:pt x="679" y="156"/>
                    <a:pt x="679" y="156"/>
                  </a:cubicBezTo>
                  <a:cubicBezTo>
                    <a:pt x="679" y="156"/>
                    <a:pt x="679" y="156"/>
                    <a:pt x="679" y="156"/>
                  </a:cubicBezTo>
                  <a:cubicBezTo>
                    <a:pt x="677" y="157"/>
                    <a:pt x="676" y="157"/>
                    <a:pt x="675" y="158"/>
                  </a:cubicBezTo>
                  <a:cubicBezTo>
                    <a:pt x="674" y="158"/>
                    <a:pt x="674" y="158"/>
                    <a:pt x="674" y="158"/>
                  </a:cubicBezTo>
                  <a:cubicBezTo>
                    <a:pt x="673" y="159"/>
                    <a:pt x="671" y="160"/>
                    <a:pt x="670" y="160"/>
                  </a:cubicBezTo>
                  <a:cubicBezTo>
                    <a:pt x="670" y="160"/>
                    <a:pt x="670" y="160"/>
                    <a:pt x="670" y="160"/>
                  </a:cubicBezTo>
                  <a:cubicBezTo>
                    <a:pt x="669" y="161"/>
                    <a:pt x="669" y="161"/>
                    <a:pt x="669" y="161"/>
                  </a:cubicBezTo>
                  <a:cubicBezTo>
                    <a:pt x="669" y="161"/>
                    <a:pt x="668" y="161"/>
                    <a:pt x="668" y="162"/>
                  </a:cubicBezTo>
                  <a:cubicBezTo>
                    <a:pt x="667" y="162"/>
                    <a:pt x="667" y="162"/>
                    <a:pt x="667" y="162"/>
                  </a:cubicBezTo>
                  <a:cubicBezTo>
                    <a:pt x="666" y="162"/>
                    <a:pt x="666" y="162"/>
                    <a:pt x="666" y="162"/>
                  </a:cubicBezTo>
                  <a:cubicBezTo>
                    <a:pt x="665" y="163"/>
                    <a:pt x="665" y="163"/>
                    <a:pt x="665" y="163"/>
                  </a:cubicBezTo>
                  <a:cubicBezTo>
                    <a:pt x="665" y="163"/>
                    <a:pt x="665" y="163"/>
                    <a:pt x="665" y="163"/>
                  </a:cubicBezTo>
                  <a:cubicBezTo>
                    <a:pt x="665" y="163"/>
                    <a:pt x="665" y="163"/>
                    <a:pt x="665" y="163"/>
                  </a:cubicBezTo>
                  <a:cubicBezTo>
                    <a:pt x="664" y="164"/>
                    <a:pt x="664" y="164"/>
                    <a:pt x="664" y="164"/>
                  </a:cubicBezTo>
                  <a:cubicBezTo>
                    <a:pt x="664" y="164"/>
                    <a:pt x="663" y="164"/>
                    <a:pt x="663" y="165"/>
                  </a:cubicBezTo>
                  <a:cubicBezTo>
                    <a:pt x="662" y="165"/>
                    <a:pt x="662" y="165"/>
                    <a:pt x="662" y="165"/>
                  </a:cubicBezTo>
                  <a:cubicBezTo>
                    <a:pt x="662" y="165"/>
                    <a:pt x="662" y="165"/>
                    <a:pt x="662" y="165"/>
                  </a:cubicBezTo>
                  <a:cubicBezTo>
                    <a:pt x="661" y="166"/>
                    <a:pt x="661" y="166"/>
                    <a:pt x="661" y="166"/>
                  </a:cubicBezTo>
                  <a:cubicBezTo>
                    <a:pt x="660" y="167"/>
                    <a:pt x="660" y="167"/>
                    <a:pt x="660" y="167"/>
                  </a:cubicBezTo>
                  <a:cubicBezTo>
                    <a:pt x="660" y="167"/>
                    <a:pt x="660" y="167"/>
                    <a:pt x="660" y="167"/>
                  </a:cubicBezTo>
                  <a:cubicBezTo>
                    <a:pt x="659" y="168"/>
                    <a:pt x="659" y="168"/>
                    <a:pt x="659" y="168"/>
                  </a:cubicBezTo>
                  <a:cubicBezTo>
                    <a:pt x="659" y="168"/>
                    <a:pt x="659" y="168"/>
                    <a:pt x="659" y="168"/>
                  </a:cubicBezTo>
                  <a:cubicBezTo>
                    <a:pt x="659" y="168"/>
                    <a:pt x="659" y="168"/>
                    <a:pt x="659" y="168"/>
                  </a:cubicBezTo>
                  <a:cubicBezTo>
                    <a:pt x="658" y="169"/>
                    <a:pt x="658" y="169"/>
                    <a:pt x="658" y="169"/>
                  </a:cubicBezTo>
                  <a:cubicBezTo>
                    <a:pt x="658" y="169"/>
                    <a:pt x="658" y="169"/>
                    <a:pt x="658" y="169"/>
                  </a:cubicBezTo>
                  <a:cubicBezTo>
                    <a:pt x="658" y="169"/>
                    <a:pt x="658" y="169"/>
                    <a:pt x="658" y="169"/>
                  </a:cubicBezTo>
                  <a:cubicBezTo>
                    <a:pt x="657" y="170"/>
                    <a:pt x="657" y="170"/>
                    <a:pt x="657" y="170"/>
                  </a:cubicBezTo>
                  <a:cubicBezTo>
                    <a:pt x="657" y="170"/>
                    <a:pt x="657" y="170"/>
                    <a:pt x="657" y="170"/>
                  </a:cubicBezTo>
                  <a:cubicBezTo>
                    <a:pt x="656" y="171"/>
                    <a:pt x="656" y="171"/>
                    <a:pt x="656" y="171"/>
                  </a:cubicBezTo>
                  <a:cubicBezTo>
                    <a:pt x="656" y="171"/>
                    <a:pt x="656" y="171"/>
                    <a:pt x="656" y="171"/>
                  </a:cubicBezTo>
                  <a:cubicBezTo>
                    <a:pt x="656" y="171"/>
                    <a:pt x="656" y="171"/>
                    <a:pt x="656" y="171"/>
                  </a:cubicBezTo>
                  <a:cubicBezTo>
                    <a:pt x="656" y="172"/>
                    <a:pt x="656" y="172"/>
                    <a:pt x="656" y="172"/>
                  </a:cubicBezTo>
                  <a:cubicBezTo>
                    <a:pt x="655" y="172"/>
                    <a:pt x="655" y="172"/>
                    <a:pt x="655" y="172"/>
                  </a:cubicBezTo>
                  <a:cubicBezTo>
                    <a:pt x="655" y="172"/>
                    <a:pt x="655" y="172"/>
                    <a:pt x="655" y="172"/>
                  </a:cubicBezTo>
                  <a:cubicBezTo>
                    <a:pt x="655" y="172"/>
                    <a:pt x="655" y="172"/>
                    <a:pt x="655" y="172"/>
                  </a:cubicBezTo>
                  <a:cubicBezTo>
                    <a:pt x="655" y="173"/>
                    <a:pt x="655" y="173"/>
                    <a:pt x="655" y="173"/>
                  </a:cubicBezTo>
                  <a:cubicBezTo>
                    <a:pt x="655" y="173"/>
                    <a:pt x="655" y="173"/>
                    <a:pt x="655" y="173"/>
                  </a:cubicBezTo>
                  <a:cubicBezTo>
                    <a:pt x="655" y="174"/>
                    <a:pt x="655" y="174"/>
                    <a:pt x="655" y="174"/>
                  </a:cubicBezTo>
                  <a:cubicBezTo>
                    <a:pt x="655" y="174"/>
                    <a:pt x="655" y="174"/>
                    <a:pt x="655" y="174"/>
                  </a:cubicBezTo>
                  <a:cubicBezTo>
                    <a:pt x="655" y="174"/>
                    <a:pt x="655" y="174"/>
                    <a:pt x="655" y="174"/>
                  </a:cubicBezTo>
                  <a:cubicBezTo>
                    <a:pt x="654" y="175"/>
                    <a:pt x="654" y="175"/>
                    <a:pt x="654" y="175"/>
                  </a:cubicBezTo>
                  <a:cubicBezTo>
                    <a:pt x="654" y="175"/>
                    <a:pt x="654" y="175"/>
                    <a:pt x="654" y="175"/>
                  </a:cubicBezTo>
                  <a:cubicBezTo>
                    <a:pt x="654" y="176"/>
                    <a:pt x="654" y="176"/>
                    <a:pt x="654" y="176"/>
                  </a:cubicBezTo>
                  <a:cubicBezTo>
                    <a:pt x="650" y="205"/>
                    <a:pt x="646" y="234"/>
                    <a:pt x="642" y="264"/>
                  </a:cubicBezTo>
                  <a:cubicBezTo>
                    <a:pt x="640" y="264"/>
                    <a:pt x="637" y="264"/>
                    <a:pt x="635" y="264"/>
                  </a:cubicBezTo>
                  <a:cubicBezTo>
                    <a:pt x="634" y="264"/>
                    <a:pt x="634" y="264"/>
                    <a:pt x="634" y="264"/>
                  </a:cubicBezTo>
                  <a:cubicBezTo>
                    <a:pt x="629" y="264"/>
                    <a:pt x="623" y="264"/>
                    <a:pt x="618" y="265"/>
                  </a:cubicBezTo>
                  <a:cubicBezTo>
                    <a:pt x="617" y="265"/>
                    <a:pt x="617" y="265"/>
                    <a:pt x="617" y="265"/>
                  </a:cubicBezTo>
                  <a:cubicBezTo>
                    <a:pt x="611" y="265"/>
                    <a:pt x="606" y="265"/>
                    <a:pt x="600" y="266"/>
                  </a:cubicBezTo>
                  <a:cubicBezTo>
                    <a:pt x="598" y="266"/>
                    <a:pt x="595" y="266"/>
                    <a:pt x="593" y="266"/>
                  </a:cubicBezTo>
                  <a:cubicBezTo>
                    <a:pt x="592" y="266"/>
                    <a:pt x="592" y="266"/>
                    <a:pt x="591" y="266"/>
                  </a:cubicBezTo>
                  <a:cubicBezTo>
                    <a:pt x="589" y="266"/>
                    <a:pt x="588" y="266"/>
                    <a:pt x="586" y="266"/>
                  </a:cubicBezTo>
                  <a:cubicBezTo>
                    <a:pt x="584" y="266"/>
                    <a:pt x="582" y="266"/>
                    <a:pt x="580" y="266"/>
                  </a:cubicBezTo>
                  <a:cubicBezTo>
                    <a:pt x="579" y="266"/>
                    <a:pt x="578" y="266"/>
                    <a:pt x="577" y="266"/>
                  </a:cubicBezTo>
                  <a:cubicBezTo>
                    <a:pt x="575" y="267"/>
                    <a:pt x="572" y="267"/>
                    <a:pt x="570" y="267"/>
                  </a:cubicBezTo>
                  <a:cubicBezTo>
                    <a:pt x="569" y="267"/>
                    <a:pt x="568" y="267"/>
                    <a:pt x="567" y="267"/>
                  </a:cubicBezTo>
                  <a:cubicBezTo>
                    <a:pt x="550" y="268"/>
                    <a:pt x="534" y="268"/>
                    <a:pt x="520" y="269"/>
                  </a:cubicBezTo>
                  <a:cubicBezTo>
                    <a:pt x="519" y="269"/>
                    <a:pt x="519" y="269"/>
                    <a:pt x="519" y="269"/>
                  </a:cubicBezTo>
                  <a:cubicBezTo>
                    <a:pt x="517" y="269"/>
                    <a:pt x="514" y="269"/>
                    <a:pt x="512" y="269"/>
                  </a:cubicBezTo>
                  <a:cubicBezTo>
                    <a:pt x="511" y="269"/>
                    <a:pt x="511" y="269"/>
                    <a:pt x="511" y="269"/>
                  </a:cubicBezTo>
                  <a:cubicBezTo>
                    <a:pt x="506" y="269"/>
                    <a:pt x="501" y="269"/>
                    <a:pt x="496" y="269"/>
                  </a:cubicBezTo>
                  <a:cubicBezTo>
                    <a:pt x="492" y="270"/>
                    <a:pt x="488" y="270"/>
                    <a:pt x="484" y="270"/>
                  </a:cubicBezTo>
                  <a:cubicBezTo>
                    <a:pt x="472" y="270"/>
                    <a:pt x="464" y="270"/>
                    <a:pt x="462" y="270"/>
                  </a:cubicBezTo>
                  <a:cubicBezTo>
                    <a:pt x="462" y="270"/>
                    <a:pt x="462" y="270"/>
                    <a:pt x="462" y="270"/>
                  </a:cubicBezTo>
                  <a:cubicBezTo>
                    <a:pt x="462" y="270"/>
                    <a:pt x="462" y="270"/>
                    <a:pt x="462" y="270"/>
                  </a:cubicBezTo>
                  <a:cubicBezTo>
                    <a:pt x="462" y="271"/>
                    <a:pt x="462" y="271"/>
                    <a:pt x="462" y="271"/>
                  </a:cubicBezTo>
                  <a:cubicBezTo>
                    <a:pt x="461" y="271"/>
                    <a:pt x="461" y="271"/>
                    <a:pt x="461" y="271"/>
                  </a:cubicBezTo>
                  <a:cubicBezTo>
                    <a:pt x="461" y="271"/>
                    <a:pt x="461" y="271"/>
                    <a:pt x="461" y="271"/>
                  </a:cubicBezTo>
                  <a:cubicBezTo>
                    <a:pt x="460" y="271"/>
                    <a:pt x="460" y="271"/>
                    <a:pt x="460" y="271"/>
                  </a:cubicBezTo>
                  <a:cubicBezTo>
                    <a:pt x="460" y="271"/>
                    <a:pt x="460" y="271"/>
                    <a:pt x="460" y="271"/>
                  </a:cubicBezTo>
                  <a:cubicBezTo>
                    <a:pt x="459" y="271"/>
                    <a:pt x="459" y="271"/>
                    <a:pt x="458" y="271"/>
                  </a:cubicBezTo>
                  <a:cubicBezTo>
                    <a:pt x="458" y="271"/>
                    <a:pt x="458" y="271"/>
                    <a:pt x="458" y="271"/>
                  </a:cubicBezTo>
                  <a:cubicBezTo>
                    <a:pt x="457" y="271"/>
                    <a:pt x="457" y="271"/>
                    <a:pt x="456" y="271"/>
                  </a:cubicBezTo>
                  <a:cubicBezTo>
                    <a:pt x="456" y="271"/>
                    <a:pt x="456" y="271"/>
                    <a:pt x="456" y="271"/>
                  </a:cubicBezTo>
                  <a:cubicBezTo>
                    <a:pt x="455" y="271"/>
                    <a:pt x="454" y="271"/>
                    <a:pt x="453" y="271"/>
                  </a:cubicBezTo>
                  <a:cubicBezTo>
                    <a:pt x="453" y="271"/>
                    <a:pt x="453" y="271"/>
                    <a:pt x="453" y="271"/>
                  </a:cubicBezTo>
                  <a:cubicBezTo>
                    <a:pt x="453" y="271"/>
                    <a:pt x="452" y="271"/>
                    <a:pt x="451" y="271"/>
                  </a:cubicBezTo>
                  <a:cubicBezTo>
                    <a:pt x="450" y="271"/>
                    <a:pt x="450" y="271"/>
                    <a:pt x="450" y="271"/>
                  </a:cubicBezTo>
                  <a:cubicBezTo>
                    <a:pt x="449" y="271"/>
                    <a:pt x="448" y="272"/>
                    <a:pt x="447" y="272"/>
                  </a:cubicBezTo>
                  <a:cubicBezTo>
                    <a:pt x="446" y="272"/>
                    <a:pt x="445" y="272"/>
                    <a:pt x="444" y="272"/>
                  </a:cubicBezTo>
                  <a:cubicBezTo>
                    <a:pt x="444" y="272"/>
                    <a:pt x="444" y="272"/>
                    <a:pt x="444" y="272"/>
                  </a:cubicBezTo>
                  <a:cubicBezTo>
                    <a:pt x="442" y="271"/>
                    <a:pt x="441" y="271"/>
                    <a:pt x="440" y="271"/>
                  </a:cubicBezTo>
                  <a:cubicBezTo>
                    <a:pt x="440" y="271"/>
                    <a:pt x="440" y="271"/>
                    <a:pt x="440" y="271"/>
                  </a:cubicBezTo>
                  <a:cubicBezTo>
                    <a:pt x="438" y="271"/>
                    <a:pt x="437" y="271"/>
                    <a:pt x="436" y="271"/>
                  </a:cubicBezTo>
                  <a:cubicBezTo>
                    <a:pt x="436" y="271"/>
                    <a:pt x="436" y="271"/>
                    <a:pt x="436" y="271"/>
                  </a:cubicBezTo>
                  <a:cubicBezTo>
                    <a:pt x="434" y="271"/>
                    <a:pt x="433" y="271"/>
                    <a:pt x="432" y="271"/>
                  </a:cubicBezTo>
                  <a:cubicBezTo>
                    <a:pt x="431" y="271"/>
                    <a:pt x="431" y="271"/>
                    <a:pt x="431" y="271"/>
                  </a:cubicBezTo>
                  <a:cubicBezTo>
                    <a:pt x="430" y="271"/>
                    <a:pt x="429" y="270"/>
                    <a:pt x="427" y="270"/>
                  </a:cubicBezTo>
                  <a:cubicBezTo>
                    <a:pt x="427" y="270"/>
                    <a:pt x="427" y="270"/>
                    <a:pt x="427" y="270"/>
                  </a:cubicBezTo>
                  <a:cubicBezTo>
                    <a:pt x="426" y="270"/>
                    <a:pt x="424" y="270"/>
                    <a:pt x="423" y="269"/>
                  </a:cubicBezTo>
                  <a:cubicBezTo>
                    <a:pt x="423" y="269"/>
                    <a:pt x="423" y="269"/>
                    <a:pt x="423" y="269"/>
                  </a:cubicBezTo>
                  <a:cubicBezTo>
                    <a:pt x="419" y="269"/>
                    <a:pt x="416" y="268"/>
                    <a:pt x="413" y="267"/>
                  </a:cubicBezTo>
                  <a:cubicBezTo>
                    <a:pt x="413" y="267"/>
                    <a:pt x="413" y="267"/>
                    <a:pt x="413" y="267"/>
                  </a:cubicBezTo>
                  <a:cubicBezTo>
                    <a:pt x="412" y="267"/>
                    <a:pt x="410" y="266"/>
                    <a:pt x="409" y="266"/>
                  </a:cubicBezTo>
                  <a:cubicBezTo>
                    <a:pt x="408" y="266"/>
                    <a:pt x="408" y="266"/>
                    <a:pt x="407" y="265"/>
                  </a:cubicBezTo>
                  <a:cubicBezTo>
                    <a:pt x="406" y="265"/>
                    <a:pt x="405" y="265"/>
                    <a:pt x="404" y="264"/>
                  </a:cubicBezTo>
                  <a:cubicBezTo>
                    <a:pt x="404" y="264"/>
                    <a:pt x="403" y="264"/>
                    <a:pt x="402" y="264"/>
                  </a:cubicBezTo>
                  <a:cubicBezTo>
                    <a:pt x="401" y="263"/>
                    <a:pt x="401" y="263"/>
                    <a:pt x="400" y="262"/>
                  </a:cubicBezTo>
                  <a:cubicBezTo>
                    <a:pt x="399" y="262"/>
                    <a:pt x="398" y="262"/>
                    <a:pt x="398" y="261"/>
                  </a:cubicBezTo>
                  <a:cubicBezTo>
                    <a:pt x="397" y="261"/>
                    <a:pt x="396" y="261"/>
                    <a:pt x="395" y="260"/>
                  </a:cubicBezTo>
                  <a:cubicBezTo>
                    <a:pt x="395" y="260"/>
                    <a:pt x="394" y="260"/>
                    <a:pt x="393" y="259"/>
                  </a:cubicBezTo>
                  <a:cubicBezTo>
                    <a:pt x="392" y="259"/>
                    <a:pt x="392" y="258"/>
                    <a:pt x="391" y="258"/>
                  </a:cubicBezTo>
                  <a:cubicBezTo>
                    <a:pt x="390" y="257"/>
                    <a:pt x="390" y="257"/>
                    <a:pt x="389" y="257"/>
                  </a:cubicBezTo>
                  <a:cubicBezTo>
                    <a:pt x="388" y="256"/>
                    <a:pt x="387" y="255"/>
                    <a:pt x="386" y="255"/>
                  </a:cubicBezTo>
                  <a:cubicBezTo>
                    <a:pt x="386" y="254"/>
                    <a:pt x="385" y="254"/>
                    <a:pt x="385" y="254"/>
                  </a:cubicBezTo>
                  <a:cubicBezTo>
                    <a:pt x="384" y="253"/>
                    <a:pt x="383" y="252"/>
                    <a:pt x="382" y="252"/>
                  </a:cubicBezTo>
                  <a:cubicBezTo>
                    <a:pt x="381" y="251"/>
                    <a:pt x="381" y="251"/>
                    <a:pt x="381" y="250"/>
                  </a:cubicBezTo>
                  <a:cubicBezTo>
                    <a:pt x="379" y="249"/>
                    <a:pt x="378" y="248"/>
                    <a:pt x="377" y="247"/>
                  </a:cubicBezTo>
                  <a:cubicBezTo>
                    <a:pt x="373" y="243"/>
                    <a:pt x="369" y="239"/>
                    <a:pt x="365" y="235"/>
                  </a:cubicBezTo>
                  <a:cubicBezTo>
                    <a:pt x="363" y="233"/>
                    <a:pt x="362" y="232"/>
                    <a:pt x="360" y="230"/>
                  </a:cubicBezTo>
                  <a:cubicBezTo>
                    <a:pt x="358" y="227"/>
                    <a:pt x="355" y="225"/>
                    <a:pt x="353" y="222"/>
                  </a:cubicBezTo>
                  <a:cubicBezTo>
                    <a:pt x="353" y="221"/>
                    <a:pt x="352" y="221"/>
                    <a:pt x="352" y="221"/>
                  </a:cubicBezTo>
                  <a:cubicBezTo>
                    <a:pt x="351" y="220"/>
                    <a:pt x="350" y="218"/>
                    <a:pt x="349" y="217"/>
                  </a:cubicBezTo>
                  <a:cubicBezTo>
                    <a:pt x="348" y="216"/>
                    <a:pt x="347" y="216"/>
                    <a:pt x="346" y="215"/>
                  </a:cubicBezTo>
                  <a:cubicBezTo>
                    <a:pt x="345" y="213"/>
                    <a:pt x="344" y="212"/>
                    <a:pt x="343" y="211"/>
                  </a:cubicBezTo>
                  <a:cubicBezTo>
                    <a:pt x="342" y="210"/>
                    <a:pt x="342" y="209"/>
                    <a:pt x="341" y="209"/>
                  </a:cubicBezTo>
                  <a:cubicBezTo>
                    <a:pt x="340" y="208"/>
                    <a:pt x="339" y="206"/>
                    <a:pt x="337" y="205"/>
                  </a:cubicBezTo>
                  <a:cubicBezTo>
                    <a:pt x="337" y="204"/>
                    <a:pt x="336" y="204"/>
                    <a:pt x="335" y="203"/>
                  </a:cubicBezTo>
                  <a:cubicBezTo>
                    <a:pt x="335" y="203"/>
                    <a:pt x="335" y="202"/>
                    <a:pt x="334" y="202"/>
                  </a:cubicBezTo>
                  <a:cubicBezTo>
                    <a:pt x="333" y="201"/>
                    <a:pt x="333" y="200"/>
                    <a:pt x="332" y="200"/>
                  </a:cubicBezTo>
                  <a:cubicBezTo>
                    <a:pt x="332" y="199"/>
                    <a:pt x="331" y="199"/>
                    <a:pt x="331" y="198"/>
                  </a:cubicBezTo>
                  <a:cubicBezTo>
                    <a:pt x="330" y="198"/>
                    <a:pt x="330" y="198"/>
                    <a:pt x="330" y="198"/>
                  </a:cubicBezTo>
                  <a:cubicBezTo>
                    <a:pt x="329" y="197"/>
                    <a:pt x="328" y="195"/>
                    <a:pt x="327" y="194"/>
                  </a:cubicBezTo>
                  <a:cubicBezTo>
                    <a:pt x="326" y="194"/>
                    <a:pt x="325" y="193"/>
                    <a:pt x="325" y="193"/>
                  </a:cubicBezTo>
                  <a:cubicBezTo>
                    <a:pt x="324" y="192"/>
                    <a:pt x="322" y="191"/>
                    <a:pt x="321" y="190"/>
                  </a:cubicBezTo>
                  <a:cubicBezTo>
                    <a:pt x="321" y="189"/>
                    <a:pt x="320" y="188"/>
                    <a:pt x="319" y="188"/>
                  </a:cubicBezTo>
                  <a:cubicBezTo>
                    <a:pt x="318" y="187"/>
                    <a:pt x="316" y="185"/>
                    <a:pt x="315" y="184"/>
                  </a:cubicBezTo>
                  <a:cubicBezTo>
                    <a:pt x="314" y="184"/>
                    <a:pt x="314" y="184"/>
                    <a:pt x="314" y="184"/>
                  </a:cubicBezTo>
                  <a:cubicBezTo>
                    <a:pt x="314" y="184"/>
                    <a:pt x="314" y="184"/>
                    <a:pt x="314" y="184"/>
                  </a:cubicBezTo>
                  <a:cubicBezTo>
                    <a:pt x="312" y="182"/>
                    <a:pt x="311" y="181"/>
                    <a:pt x="309" y="180"/>
                  </a:cubicBezTo>
                  <a:cubicBezTo>
                    <a:pt x="309" y="180"/>
                    <a:pt x="309" y="180"/>
                    <a:pt x="309" y="180"/>
                  </a:cubicBezTo>
                  <a:cubicBezTo>
                    <a:pt x="308" y="179"/>
                    <a:pt x="308" y="179"/>
                    <a:pt x="307" y="179"/>
                  </a:cubicBezTo>
                  <a:cubicBezTo>
                    <a:pt x="306" y="178"/>
                    <a:pt x="305" y="177"/>
                    <a:pt x="304" y="177"/>
                  </a:cubicBezTo>
                  <a:cubicBezTo>
                    <a:pt x="303" y="176"/>
                    <a:pt x="302" y="176"/>
                    <a:pt x="302" y="176"/>
                  </a:cubicBezTo>
                  <a:cubicBezTo>
                    <a:pt x="300" y="175"/>
                    <a:pt x="299" y="175"/>
                    <a:pt x="298" y="174"/>
                  </a:cubicBezTo>
                  <a:cubicBezTo>
                    <a:pt x="297" y="174"/>
                    <a:pt x="297" y="174"/>
                    <a:pt x="296" y="173"/>
                  </a:cubicBezTo>
                  <a:cubicBezTo>
                    <a:pt x="295" y="173"/>
                    <a:pt x="294" y="173"/>
                    <a:pt x="294" y="172"/>
                  </a:cubicBezTo>
                  <a:cubicBezTo>
                    <a:pt x="293" y="172"/>
                    <a:pt x="293" y="172"/>
                    <a:pt x="293" y="172"/>
                  </a:cubicBezTo>
                  <a:cubicBezTo>
                    <a:pt x="292" y="172"/>
                    <a:pt x="292" y="172"/>
                    <a:pt x="292" y="172"/>
                  </a:cubicBezTo>
                  <a:cubicBezTo>
                    <a:pt x="292" y="172"/>
                    <a:pt x="292" y="172"/>
                    <a:pt x="292" y="172"/>
                  </a:cubicBezTo>
                  <a:cubicBezTo>
                    <a:pt x="291" y="172"/>
                    <a:pt x="291" y="172"/>
                    <a:pt x="291" y="172"/>
                  </a:cubicBezTo>
                  <a:cubicBezTo>
                    <a:pt x="291" y="172"/>
                    <a:pt x="291" y="172"/>
                    <a:pt x="291" y="172"/>
                  </a:cubicBezTo>
                  <a:cubicBezTo>
                    <a:pt x="290" y="171"/>
                    <a:pt x="290" y="171"/>
                    <a:pt x="290" y="171"/>
                  </a:cubicBezTo>
                  <a:cubicBezTo>
                    <a:pt x="290" y="171"/>
                    <a:pt x="290" y="171"/>
                    <a:pt x="290" y="171"/>
                  </a:cubicBezTo>
                  <a:cubicBezTo>
                    <a:pt x="290" y="171"/>
                    <a:pt x="290" y="171"/>
                    <a:pt x="290" y="171"/>
                  </a:cubicBezTo>
                  <a:cubicBezTo>
                    <a:pt x="289" y="171"/>
                    <a:pt x="289" y="171"/>
                    <a:pt x="289" y="171"/>
                  </a:cubicBezTo>
                  <a:cubicBezTo>
                    <a:pt x="289" y="171"/>
                    <a:pt x="289" y="171"/>
                    <a:pt x="289" y="171"/>
                  </a:cubicBezTo>
                  <a:cubicBezTo>
                    <a:pt x="289" y="171"/>
                    <a:pt x="289" y="171"/>
                    <a:pt x="289" y="171"/>
                  </a:cubicBezTo>
                  <a:cubicBezTo>
                    <a:pt x="288" y="171"/>
                    <a:pt x="288" y="171"/>
                    <a:pt x="288" y="171"/>
                  </a:cubicBezTo>
                  <a:cubicBezTo>
                    <a:pt x="288" y="171"/>
                    <a:pt x="288" y="171"/>
                    <a:pt x="288" y="171"/>
                  </a:cubicBezTo>
                  <a:cubicBezTo>
                    <a:pt x="288" y="171"/>
                    <a:pt x="288" y="171"/>
                    <a:pt x="288" y="171"/>
                  </a:cubicBezTo>
                  <a:cubicBezTo>
                    <a:pt x="287" y="171"/>
                    <a:pt x="287" y="171"/>
                    <a:pt x="287" y="171"/>
                  </a:cubicBezTo>
                  <a:cubicBezTo>
                    <a:pt x="287" y="171"/>
                    <a:pt x="287" y="171"/>
                    <a:pt x="287" y="171"/>
                  </a:cubicBezTo>
                  <a:cubicBezTo>
                    <a:pt x="287" y="171"/>
                    <a:pt x="287" y="171"/>
                    <a:pt x="287" y="171"/>
                  </a:cubicBezTo>
                  <a:cubicBezTo>
                    <a:pt x="287" y="171"/>
                    <a:pt x="287" y="171"/>
                    <a:pt x="287" y="171"/>
                  </a:cubicBezTo>
                  <a:cubicBezTo>
                    <a:pt x="286" y="171"/>
                    <a:pt x="286" y="171"/>
                    <a:pt x="286" y="171"/>
                  </a:cubicBezTo>
                  <a:cubicBezTo>
                    <a:pt x="286" y="171"/>
                    <a:pt x="286" y="171"/>
                    <a:pt x="286" y="171"/>
                  </a:cubicBezTo>
                  <a:cubicBezTo>
                    <a:pt x="286" y="171"/>
                    <a:pt x="285" y="170"/>
                    <a:pt x="285" y="170"/>
                  </a:cubicBezTo>
                  <a:cubicBezTo>
                    <a:pt x="284" y="170"/>
                    <a:pt x="284" y="170"/>
                    <a:pt x="283" y="170"/>
                  </a:cubicBezTo>
                  <a:cubicBezTo>
                    <a:pt x="283" y="170"/>
                    <a:pt x="282" y="170"/>
                    <a:pt x="282" y="170"/>
                  </a:cubicBezTo>
                  <a:cubicBezTo>
                    <a:pt x="281" y="170"/>
                    <a:pt x="281" y="170"/>
                    <a:pt x="280" y="170"/>
                  </a:cubicBezTo>
                  <a:cubicBezTo>
                    <a:pt x="279" y="170"/>
                    <a:pt x="279" y="170"/>
                    <a:pt x="278" y="169"/>
                  </a:cubicBezTo>
                  <a:cubicBezTo>
                    <a:pt x="277" y="169"/>
                    <a:pt x="276" y="169"/>
                    <a:pt x="275" y="169"/>
                  </a:cubicBezTo>
                  <a:cubicBezTo>
                    <a:pt x="275" y="169"/>
                    <a:pt x="274" y="169"/>
                    <a:pt x="273" y="169"/>
                  </a:cubicBezTo>
                  <a:cubicBezTo>
                    <a:pt x="272" y="169"/>
                    <a:pt x="272" y="169"/>
                    <a:pt x="271" y="169"/>
                  </a:cubicBezTo>
                  <a:cubicBezTo>
                    <a:pt x="271" y="169"/>
                    <a:pt x="270" y="169"/>
                    <a:pt x="270" y="169"/>
                  </a:cubicBezTo>
                  <a:cubicBezTo>
                    <a:pt x="269" y="168"/>
                    <a:pt x="269" y="168"/>
                    <a:pt x="269" y="168"/>
                  </a:cubicBezTo>
                  <a:cubicBezTo>
                    <a:pt x="269" y="168"/>
                    <a:pt x="269" y="168"/>
                    <a:pt x="269" y="168"/>
                  </a:cubicBezTo>
                  <a:cubicBezTo>
                    <a:pt x="269" y="168"/>
                    <a:pt x="269" y="168"/>
                    <a:pt x="269" y="168"/>
                  </a:cubicBezTo>
                  <a:cubicBezTo>
                    <a:pt x="268" y="168"/>
                    <a:pt x="268" y="168"/>
                    <a:pt x="268" y="168"/>
                  </a:cubicBezTo>
                  <a:cubicBezTo>
                    <a:pt x="268" y="168"/>
                    <a:pt x="267" y="168"/>
                    <a:pt x="267" y="168"/>
                  </a:cubicBezTo>
                  <a:cubicBezTo>
                    <a:pt x="267" y="168"/>
                    <a:pt x="266" y="168"/>
                    <a:pt x="266" y="168"/>
                  </a:cubicBezTo>
                  <a:cubicBezTo>
                    <a:pt x="266" y="168"/>
                    <a:pt x="266" y="168"/>
                    <a:pt x="266" y="168"/>
                  </a:cubicBezTo>
                  <a:cubicBezTo>
                    <a:pt x="265" y="168"/>
                    <a:pt x="265" y="168"/>
                    <a:pt x="265" y="168"/>
                  </a:cubicBezTo>
                  <a:cubicBezTo>
                    <a:pt x="264" y="168"/>
                    <a:pt x="264" y="168"/>
                    <a:pt x="264" y="168"/>
                  </a:cubicBezTo>
                  <a:cubicBezTo>
                    <a:pt x="263" y="168"/>
                    <a:pt x="263" y="168"/>
                    <a:pt x="263" y="168"/>
                  </a:cubicBezTo>
                  <a:cubicBezTo>
                    <a:pt x="262" y="168"/>
                    <a:pt x="262" y="168"/>
                    <a:pt x="262" y="168"/>
                  </a:cubicBezTo>
                  <a:cubicBezTo>
                    <a:pt x="261" y="168"/>
                    <a:pt x="261" y="168"/>
                    <a:pt x="261" y="168"/>
                  </a:cubicBezTo>
                  <a:cubicBezTo>
                    <a:pt x="260" y="168"/>
                    <a:pt x="260" y="168"/>
                    <a:pt x="260" y="168"/>
                  </a:cubicBezTo>
                  <a:cubicBezTo>
                    <a:pt x="259" y="168"/>
                    <a:pt x="259" y="168"/>
                    <a:pt x="259" y="168"/>
                  </a:cubicBezTo>
                  <a:cubicBezTo>
                    <a:pt x="259" y="168"/>
                    <a:pt x="259" y="168"/>
                    <a:pt x="259" y="168"/>
                  </a:cubicBezTo>
                  <a:cubicBezTo>
                    <a:pt x="258" y="168"/>
                    <a:pt x="258" y="168"/>
                    <a:pt x="258" y="168"/>
                  </a:cubicBezTo>
                  <a:cubicBezTo>
                    <a:pt x="257" y="168"/>
                    <a:pt x="257" y="168"/>
                    <a:pt x="257" y="168"/>
                  </a:cubicBezTo>
                  <a:cubicBezTo>
                    <a:pt x="256" y="168"/>
                    <a:pt x="256" y="168"/>
                    <a:pt x="256" y="168"/>
                  </a:cubicBezTo>
                  <a:cubicBezTo>
                    <a:pt x="256" y="168"/>
                    <a:pt x="256" y="168"/>
                    <a:pt x="256" y="168"/>
                  </a:cubicBezTo>
                  <a:cubicBezTo>
                    <a:pt x="255" y="168"/>
                    <a:pt x="255" y="168"/>
                    <a:pt x="255" y="168"/>
                  </a:cubicBezTo>
                  <a:cubicBezTo>
                    <a:pt x="255" y="168"/>
                    <a:pt x="255" y="168"/>
                    <a:pt x="255" y="168"/>
                  </a:cubicBezTo>
                  <a:cubicBezTo>
                    <a:pt x="255" y="168"/>
                    <a:pt x="255" y="168"/>
                    <a:pt x="255" y="168"/>
                  </a:cubicBezTo>
                  <a:cubicBezTo>
                    <a:pt x="254" y="168"/>
                    <a:pt x="254" y="168"/>
                    <a:pt x="254" y="168"/>
                  </a:cubicBezTo>
                  <a:cubicBezTo>
                    <a:pt x="254" y="168"/>
                    <a:pt x="254" y="168"/>
                    <a:pt x="254" y="168"/>
                  </a:cubicBezTo>
                  <a:cubicBezTo>
                    <a:pt x="253" y="168"/>
                    <a:pt x="253" y="168"/>
                    <a:pt x="253" y="168"/>
                  </a:cubicBezTo>
                  <a:cubicBezTo>
                    <a:pt x="253" y="168"/>
                    <a:pt x="253" y="168"/>
                    <a:pt x="253" y="168"/>
                  </a:cubicBezTo>
                  <a:cubicBezTo>
                    <a:pt x="253" y="168"/>
                    <a:pt x="253" y="168"/>
                    <a:pt x="253" y="168"/>
                  </a:cubicBezTo>
                  <a:cubicBezTo>
                    <a:pt x="252" y="168"/>
                    <a:pt x="252" y="168"/>
                    <a:pt x="252" y="168"/>
                  </a:cubicBezTo>
                  <a:cubicBezTo>
                    <a:pt x="251" y="168"/>
                    <a:pt x="251" y="168"/>
                    <a:pt x="251" y="168"/>
                  </a:cubicBezTo>
                  <a:cubicBezTo>
                    <a:pt x="251" y="168"/>
                    <a:pt x="251" y="168"/>
                    <a:pt x="251" y="168"/>
                  </a:cubicBezTo>
                  <a:cubicBezTo>
                    <a:pt x="250" y="168"/>
                    <a:pt x="250" y="168"/>
                    <a:pt x="250" y="168"/>
                  </a:cubicBezTo>
                  <a:cubicBezTo>
                    <a:pt x="250" y="168"/>
                    <a:pt x="250" y="168"/>
                    <a:pt x="250" y="168"/>
                  </a:cubicBezTo>
                  <a:cubicBezTo>
                    <a:pt x="249" y="168"/>
                    <a:pt x="249" y="168"/>
                    <a:pt x="249" y="168"/>
                  </a:cubicBezTo>
                  <a:cubicBezTo>
                    <a:pt x="249" y="168"/>
                    <a:pt x="249" y="168"/>
                    <a:pt x="249" y="168"/>
                  </a:cubicBezTo>
                  <a:cubicBezTo>
                    <a:pt x="249" y="168"/>
                    <a:pt x="249" y="168"/>
                    <a:pt x="249" y="168"/>
                  </a:cubicBezTo>
                  <a:cubicBezTo>
                    <a:pt x="248" y="168"/>
                    <a:pt x="248" y="168"/>
                    <a:pt x="248" y="168"/>
                  </a:cubicBezTo>
                  <a:cubicBezTo>
                    <a:pt x="248" y="168"/>
                    <a:pt x="248" y="168"/>
                    <a:pt x="248" y="168"/>
                  </a:cubicBezTo>
                  <a:cubicBezTo>
                    <a:pt x="247" y="168"/>
                    <a:pt x="247" y="168"/>
                    <a:pt x="247" y="168"/>
                  </a:cubicBezTo>
                  <a:cubicBezTo>
                    <a:pt x="246" y="168"/>
                    <a:pt x="246" y="168"/>
                    <a:pt x="246" y="168"/>
                  </a:cubicBezTo>
                  <a:cubicBezTo>
                    <a:pt x="246" y="168"/>
                    <a:pt x="246" y="168"/>
                    <a:pt x="246" y="168"/>
                  </a:cubicBezTo>
                  <a:cubicBezTo>
                    <a:pt x="245" y="168"/>
                    <a:pt x="245" y="168"/>
                    <a:pt x="245" y="168"/>
                  </a:cubicBezTo>
                  <a:cubicBezTo>
                    <a:pt x="244" y="168"/>
                    <a:pt x="244" y="168"/>
                    <a:pt x="244" y="168"/>
                  </a:cubicBezTo>
                  <a:cubicBezTo>
                    <a:pt x="243" y="169"/>
                    <a:pt x="243" y="169"/>
                    <a:pt x="243" y="169"/>
                  </a:cubicBezTo>
                  <a:cubicBezTo>
                    <a:pt x="242" y="169"/>
                    <a:pt x="242" y="169"/>
                    <a:pt x="242" y="169"/>
                  </a:cubicBezTo>
                  <a:cubicBezTo>
                    <a:pt x="241" y="169"/>
                    <a:pt x="240" y="169"/>
                    <a:pt x="240" y="169"/>
                  </a:cubicBezTo>
                  <a:cubicBezTo>
                    <a:pt x="239" y="169"/>
                    <a:pt x="239" y="169"/>
                    <a:pt x="239" y="169"/>
                  </a:cubicBezTo>
                  <a:cubicBezTo>
                    <a:pt x="239" y="169"/>
                    <a:pt x="239" y="169"/>
                    <a:pt x="239" y="169"/>
                  </a:cubicBezTo>
                  <a:cubicBezTo>
                    <a:pt x="238" y="170"/>
                    <a:pt x="238" y="170"/>
                    <a:pt x="237" y="170"/>
                  </a:cubicBezTo>
                  <a:cubicBezTo>
                    <a:pt x="236" y="170"/>
                    <a:pt x="236" y="171"/>
                    <a:pt x="235" y="171"/>
                  </a:cubicBezTo>
                  <a:cubicBezTo>
                    <a:pt x="235" y="171"/>
                    <a:pt x="235" y="171"/>
                    <a:pt x="235" y="171"/>
                  </a:cubicBezTo>
                  <a:cubicBezTo>
                    <a:pt x="235" y="171"/>
                    <a:pt x="235" y="171"/>
                    <a:pt x="235" y="171"/>
                  </a:cubicBezTo>
                  <a:cubicBezTo>
                    <a:pt x="234" y="171"/>
                    <a:pt x="234" y="171"/>
                    <a:pt x="234" y="171"/>
                  </a:cubicBezTo>
                  <a:cubicBezTo>
                    <a:pt x="233" y="171"/>
                    <a:pt x="232" y="172"/>
                    <a:pt x="232" y="172"/>
                  </a:cubicBezTo>
                  <a:cubicBezTo>
                    <a:pt x="231" y="173"/>
                    <a:pt x="231" y="173"/>
                    <a:pt x="231" y="173"/>
                  </a:cubicBezTo>
                  <a:cubicBezTo>
                    <a:pt x="231" y="173"/>
                    <a:pt x="231" y="173"/>
                    <a:pt x="231" y="173"/>
                  </a:cubicBezTo>
                  <a:cubicBezTo>
                    <a:pt x="230" y="173"/>
                    <a:pt x="230" y="173"/>
                    <a:pt x="230" y="173"/>
                  </a:cubicBezTo>
                  <a:cubicBezTo>
                    <a:pt x="230" y="173"/>
                    <a:pt x="229" y="174"/>
                    <a:pt x="229" y="174"/>
                  </a:cubicBezTo>
                  <a:cubicBezTo>
                    <a:pt x="228" y="174"/>
                    <a:pt x="228" y="174"/>
                    <a:pt x="227" y="175"/>
                  </a:cubicBezTo>
                  <a:cubicBezTo>
                    <a:pt x="227" y="175"/>
                    <a:pt x="227" y="175"/>
                    <a:pt x="227" y="175"/>
                  </a:cubicBezTo>
                  <a:cubicBezTo>
                    <a:pt x="227" y="175"/>
                    <a:pt x="227" y="175"/>
                    <a:pt x="227" y="175"/>
                  </a:cubicBezTo>
                  <a:cubicBezTo>
                    <a:pt x="227" y="175"/>
                    <a:pt x="227" y="175"/>
                    <a:pt x="227" y="175"/>
                  </a:cubicBezTo>
                  <a:cubicBezTo>
                    <a:pt x="226" y="176"/>
                    <a:pt x="226" y="176"/>
                    <a:pt x="226" y="176"/>
                  </a:cubicBezTo>
                  <a:cubicBezTo>
                    <a:pt x="225" y="176"/>
                    <a:pt x="225" y="176"/>
                    <a:pt x="224" y="177"/>
                  </a:cubicBezTo>
                  <a:cubicBezTo>
                    <a:pt x="224" y="177"/>
                    <a:pt x="224" y="177"/>
                    <a:pt x="223" y="178"/>
                  </a:cubicBezTo>
                  <a:cubicBezTo>
                    <a:pt x="223" y="178"/>
                    <a:pt x="223" y="178"/>
                    <a:pt x="223" y="178"/>
                  </a:cubicBezTo>
                  <a:cubicBezTo>
                    <a:pt x="223" y="178"/>
                    <a:pt x="223" y="178"/>
                    <a:pt x="223" y="178"/>
                  </a:cubicBezTo>
                  <a:cubicBezTo>
                    <a:pt x="222" y="179"/>
                    <a:pt x="222" y="179"/>
                    <a:pt x="222" y="179"/>
                  </a:cubicBezTo>
                  <a:cubicBezTo>
                    <a:pt x="221" y="179"/>
                    <a:pt x="221" y="180"/>
                    <a:pt x="221" y="180"/>
                  </a:cubicBezTo>
                  <a:cubicBezTo>
                    <a:pt x="220" y="181"/>
                    <a:pt x="220" y="181"/>
                    <a:pt x="220" y="181"/>
                  </a:cubicBezTo>
                  <a:cubicBezTo>
                    <a:pt x="220" y="181"/>
                    <a:pt x="220" y="181"/>
                    <a:pt x="220" y="181"/>
                  </a:cubicBezTo>
                  <a:cubicBezTo>
                    <a:pt x="219" y="181"/>
                    <a:pt x="219" y="181"/>
                    <a:pt x="219" y="181"/>
                  </a:cubicBezTo>
                  <a:cubicBezTo>
                    <a:pt x="219" y="182"/>
                    <a:pt x="219" y="182"/>
                    <a:pt x="219" y="182"/>
                  </a:cubicBezTo>
                  <a:cubicBezTo>
                    <a:pt x="218" y="182"/>
                    <a:pt x="218" y="183"/>
                    <a:pt x="217" y="184"/>
                  </a:cubicBezTo>
                  <a:cubicBezTo>
                    <a:pt x="217" y="184"/>
                    <a:pt x="217" y="184"/>
                    <a:pt x="217" y="184"/>
                  </a:cubicBezTo>
                  <a:cubicBezTo>
                    <a:pt x="216" y="184"/>
                    <a:pt x="216" y="185"/>
                    <a:pt x="215" y="185"/>
                  </a:cubicBezTo>
                  <a:cubicBezTo>
                    <a:pt x="215" y="186"/>
                    <a:pt x="215" y="186"/>
                    <a:pt x="215" y="186"/>
                  </a:cubicBezTo>
                  <a:cubicBezTo>
                    <a:pt x="214" y="186"/>
                    <a:pt x="213" y="187"/>
                    <a:pt x="212" y="187"/>
                  </a:cubicBezTo>
                  <a:cubicBezTo>
                    <a:pt x="212" y="187"/>
                    <a:pt x="212" y="187"/>
                    <a:pt x="212" y="187"/>
                  </a:cubicBezTo>
                  <a:cubicBezTo>
                    <a:pt x="211" y="188"/>
                    <a:pt x="210" y="188"/>
                    <a:pt x="209" y="189"/>
                  </a:cubicBezTo>
                  <a:cubicBezTo>
                    <a:pt x="209" y="189"/>
                    <a:pt x="209" y="189"/>
                    <a:pt x="209" y="189"/>
                  </a:cubicBezTo>
                  <a:cubicBezTo>
                    <a:pt x="208" y="189"/>
                    <a:pt x="208" y="190"/>
                    <a:pt x="207" y="190"/>
                  </a:cubicBezTo>
                  <a:cubicBezTo>
                    <a:pt x="206" y="190"/>
                    <a:pt x="205" y="191"/>
                    <a:pt x="204" y="191"/>
                  </a:cubicBezTo>
                  <a:cubicBezTo>
                    <a:pt x="203" y="192"/>
                    <a:pt x="203" y="192"/>
                    <a:pt x="203" y="192"/>
                  </a:cubicBezTo>
                  <a:cubicBezTo>
                    <a:pt x="201" y="192"/>
                    <a:pt x="199" y="193"/>
                    <a:pt x="198" y="194"/>
                  </a:cubicBezTo>
                  <a:cubicBezTo>
                    <a:pt x="197" y="194"/>
                    <a:pt x="197" y="194"/>
                    <a:pt x="196" y="194"/>
                  </a:cubicBezTo>
                  <a:cubicBezTo>
                    <a:pt x="195" y="194"/>
                    <a:pt x="193" y="195"/>
                    <a:pt x="192" y="195"/>
                  </a:cubicBezTo>
                  <a:cubicBezTo>
                    <a:pt x="191" y="195"/>
                    <a:pt x="191" y="195"/>
                    <a:pt x="190" y="196"/>
                  </a:cubicBezTo>
                  <a:cubicBezTo>
                    <a:pt x="188" y="196"/>
                    <a:pt x="187" y="196"/>
                    <a:pt x="185" y="197"/>
                  </a:cubicBezTo>
                  <a:cubicBezTo>
                    <a:pt x="184" y="197"/>
                    <a:pt x="184" y="197"/>
                    <a:pt x="184" y="197"/>
                  </a:cubicBezTo>
                  <a:cubicBezTo>
                    <a:pt x="184" y="197"/>
                    <a:pt x="184" y="197"/>
                    <a:pt x="184" y="197"/>
                  </a:cubicBezTo>
                  <a:cubicBezTo>
                    <a:pt x="181" y="198"/>
                    <a:pt x="177" y="198"/>
                    <a:pt x="174" y="199"/>
                  </a:cubicBezTo>
                  <a:cubicBezTo>
                    <a:pt x="173" y="199"/>
                    <a:pt x="173" y="199"/>
                    <a:pt x="173" y="199"/>
                  </a:cubicBezTo>
                  <a:cubicBezTo>
                    <a:pt x="172" y="199"/>
                    <a:pt x="170" y="199"/>
                    <a:pt x="168" y="199"/>
                  </a:cubicBezTo>
                  <a:cubicBezTo>
                    <a:pt x="168" y="199"/>
                    <a:pt x="168" y="199"/>
                    <a:pt x="168" y="199"/>
                  </a:cubicBezTo>
                  <a:cubicBezTo>
                    <a:pt x="168" y="199"/>
                    <a:pt x="168" y="199"/>
                    <a:pt x="168" y="199"/>
                  </a:cubicBezTo>
                  <a:cubicBezTo>
                    <a:pt x="171" y="161"/>
                    <a:pt x="175" y="123"/>
                    <a:pt x="178" y="85"/>
                  </a:cubicBezTo>
                  <a:cubicBezTo>
                    <a:pt x="179" y="84"/>
                    <a:pt x="178" y="82"/>
                    <a:pt x="178" y="80"/>
                  </a:cubicBezTo>
                  <a:cubicBezTo>
                    <a:pt x="177" y="79"/>
                    <a:pt x="176" y="77"/>
                    <a:pt x="175" y="76"/>
                  </a:cubicBezTo>
                  <a:cubicBezTo>
                    <a:pt x="174" y="74"/>
                    <a:pt x="172" y="72"/>
                    <a:pt x="170" y="70"/>
                  </a:cubicBezTo>
                  <a:cubicBezTo>
                    <a:pt x="168" y="69"/>
                    <a:pt x="166" y="67"/>
                    <a:pt x="163" y="65"/>
                  </a:cubicBezTo>
                  <a:cubicBezTo>
                    <a:pt x="157" y="60"/>
                    <a:pt x="149" y="55"/>
                    <a:pt x="141" y="49"/>
                  </a:cubicBezTo>
                  <a:cubicBezTo>
                    <a:pt x="133" y="43"/>
                    <a:pt x="125" y="36"/>
                    <a:pt x="118" y="30"/>
                  </a:cubicBezTo>
                  <a:cubicBezTo>
                    <a:pt x="111" y="24"/>
                    <a:pt x="104" y="19"/>
                    <a:pt x="100" y="15"/>
                  </a:cubicBezTo>
                  <a:cubicBezTo>
                    <a:pt x="95" y="11"/>
                    <a:pt x="92" y="9"/>
                    <a:pt x="91" y="8"/>
                  </a:cubicBezTo>
                  <a:cubicBezTo>
                    <a:pt x="91" y="8"/>
                    <a:pt x="90" y="8"/>
                    <a:pt x="90" y="7"/>
                  </a:cubicBezTo>
                  <a:cubicBezTo>
                    <a:pt x="89" y="7"/>
                    <a:pt x="88" y="6"/>
                    <a:pt x="87" y="6"/>
                  </a:cubicBezTo>
                  <a:cubicBezTo>
                    <a:pt x="86" y="5"/>
                    <a:pt x="86" y="4"/>
                    <a:pt x="85" y="3"/>
                  </a:cubicBezTo>
                  <a:cubicBezTo>
                    <a:pt x="84" y="2"/>
                    <a:pt x="84" y="1"/>
                    <a:pt x="84" y="0"/>
                  </a:cubicBezTo>
                  <a:cubicBezTo>
                    <a:pt x="80" y="55"/>
                    <a:pt x="75" y="110"/>
                    <a:pt x="71" y="164"/>
                  </a:cubicBezTo>
                  <a:cubicBezTo>
                    <a:pt x="71" y="166"/>
                    <a:pt x="71" y="167"/>
                    <a:pt x="71" y="168"/>
                  </a:cubicBezTo>
                  <a:cubicBezTo>
                    <a:pt x="72" y="169"/>
                    <a:pt x="73" y="170"/>
                    <a:pt x="74" y="170"/>
                  </a:cubicBezTo>
                  <a:cubicBezTo>
                    <a:pt x="74" y="171"/>
                    <a:pt x="75" y="172"/>
                    <a:pt x="76" y="172"/>
                  </a:cubicBezTo>
                  <a:cubicBezTo>
                    <a:pt x="77" y="173"/>
                    <a:pt x="77" y="173"/>
                    <a:pt x="77" y="173"/>
                  </a:cubicBezTo>
                  <a:cubicBezTo>
                    <a:pt x="78" y="174"/>
                    <a:pt x="81" y="176"/>
                    <a:pt x="86" y="181"/>
                  </a:cubicBezTo>
                  <a:cubicBezTo>
                    <a:pt x="90" y="185"/>
                    <a:pt x="96" y="190"/>
                    <a:pt x="102" y="196"/>
                  </a:cubicBezTo>
                  <a:cubicBezTo>
                    <a:pt x="101" y="196"/>
                    <a:pt x="100" y="195"/>
                    <a:pt x="100" y="195"/>
                  </a:cubicBezTo>
                  <a:cubicBezTo>
                    <a:pt x="99" y="195"/>
                    <a:pt x="99" y="195"/>
                    <a:pt x="99" y="195"/>
                  </a:cubicBezTo>
                  <a:cubicBezTo>
                    <a:pt x="96" y="194"/>
                    <a:pt x="92" y="194"/>
                    <a:pt x="89" y="193"/>
                  </a:cubicBezTo>
                  <a:cubicBezTo>
                    <a:pt x="89" y="193"/>
                    <a:pt x="89" y="193"/>
                    <a:pt x="89" y="193"/>
                  </a:cubicBezTo>
                  <a:cubicBezTo>
                    <a:pt x="85" y="192"/>
                    <a:pt x="82" y="191"/>
                    <a:pt x="78" y="190"/>
                  </a:cubicBezTo>
                  <a:cubicBezTo>
                    <a:pt x="78" y="190"/>
                    <a:pt x="78" y="190"/>
                    <a:pt x="78" y="190"/>
                  </a:cubicBezTo>
                  <a:cubicBezTo>
                    <a:pt x="74" y="189"/>
                    <a:pt x="71" y="187"/>
                    <a:pt x="67" y="186"/>
                  </a:cubicBezTo>
                  <a:cubicBezTo>
                    <a:pt x="58" y="183"/>
                    <a:pt x="49" y="179"/>
                    <a:pt x="42" y="175"/>
                  </a:cubicBezTo>
                  <a:cubicBezTo>
                    <a:pt x="36" y="171"/>
                    <a:pt x="30" y="166"/>
                    <a:pt x="26" y="162"/>
                  </a:cubicBezTo>
                  <a:cubicBezTo>
                    <a:pt x="21" y="158"/>
                    <a:pt x="18" y="153"/>
                    <a:pt x="16" y="149"/>
                  </a:cubicBezTo>
                  <a:cubicBezTo>
                    <a:pt x="14" y="144"/>
                    <a:pt x="13" y="140"/>
                    <a:pt x="14" y="136"/>
                  </a:cubicBezTo>
                  <a:cubicBezTo>
                    <a:pt x="9" y="194"/>
                    <a:pt x="5" y="252"/>
                    <a:pt x="0" y="310"/>
                  </a:cubicBezTo>
                  <a:cubicBezTo>
                    <a:pt x="0" y="315"/>
                    <a:pt x="1" y="320"/>
                    <a:pt x="3" y="324"/>
                  </a:cubicBezTo>
                  <a:cubicBezTo>
                    <a:pt x="5" y="329"/>
                    <a:pt x="8" y="334"/>
                    <a:pt x="12" y="338"/>
                  </a:cubicBezTo>
                  <a:cubicBezTo>
                    <a:pt x="15" y="342"/>
                    <a:pt x="20" y="346"/>
                    <a:pt x="25" y="350"/>
                  </a:cubicBezTo>
                  <a:cubicBezTo>
                    <a:pt x="21" y="399"/>
                    <a:pt x="17" y="449"/>
                    <a:pt x="13" y="499"/>
                  </a:cubicBezTo>
                  <a:cubicBezTo>
                    <a:pt x="13" y="498"/>
                    <a:pt x="13" y="498"/>
                    <a:pt x="13" y="498"/>
                  </a:cubicBezTo>
                  <a:cubicBezTo>
                    <a:pt x="13" y="498"/>
                    <a:pt x="13" y="498"/>
                    <a:pt x="13" y="498"/>
                  </a:cubicBezTo>
                  <a:cubicBezTo>
                    <a:pt x="13" y="498"/>
                    <a:pt x="13" y="498"/>
                    <a:pt x="13" y="498"/>
                  </a:cubicBezTo>
                  <a:cubicBezTo>
                    <a:pt x="13" y="498"/>
                    <a:pt x="13" y="498"/>
                    <a:pt x="13" y="498"/>
                  </a:cubicBezTo>
                  <a:cubicBezTo>
                    <a:pt x="13" y="498"/>
                    <a:pt x="13" y="498"/>
                    <a:pt x="13" y="498"/>
                  </a:cubicBezTo>
                  <a:cubicBezTo>
                    <a:pt x="13" y="498"/>
                    <a:pt x="13" y="498"/>
                    <a:pt x="13" y="498"/>
                  </a:cubicBezTo>
                  <a:cubicBezTo>
                    <a:pt x="13" y="497"/>
                    <a:pt x="14" y="497"/>
                    <a:pt x="14" y="496"/>
                  </a:cubicBezTo>
                  <a:cubicBezTo>
                    <a:pt x="14" y="496"/>
                    <a:pt x="14" y="495"/>
                    <a:pt x="14" y="494"/>
                  </a:cubicBezTo>
                  <a:cubicBezTo>
                    <a:pt x="14" y="494"/>
                    <a:pt x="14" y="494"/>
                    <a:pt x="14" y="494"/>
                  </a:cubicBezTo>
                  <a:cubicBezTo>
                    <a:pt x="14" y="493"/>
                    <a:pt x="14" y="493"/>
                    <a:pt x="14" y="493"/>
                  </a:cubicBezTo>
                  <a:cubicBezTo>
                    <a:pt x="14" y="493"/>
                    <a:pt x="14" y="493"/>
                    <a:pt x="14" y="493"/>
                  </a:cubicBezTo>
                  <a:cubicBezTo>
                    <a:pt x="14" y="493"/>
                    <a:pt x="14" y="493"/>
                    <a:pt x="14" y="493"/>
                  </a:cubicBezTo>
                  <a:cubicBezTo>
                    <a:pt x="14" y="492"/>
                    <a:pt x="14" y="492"/>
                    <a:pt x="14" y="491"/>
                  </a:cubicBezTo>
                  <a:cubicBezTo>
                    <a:pt x="14" y="490"/>
                    <a:pt x="14" y="490"/>
                    <a:pt x="14" y="489"/>
                  </a:cubicBezTo>
                  <a:cubicBezTo>
                    <a:pt x="15" y="488"/>
                    <a:pt x="15" y="488"/>
                    <a:pt x="15" y="488"/>
                  </a:cubicBezTo>
                  <a:cubicBezTo>
                    <a:pt x="15" y="488"/>
                    <a:pt x="15" y="488"/>
                    <a:pt x="15" y="488"/>
                  </a:cubicBezTo>
                  <a:cubicBezTo>
                    <a:pt x="15" y="488"/>
                    <a:pt x="15" y="488"/>
                    <a:pt x="15" y="488"/>
                  </a:cubicBezTo>
                  <a:cubicBezTo>
                    <a:pt x="15" y="486"/>
                    <a:pt x="15" y="485"/>
                    <a:pt x="15" y="484"/>
                  </a:cubicBezTo>
                  <a:cubicBezTo>
                    <a:pt x="15" y="484"/>
                    <a:pt x="15" y="483"/>
                    <a:pt x="15" y="483"/>
                  </a:cubicBezTo>
                  <a:cubicBezTo>
                    <a:pt x="15" y="483"/>
                    <a:pt x="15" y="483"/>
                    <a:pt x="15" y="483"/>
                  </a:cubicBezTo>
                  <a:cubicBezTo>
                    <a:pt x="15" y="482"/>
                    <a:pt x="15" y="482"/>
                    <a:pt x="15" y="482"/>
                  </a:cubicBezTo>
                  <a:cubicBezTo>
                    <a:pt x="15" y="482"/>
                    <a:pt x="15" y="481"/>
                    <a:pt x="15" y="480"/>
                  </a:cubicBezTo>
                  <a:cubicBezTo>
                    <a:pt x="15" y="479"/>
                    <a:pt x="16" y="478"/>
                    <a:pt x="16" y="477"/>
                  </a:cubicBezTo>
                  <a:cubicBezTo>
                    <a:pt x="19" y="434"/>
                    <a:pt x="22" y="392"/>
                    <a:pt x="26" y="350"/>
                  </a:cubicBezTo>
                  <a:cubicBezTo>
                    <a:pt x="27" y="351"/>
                    <a:pt x="27" y="351"/>
                    <a:pt x="28" y="352"/>
                  </a:cubicBezTo>
                  <a:cubicBezTo>
                    <a:pt x="35" y="356"/>
                    <a:pt x="43" y="361"/>
                    <a:pt x="53" y="364"/>
                  </a:cubicBezTo>
                  <a:cubicBezTo>
                    <a:pt x="53" y="365"/>
                    <a:pt x="54" y="365"/>
                    <a:pt x="54" y="365"/>
                  </a:cubicBezTo>
                  <a:cubicBezTo>
                    <a:pt x="55" y="365"/>
                    <a:pt x="55" y="365"/>
                    <a:pt x="56" y="366"/>
                  </a:cubicBezTo>
                  <a:cubicBezTo>
                    <a:pt x="56" y="366"/>
                    <a:pt x="57" y="366"/>
                    <a:pt x="57" y="366"/>
                  </a:cubicBezTo>
                  <a:cubicBezTo>
                    <a:pt x="58" y="366"/>
                    <a:pt x="58" y="367"/>
                    <a:pt x="59" y="367"/>
                  </a:cubicBezTo>
                  <a:cubicBezTo>
                    <a:pt x="60" y="367"/>
                    <a:pt x="61" y="367"/>
                    <a:pt x="62" y="368"/>
                  </a:cubicBezTo>
                  <a:cubicBezTo>
                    <a:pt x="62" y="368"/>
                    <a:pt x="63" y="368"/>
                    <a:pt x="63" y="368"/>
                  </a:cubicBezTo>
                  <a:cubicBezTo>
                    <a:pt x="63" y="368"/>
                    <a:pt x="63" y="368"/>
                    <a:pt x="63" y="368"/>
                  </a:cubicBezTo>
                  <a:cubicBezTo>
                    <a:pt x="64" y="368"/>
                    <a:pt x="64" y="369"/>
                    <a:pt x="65" y="369"/>
                  </a:cubicBezTo>
                  <a:cubicBezTo>
                    <a:pt x="66" y="369"/>
                    <a:pt x="67" y="369"/>
                    <a:pt x="68" y="370"/>
                  </a:cubicBezTo>
                  <a:cubicBezTo>
                    <a:pt x="69" y="370"/>
                    <a:pt x="70" y="370"/>
                    <a:pt x="71" y="371"/>
                  </a:cubicBezTo>
                  <a:cubicBezTo>
                    <a:pt x="71" y="371"/>
                    <a:pt x="72" y="371"/>
                    <a:pt x="73" y="371"/>
                  </a:cubicBezTo>
                  <a:cubicBezTo>
                    <a:pt x="74" y="371"/>
                    <a:pt x="74" y="371"/>
                    <a:pt x="74" y="371"/>
                  </a:cubicBezTo>
                  <a:cubicBezTo>
                    <a:pt x="74" y="372"/>
                    <a:pt x="74" y="372"/>
                    <a:pt x="74" y="372"/>
                  </a:cubicBezTo>
                  <a:cubicBezTo>
                    <a:pt x="74" y="372"/>
                    <a:pt x="74" y="372"/>
                    <a:pt x="74" y="372"/>
                  </a:cubicBezTo>
                  <a:cubicBezTo>
                    <a:pt x="74" y="372"/>
                    <a:pt x="75" y="372"/>
                    <a:pt x="75" y="372"/>
                  </a:cubicBezTo>
                  <a:cubicBezTo>
                    <a:pt x="76" y="372"/>
                    <a:pt x="76" y="372"/>
                    <a:pt x="77" y="372"/>
                  </a:cubicBezTo>
                  <a:cubicBezTo>
                    <a:pt x="78" y="373"/>
                    <a:pt x="79" y="373"/>
                    <a:pt x="79" y="373"/>
                  </a:cubicBezTo>
                  <a:cubicBezTo>
                    <a:pt x="80" y="373"/>
                    <a:pt x="81" y="373"/>
                    <a:pt x="81" y="374"/>
                  </a:cubicBezTo>
                  <a:cubicBezTo>
                    <a:pt x="82" y="374"/>
                    <a:pt x="83" y="374"/>
                    <a:pt x="83" y="374"/>
                  </a:cubicBezTo>
                  <a:cubicBezTo>
                    <a:pt x="84" y="374"/>
                    <a:pt x="84" y="374"/>
                    <a:pt x="84" y="374"/>
                  </a:cubicBezTo>
                  <a:cubicBezTo>
                    <a:pt x="84" y="374"/>
                    <a:pt x="84" y="374"/>
                    <a:pt x="84" y="374"/>
                  </a:cubicBezTo>
                  <a:cubicBezTo>
                    <a:pt x="85" y="374"/>
                    <a:pt x="85" y="374"/>
                    <a:pt x="85" y="374"/>
                  </a:cubicBezTo>
                  <a:cubicBezTo>
                    <a:pt x="86" y="375"/>
                    <a:pt x="86" y="375"/>
                    <a:pt x="87" y="375"/>
                  </a:cubicBezTo>
                  <a:cubicBezTo>
                    <a:pt x="89" y="375"/>
                    <a:pt x="89" y="375"/>
                    <a:pt x="89" y="375"/>
                  </a:cubicBezTo>
                  <a:cubicBezTo>
                    <a:pt x="89" y="375"/>
                    <a:pt x="90" y="375"/>
                    <a:pt x="91" y="376"/>
                  </a:cubicBezTo>
                  <a:cubicBezTo>
                    <a:pt x="91" y="376"/>
                    <a:pt x="92" y="376"/>
                    <a:pt x="92" y="376"/>
                  </a:cubicBezTo>
                  <a:cubicBezTo>
                    <a:pt x="93" y="376"/>
                    <a:pt x="93" y="376"/>
                    <a:pt x="94" y="376"/>
                  </a:cubicBezTo>
                  <a:cubicBezTo>
                    <a:pt x="94" y="376"/>
                    <a:pt x="94" y="376"/>
                    <a:pt x="94" y="376"/>
                  </a:cubicBezTo>
                  <a:cubicBezTo>
                    <a:pt x="95" y="376"/>
                    <a:pt x="95" y="376"/>
                    <a:pt x="95" y="376"/>
                  </a:cubicBezTo>
                  <a:cubicBezTo>
                    <a:pt x="95" y="376"/>
                    <a:pt x="95" y="376"/>
                    <a:pt x="95" y="376"/>
                  </a:cubicBezTo>
                  <a:cubicBezTo>
                    <a:pt x="96" y="377"/>
                    <a:pt x="96" y="377"/>
                    <a:pt x="96" y="377"/>
                  </a:cubicBezTo>
                  <a:cubicBezTo>
                    <a:pt x="96" y="377"/>
                    <a:pt x="97" y="377"/>
                    <a:pt x="97" y="377"/>
                  </a:cubicBezTo>
                  <a:cubicBezTo>
                    <a:pt x="98" y="377"/>
                    <a:pt x="98" y="377"/>
                    <a:pt x="99" y="377"/>
                  </a:cubicBezTo>
                  <a:cubicBezTo>
                    <a:pt x="99" y="377"/>
                    <a:pt x="100" y="377"/>
                    <a:pt x="100" y="377"/>
                  </a:cubicBezTo>
                  <a:cubicBezTo>
                    <a:pt x="102" y="378"/>
                    <a:pt x="102" y="378"/>
                    <a:pt x="102" y="378"/>
                  </a:cubicBezTo>
                  <a:cubicBezTo>
                    <a:pt x="102" y="378"/>
                    <a:pt x="103" y="378"/>
                    <a:pt x="103" y="378"/>
                  </a:cubicBezTo>
                  <a:cubicBezTo>
                    <a:pt x="104" y="378"/>
                    <a:pt x="104" y="378"/>
                    <a:pt x="105" y="378"/>
                  </a:cubicBezTo>
                  <a:cubicBezTo>
                    <a:pt x="105" y="378"/>
                    <a:pt x="105" y="378"/>
                    <a:pt x="105" y="378"/>
                  </a:cubicBezTo>
                  <a:cubicBezTo>
                    <a:pt x="105" y="378"/>
                    <a:pt x="105" y="378"/>
                    <a:pt x="105" y="378"/>
                  </a:cubicBezTo>
                  <a:cubicBezTo>
                    <a:pt x="105" y="378"/>
                    <a:pt x="106" y="378"/>
                    <a:pt x="106" y="378"/>
                  </a:cubicBezTo>
                  <a:cubicBezTo>
                    <a:pt x="107" y="378"/>
                    <a:pt x="107" y="378"/>
                    <a:pt x="108" y="378"/>
                  </a:cubicBezTo>
                  <a:cubicBezTo>
                    <a:pt x="109" y="379"/>
                    <a:pt x="109" y="379"/>
                    <a:pt x="109" y="379"/>
                  </a:cubicBezTo>
                  <a:cubicBezTo>
                    <a:pt x="110" y="379"/>
                    <a:pt x="110" y="379"/>
                    <a:pt x="111" y="379"/>
                  </a:cubicBezTo>
                  <a:cubicBezTo>
                    <a:pt x="112" y="379"/>
                    <a:pt x="112" y="379"/>
                    <a:pt x="112" y="379"/>
                  </a:cubicBezTo>
                  <a:cubicBezTo>
                    <a:pt x="113" y="379"/>
                    <a:pt x="113" y="379"/>
                    <a:pt x="114" y="379"/>
                  </a:cubicBezTo>
                  <a:cubicBezTo>
                    <a:pt x="115" y="379"/>
                    <a:pt x="115" y="379"/>
                    <a:pt x="115" y="379"/>
                  </a:cubicBezTo>
                  <a:cubicBezTo>
                    <a:pt x="115" y="379"/>
                    <a:pt x="115" y="379"/>
                    <a:pt x="115" y="379"/>
                  </a:cubicBezTo>
                  <a:cubicBezTo>
                    <a:pt x="115" y="379"/>
                    <a:pt x="115" y="379"/>
                    <a:pt x="115" y="379"/>
                  </a:cubicBezTo>
                  <a:cubicBezTo>
                    <a:pt x="115" y="379"/>
                    <a:pt x="115" y="379"/>
                    <a:pt x="115" y="379"/>
                  </a:cubicBezTo>
                  <a:cubicBezTo>
                    <a:pt x="116" y="379"/>
                    <a:pt x="116" y="379"/>
                    <a:pt x="117" y="379"/>
                  </a:cubicBezTo>
                  <a:cubicBezTo>
                    <a:pt x="117" y="379"/>
                    <a:pt x="118" y="379"/>
                    <a:pt x="118" y="379"/>
                  </a:cubicBezTo>
                  <a:cubicBezTo>
                    <a:pt x="119" y="379"/>
                    <a:pt x="119" y="379"/>
                    <a:pt x="120" y="379"/>
                  </a:cubicBezTo>
                  <a:cubicBezTo>
                    <a:pt x="120" y="379"/>
                    <a:pt x="121" y="379"/>
                    <a:pt x="121" y="379"/>
                  </a:cubicBezTo>
                  <a:cubicBezTo>
                    <a:pt x="122" y="380"/>
                    <a:pt x="122" y="380"/>
                    <a:pt x="123" y="380"/>
                  </a:cubicBezTo>
                  <a:cubicBezTo>
                    <a:pt x="123" y="380"/>
                    <a:pt x="124" y="380"/>
                    <a:pt x="124" y="380"/>
                  </a:cubicBezTo>
                  <a:cubicBezTo>
                    <a:pt x="124" y="380"/>
                    <a:pt x="124" y="380"/>
                    <a:pt x="124" y="380"/>
                  </a:cubicBezTo>
                  <a:cubicBezTo>
                    <a:pt x="125" y="380"/>
                    <a:pt x="125" y="380"/>
                    <a:pt x="126" y="380"/>
                  </a:cubicBezTo>
                  <a:cubicBezTo>
                    <a:pt x="127" y="380"/>
                    <a:pt x="127" y="380"/>
                    <a:pt x="127" y="380"/>
                  </a:cubicBezTo>
                  <a:cubicBezTo>
                    <a:pt x="128" y="380"/>
                    <a:pt x="128" y="380"/>
                    <a:pt x="129" y="380"/>
                  </a:cubicBezTo>
                  <a:cubicBezTo>
                    <a:pt x="129" y="380"/>
                    <a:pt x="130" y="380"/>
                    <a:pt x="130" y="380"/>
                  </a:cubicBezTo>
                  <a:cubicBezTo>
                    <a:pt x="131" y="380"/>
                    <a:pt x="131" y="380"/>
                    <a:pt x="131" y="380"/>
                  </a:cubicBezTo>
                  <a:cubicBezTo>
                    <a:pt x="132" y="380"/>
                    <a:pt x="132" y="380"/>
                    <a:pt x="132" y="380"/>
                  </a:cubicBezTo>
                  <a:cubicBezTo>
                    <a:pt x="133" y="380"/>
                    <a:pt x="133" y="380"/>
                    <a:pt x="133" y="380"/>
                  </a:cubicBezTo>
                  <a:cubicBezTo>
                    <a:pt x="134" y="380"/>
                    <a:pt x="134" y="380"/>
                    <a:pt x="134" y="380"/>
                  </a:cubicBezTo>
                  <a:cubicBezTo>
                    <a:pt x="134" y="380"/>
                    <a:pt x="134" y="380"/>
                    <a:pt x="134" y="380"/>
                  </a:cubicBezTo>
                  <a:cubicBezTo>
                    <a:pt x="135" y="380"/>
                    <a:pt x="135" y="380"/>
                    <a:pt x="135" y="380"/>
                  </a:cubicBezTo>
                  <a:cubicBezTo>
                    <a:pt x="136" y="380"/>
                    <a:pt x="136" y="380"/>
                    <a:pt x="136" y="380"/>
                  </a:cubicBezTo>
                  <a:cubicBezTo>
                    <a:pt x="136" y="380"/>
                    <a:pt x="136" y="380"/>
                    <a:pt x="136" y="380"/>
                  </a:cubicBezTo>
                  <a:cubicBezTo>
                    <a:pt x="137" y="380"/>
                    <a:pt x="137" y="380"/>
                    <a:pt x="138" y="380"/>
                  </a:cubicBezTo>
                  <a:cubicBezTo>
                    <a:pt x="138" y="380"/>
                    <a:pt x="139" y="380"/>
                    <a:pt x="139" y="380"/>
                  </a:cubicBezTo>
                  <a:cubicBezTo>
                    <a:pt x="140" y="380"/>
                    <a:pt x="140" y="380"/>
                    <a:pt x="141" y="380"/>
                  </a:cubicBezTo>
                  <a:cubicBezTo>
                    <a:pt x="141" y="380"/>
                    <a:pt x="142" y="380"/>
                    <a:pt x="142" y="380"/>
                  </a:cubicBezTo>
                  <a:cubicBezTo>
                    <a:pt x="143" y="379"/>
                    <a:pt x="144" y="379"/>
                    <a:pt x="144" y="379"/>
                  </a:cubicBezTo>
                  <a:cubicBezTo>
                    <a:pt x="145" y="379"/>
                    <a:pt x="145" y="379"/>
                    <a:pt x="146" y="379"/>
                  </a:cubicBezTo>
                  <a:cubicBezTo>
                    <a:pt x="146" y="379"/>
                    <a:pt x="146" y="379"/>
                    <a:pt x="146" y="379"/>
                  </a:cubicBezTo>
                  <a:cubicBezTo>
                    <a:pt x="146" y="379"/>
                    <a:pt x="146" y="379"/>
                    <a:pt x="146" y="379"/>
                  </a:cubicBezTo>
                  <a:cubicBezTo>
                    <a:pt x="146" y="379"/>
                    <a:pt x="147" y="379"/>
                    <a:pt x="148" y="379"/>
                  </a:cubicBezTo>
                  <a:cubicBezTo>
                    <a:pt x="148" y="379"/>
                    <a:pt x="149" y="379"/>
                    <a:pt x="149" y="379"/>
                  </a:cubicBezTo>
                  <a:cubicBezTo>
                    <a:pt x="150" y="379"/>
                    <a:pt x="150" y="379"/>
                    <a:pt x="151" y="379"/>
                  </a:cubicBezTo>
                  <a:cubicBezTo>
                    <a:pt x="151" y="379"/>
                    <a:pt x="151" y="379"/>
                    <a:pt x="151" y="379"/>
                  </a:cubicBezTo>
                  <a:cubicBezTo>
                    <a:pt x="152" y="379"/>
                    <a:pt x="152" y="379"/>
                    <a:pt x="152" y="379"/>
                  </a:cubicBezTo>
                  <a:cubicBezTo>
                    <a:pt x="152" y="379"/>
                    <a:pt x="153" y="379"/>
                    <a:pt x="153" y="379"/>
                  </a:cubicBezTo>
                  <a:cubicBezTo>
                    <a:pt x="154" y="379"/>
                    <a:pt x="154" y="378"/>
                    <a:pt x="155" y="378"/>
                  </a:cubicBezTo>
                  <a:cubicBezTo>
                    <a:pt x="156" y="378"/>
                    <a:pt x="156" y="378"/>
                    <a:pt x="157" y="378"/>
                  </a:cubicBezTo>
                  <a:cubicBezTo>
                    <a:pt x="157" y="378"/>
                    <a:pt x="157" y="378"/>
                    <a:pt x="157" y="378"/>
                  </a:cubicBezTo>
                  <a:cubicBezTo>
                    <a:pt x="157" y="378"/>
                    <a:pt x="157" y="378"/>
                    <a:pt x="157" y="378"/>
                  </a:cubicBezTo>
                  <a:cubicBezTo>
                    <a:pt x="157" y="378"/>
                    <a:pt x="157" y="378"/>
                    <a:pt x="157" y="378"/>
                  </a:cubicBezTo>
                  <a:cubicBezTo>
                    <a:pt x="158" y="378"/>
                    <a:pt x="159" y="378"/>
                    <a:pt x="160" y="378"/>
                  </a:cubicBezTo>
                  <a:cubicBezTo>
                    <a:pt x="160" y="378"/>
                    <a:pt x="161" y="377"/>
                    <a:pt x="162" y="377"/>
                  </a:cubicBezTo>
                  <a:cubicBezTo>
                    <a:pt x="162" y="377"/>
                    <a:pt x="162" y="377"/>
                    <a:pt x="162" y="377"/>
                  </a:cubicBezTo>
                  <a:cubicBezTo>
                    <a:pt x="163" y="377"/>
                    <a:pt x="164" y="377"/>
                    <a:pt x="165" y="377"/>
                  </a:cubicBezTo>
                  <a:cubicBezTo>
                    <a:pt x="166" y="377"/>
                    <a:pt x="166" y="376"/>
                    <a:pt x="167" y="376"/>
                  </a:cubicBezTo>
                  <a:cubicBezTo>
                    <a:pt x="167" y="376"/>
                    <a:pt x="167" y="376"/>
                    <a:pt x="167" y="376"/>
                  </a:cubicBezTo>
                  <a:cubicBezTo>
                    <a:pt x="168" y="376"/>
                    <a:pt x="168" y="376"/>
                    <a:pt x="168" y="376"/>
                  </a:cubicBezTo>
                  <a:cubicBezTo>
                    <a:pt x="168" y="376"/>
                    <a:pt x="168" y="376"/>
                    <a:pt x="168" y="376"/>
                  </a:cubicBezTo>
                  <a:cubicBezTo>
                    <a:pt x="170" y="376"/>
                    <a:pt x="172" y="375"/>
                    <a:pt x="173" y="375"/>
                  </a:cubicBezTo>
                  <a:cubicBezTo>
                    <a:pt x="174" y="375"/>
                    <a:pt x="174" y="375"/>
                    <a:pt x="174" y="375"/>
                  </a:cubicBezTo>
                  <a:cubicBezTo>
                    <a:pt x="175" y="374"/>
                    <a:pt x="175" y="374"/>
                    <a:pt x="175" y="374"/>
                  </a:cubicBezTo>
                  <a:cubicBezTo>
                    <a:pt x="176" y="374"/>
                    <a:pt x="176" y="374"/>
                    <a:pt x="177" y="374"/>
                  </a:cubicBezTo>
                  <a:cubicBezTo>
                    <a:pt x="178" y="374"/>
                    <a:pt x="179" y="373"/>
                    <a:pt x="180" y="373"/>
                  </a:cubicBezTo>
                  <a:cubicBezTo>
                    <a:pt x="180" y="373"/>
                    <a:pt x="180" y="373"/>
                    <a:pt x="180" y="373"/>
                  </a:cubicBezTo>
                  <a:cubicBezTo>
                    <a:pt x="181" y="373"/>
                    <a:pt x="181" y="373"/>
                    <a:pt x="181" y="373"/>
                  </a:cubicBezTo>
                  <a:cubicBezTo>
                    <a:pt x="182" y="372"/>
                    <a:pt x="184" y="371"/>
                    <a:pt x="186" y="371"/>
                  </a:cubicBezTo>
                  <a:cubicBezTo>
                    <a:pt x="186" y="371"/>
                    <a:pt x="186" y="371"/>
                    <a:pt x="186" y="371"/>
                  </a:cubicBezTo>
                  <a:cubicBezTo>
                    <a:pt x="187" y="370"/>
                    <a:pt x="187" y="370"/>
                    <a:pt x="187" y="370"/>
                  </a:cubicBezTo>
                  <a:cubicBezTo>
                    <a:pt x="188" y="370"/>
                    <a:pt x="189" y="369"/>
                    <a:pt x="190" y="369"/>
                  </a:cubicBezTo>
                  <a:cubicBezTo>
                    <a:pt x="191" y="368"/>
                    <a:pt x="191" y="368"/>
                    <a:pt x="191" y="368"/>
                  </a:cubicBezTo>
                  <a:cubicBezTo>
                    <a:pt x="192" y="368"/>
                    <a:pt x="192" y="368"/>
                    <a:pt x="192" y="368"/>
                  </a:cubicBezTo>
                  <a:cubicBezTo>
                    <a:pt x="192" y="368"/>
                    <a:pt x="192" y="368"/>
                    <a:pt x="192" y="368"/>
                  </a:cubicBezTo>
                  <a:cubicBezTo>
                    <a:pt x="192" y="367"/>
                    <a:pt x="192" y="367"/>
                    <a:pt x="192" y="367"/>
                  </a:cubicBezTo>
                  <a:cubicBezTo>
                    <a:pt x="193" y="367"/>
                    <a:pt x="193" y="367"/>
                    <a:pt x="193" y="367"/>
                  </a:cubicBezTo>
                  <a:cubicBezTo>
                    <a:pt x="193" y="367"/>
                    <a:pt x="194" y="366"/>
                    <a:pt x="195" y="366"/>
                  </a:cubicBezTo>
                  <a:cubicBezTo>
                    <a:pt x="195" y="366"/>
                    <a:pt x="195" y="366"/>
                    <a:pt x="195" y="366"/>
                  </a:cubicBezTo>
                  <a:cubicBezTo>
                    <a:pt x="195" y="366"/>
                    <a:pt x="195" y="366"/>
                    <a:pt x="195" y="366"/>
                  </a:cubicBezTo>
                  <a:cubicBezTo>
                    <a:pt x="196" y="365"/>
                    <a:pt x="196" y="365"/>
                    <a:pt x="196" y="365"/>
                  </a:cubicBezTo>
                  <a:cubicBezTo>
                    <a:pt x="197" y="365"/>
                    <a:pt x="197" y="364"/>
                    <a:pt x="197" y="364"/>
                  </a:cubicBezTo>
                  <a:cubicBezTo>
                    <a:pt x="198" y="364"/>
                    <a:pt x="198" y="364"/>
                    <a:pt x="198" y="364"/>
                  </a:cubicBezTo>
                  <a:cubicBezTo>
                    <a:pt x="198" y="364"/>
                    <a:pt x="198" y="364"/>
                    <a:pt x="198" y="364"/>
                  </a:cubicBezTo>
                  <a:cubicBezTo>
                    <a:pt x="199" y="363"/>
                    <a:pt x="199" y="363"/>
                    <a:pt x="199" y="363"/>
                  </a:cubicBezTo>
                  <a:cubicBezTo>
                    <a:pt x="200" y="362"/>
                    <a:pt x="200" y="362"/>
                    <a:pt x="200" y="362"/>
                  </a:cubicBezTo>
                  <a:cubicBezTo>
                    <a:pt x="200" y="362"/>
                    <a:pt x="200" y="362"/>
                    <a:pt x="200" y="362"/>
                  </a:cubicBezTo>
                  <a:cubicBezTo>
                    <a:pt x="200" y="362"/>
                    <a:pt x="200" y="362"/>
                    <a:pt x="200" y="362"/>
                  </a:cubicBezTo>
                  <a:cubicBezTo>
                    <a:pt x="200" y="362"/>
                    <a:pt x="200" y="362"/>
                    <a:pt x="200" y="362"/>
                  </a:cubicBezTo>
                  <a:cubicBezTo>
                    <a:pt x="201" y="361"/>
                    <a:pt x="201" y="361"/>
                    <a:pt x="201" y="361"/>
                  </a:cubicBezTo>
                  <a:cubicBezTo>
                    <a:pt x="201" y="361"/>
                    <a:pt x="201" y="361"/>
                    <a:pt x="201" y="361"/>
                  </a:cubicBezTo>
                  <a:cubicBezTo>
                    <a:pt x="201" y="360"/>
                    <a:pt x="201" y="360"/>
                    <a:pt x="201" y="360"/>
                  </a:cubicBezTo>
                  <a:cubicBezTo>
                    <a:pt x="202" y="360"/>
                    <a:pt x="202" y="360"/>
                    <a:pt x="202" y="360"/>
                  </a:cubicBezTo>
                  <a:cubicBezTo>
                    <a:pt x="202" y="360"/>
                    <a:pt x="202" y="360"/>
                    <a:pt x="202" y="360"/>
                  </a:cubicBezTo>
                  <a:cubicBezTo>
                    <a:pt x="203" y="359"/>
                    <a:pt x="204" y="357"/>
                    <a:pt x="205" y="356"/>
                  </a:cubicBezTo>
                  <a:cubicBezTo>
                    <a:pt x="206" y="356"/>
                    <a:pt x="206" y="356"/>
                    <a:pt x="206" y="356"/>
                  </a:cubicBezTo>
                  <a:cubicBezTo>
                    <a:pt x="207" y="355"/>
                    <a:pt x="208" y="354"/>
                    <a:pt x="209" y="353"/>
                  </a:cubicBezTo>
                  <a:cubicBezTo>
                    <a:pt x="209" y="353"/>
                    <a:pt x="209" y="353"/>
                    <a:pt x="209" y="353"/>
                  </a:cubicBezTo>
                  <a:cubicBezTo>
                    <a:pt x="211" y="352"/>
                    <a:pt x="212" y="351"/>
                    <a:pt x="213" y="350"/>
                  </a:cubicBezTo>
                  <a:cubicBezTo>
                    <a:pt x="214" y="350"/>
                    <a:pt x="214" y="350"/>
                    <a:pt x="214" y="350"/>
                  </a:cubicBezTo>
                  <a:cubicBezTo>
                    <a:pt x="215" y="350"/>
                    <a:pt x="216" y="349"/>
                    <a:pt x="217" y="348"/>
                  </a:cubicBezTo>
                  <a:cubicBezTo>
                    <a:pt x="218" y="348"/>
                    <a:pt x="218" y="348"/>
                    <a:pt x="218" y="348"/>
                  </a:cubicBezTo>
                  <a:cubicBezTo>
                    <a:pt x="219" y="348"/>
                    <a:pt x="221" y="347"/>
                    <a:pt x="222" y="347"/>
                  </a:cubicBezTo>
                  <a:cubicBezTo>
                    <a:pt x="222" y="347"/>
                    <a:pt x="222" y="347"/>
                    <a:pt x="222" y="347"/>
                  </a:cubicBezTo>
                  <a:cubicBezTo>
                    <a:pt x="224" y="346"/>
                    <a:pt x="225" y="346"/>
                    <a:pt x="227" y="346"/>
                  </a:cubicBezTo>
                  <a:cubicBezTo>
                    <a:pt x="227" y="346"/>
                    <a:pt x="227" y="346"/>
                    <a:pt x="227" y="346"/>
                  </a:cubicBezTo>
                  <a:cubicBezTo>
                    <a:pt x="230" y="345"/>
                    <a:pt x="233" y="345"/>
                    <a:pt x="237" y="345"/>
                  </a:cubicBezTo>
                  <a:cubicBezTo>
                    <a:pt x="239" y="345"/>
                    <a:pt x="241" y="345"/>
                    <a:pt x="244" y="345"/>
                  </a:cubicBezTo>
                  <a:cubicBezTo>
                    <a:pt x="244" y="345"/>
                    <a:pt x="244" y="345"/>
                    <a:pt x="244" y="345"/>
                  </a:cubicBezTo>
                  <a:cubicBezTo>
                    <a:pt x="246" y="345"/>
                    <a:pt x="249" y="346"/>
                    <a:pt x="251" y="346"/>
                  </a:cubicBezTo>
                  <a:cubicBezTo>
                    <a:pt x="251" y="346"/>
                    <a:pt x="251" y="346"/>
                    <a:pt x="251" y="346"/>
                  </a:cubicBezTo>
                  <a:cubicBezTo>
                    <a:pt x="254" y="346"/>
                    <a:pt x="256" y="347"/>
                    <a:pt x="259" y="347"/>
                  </a:cubicBezTo>
                  <a:cubicBezTo>
                    <a:pt x="259" y="347"/>
                    <a:pt x="259" y="347"/>
                    <a:pt x="259" y="347"/>
                  </a:cubicBezTo>
                  <a:cubicBezTo>
                    <a:pt x="262" y="347"/>
                    <a:pt x="265" y="348"/>
                    <a:pt x="268" y="348"/>
                  </a:cubicBezTo>
                  <a:cubicBezTo>
                    <a:pt x="270" y="349"/>
                    <a:pt x="272" y="349"/>
                    <a:pt x="274" y="350"/>
                  </a:cubicBezTo>
                  <a:cubicBezTo>
                    <a:pt x="274" y="350"/>
                    <a:pt x="274" y="350"/>
                    <a:pt x="274" y="350"/>
                  </a:cubicBezTo>
                  <a:cubicBezTo>
                    <a:pt x="275" y="350"/>
                    <a:pt x="276" y="351"/>
                    <a:pt x="277" y="351"/>
                  </a:cubicBezTo>
                  <a:cubicBezTo>
                    <a:pt x="278" y="351"/>
                    <a:pt x="279" y="352"/>
                    <a:pt x="280" y="352"/>
                  </a:cubicBezTo>
                  <a:cubicBezTo>
                    <a:pt x="281" y="353"/>
                    <a:pt x="282" y="353"/>
                    <a:pt x="283" y="354"/>
                  </a:cubicBezTo>
                  <a:cubicBezTo>
                    <a:pt x="284" y="354"/>
                    <a:pt x="284" y="354"/>
                    <a:pt x="285" y="355"/>
                  </a:cubicBezTo>
                  <a:cubicBezTo>
                    <a:pt x="286" y="356"/>
                    <a:pt x="287" y="356"/>
                    <a:pt x="289" y="357"/>
                  </a:cubicBezTo>
                  <a:cubicBezTo>
                    <a:pt x="289" y="358"/>
                    <a:pt x="290" y="358"/>
                    <a:pt x="290" y="358"/>
                  </a:cubicBezTo>
                  <a:cubicBezTo>
                    <a:pt x="292" y="360"/>
                    <a:pt x="294" y="361"/>
                    <a:pt x="295" y="362"/>
                  </a:cubicBezTo>
                  <a:cubicBezTo>
                    <a:pt x="296" y="362"/>
                    <a:pt x="296" y="362"/>
                    <a:pt x="296" y="362"/>
                  </a:cubicBezTo>
                  <a:cubicBezTo>
                    <a:pt x="297" y="364"/>
                    <a:pt x="299" y="365"/>
                    <a:pt x="300" y="367"/>
                  </a:cubicBezTo>
                  <a:cubicBezTo>
                    <a:pt x="301" y="367"/>
                    <a:pt x="301" y="368"/>
                    <a:pt x="302" y="368"/>
                  </a:cubicBezTo>
                  <a:cubicBezTo>
                    <a:pt x="303" y="369"/>
                    <a:pt x="304" y="371"/>
                    <a:pt x="306" y="372"/>
                  </a:cubicBezTo>
                  <a:cubicBezTo>
                    <a:pt x="306" y="373"/>
                    <a:pt x="307" y="373"/>
                    <a:pt x="308" y="374"/>
                  </a:cubicBezTo>
                  <a:cubicBezTo>
                    <a:pt x="309" y="375"/>
                    <a:pt x="310" y="376"/>
                    <a:pt x="311" y="377"/>
                  </a:cubicBezTo>
                  <a:cubicBezTo>
                    <a:pt x="311" y="378"/>
                    <a:pt x="312" y="379"/>
                    <a:pt x="313" y="380"/>
                  </a:cubicBezTo>
                  <a:cubicBezTo>
                    <a:pt x="314" y="381"/>
                    <a:pt x="315" y="382"/>
                    <a:pt x="316" y="383"/>
                  </a:cubicBezTo>
                  <a:cubicBezTo>
                    <a:pt x="317" y="384"/>
                    <a:pt x="317" y="385"/>
                    <a:pt x="318" y="386"/>
                  </a:cubicBezTo>
                  <a:cubicBezTo>
                    <a:pt x="319" y="387"/>
                    <a:pt x="320" y="388"/>
                    <a:pt x="321" y="389"/>
                  </a:cubicBezTo>
                  <a:cubicBezTo>
                    <a:pt x="322" y="390"/>
                    <a:pt x="323" y="391"/>
                    <a:pt x="324" y="392"/>
                  </a:cubicBezTo>
                  <a:cubicBezTo>
                    <a:pt x="325" y="393"/>
                    <a:pt x="326" y="394"/>
                    <a:pt x="327" y="396"/>
                  </a:cubicBezTo>
                  <a:cubicBezTo>
                    <a:pt x="327" y="396"/>
                    <a:pt x="328" y="397"/>
                    <a:pt x="329" y="398"/>
                  </a:cubicBezTo>
                  <a:cubicBezTo>
                    <a:pt x="330" y="400"/>
                    <a:pt x="331" y="401"/>
                    <a:pt x="333" y="403"/>
                  </a:cubicBez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7" name="Freeform 26"/>
            <p:cNvSpPr/>
            <p:nvPr/>
          </p:nvSpPr>
          <p:spPr bwMode="auto">
            <a:xfrm flipH="1">
              <a:off x="2181423" y="3449662"/>
              <a:ext cx="1719262" cy="536575"/>
            </a:xfrm>
            <a:custGeom>
              <a:avLst/>
              <a:gdLst>
                <a:gd name="T0" fmla="*/ 400 w 1162"/>
                <a:gd name="T1" fmla="*/ 357 h 362"/>
                <a:gd name="T2" fmla="*/ 440 w 1162"/>
                <a:gd name="T3" fmla="*/ 361 h 362"/>
                <a:gd name="T4" fmla="*/ 449 w 1162"/>
                <a:gd name="T5" fmla="*/ 360 h 362"/>
                <a:gd name="T6" fmla="*/ 641 w 1162"/>
                <a:gd name="T7" fmla="*/ 353 h 362"/>
                <a:gd name="T8" fmla="*/ 744 w 1162"/>
                <a:gd name="T9" fmla="*/ 321 h 362"/>
                <a:gd name="T10" fmla="*/ 641 w 1162"/>
                <a:gd name="T11" fmla="*/ 266 h 362"/>
                <a:gd name="T12" fmla="*/ 749 w 1162"/>
                <a:gd name="T13" fmla="*/ 230 h 362"/>
                <a:gd name="T14" fmla="*/ 752 w 1162"/>
                <a:gd name="T15" fmla="*/ 230 h 362"/>
                <a:gd name="T16" fmla="*/ 834 w 1162"/>
                <a:gd name="T17" fmla="*/ 243 h 362"/>
                <a:gd name="T18" fmla="*/ 894 w 1162"/>
                <a:gd name="T19" fmla="*/ 291 h 362"/>
                <a:gd name="T20" fmla="*/ 984 w 1162"/>
                <a:gd name="T21" fmla="*/ 317 h 362"/>
                <a:gd name="T22" fmla="*/ 996 w 1162"/>
                <a:gd name="T23" fmla="*/ 318 h 362"/>
                <a:gd name="T24" fmla="*/ 1103 w 1162"/>
                <a:gd name="T25" fmla="*/ 300 h 362"/>
                <a:gd name="T26" fmla="*/ 797 w 1162"/>
                <a:gd name="T27" fmla="*/ 1 h 362"/>
                <a:gd name="T28" fmla="*/ 759 w 1162"/>
                <a:gd name="T29" fmla="*/ 0 h 362"/>
                <a:gd name="T30" fmla="*/ 706 w 1162"/>
                <a:gd name="T31" fmla="*/ 1 h 362"/>
                <a:gd name="T32" fmla="*/ 560 w 1162"/>
                <a:gd name="T33" fmla="*/ 12 h 362"/>
                <a:gd name="T34" fmla="*/ 554 w 1162"/>
                <a:gd name="T35" fmla="*/ 37 h 362"/>
                <a:gd name="T36" fmla="*/ 611 w 1162"/>
                <a:gd name="T37" fmla="*/ 63 h 362"/>
                <a:gd name="T38" fmla="*/ 622 w 1162"/>
                <a:gd name="T39" fmla="*/ 91 h 362"/>
                <a:gd name="T40" fmla="*/ 551 w 1162"/>
                <a:gd name="T41" fmla="*/ 103 h 362"/>
                <a:gd name="T42" fmla="*/ 495 w 1162"/>
                <a:gd name="T43" fmla="*/ 100 h 362"/>
                <a:gd name="T44" fmla="*/ 421 w 1162"/>
                <a:gd name="T45" fmla="*/ 68 h 362"/>
                <a:gd name="T46" fmla="*/ 394 w 1162"/>
                <a:gd name="T47" fmla="*/ 36 h 362"/>
                <a:gd name="T48" fmla="*/ 352 w 1162"/>
                <a:gd name="T49" fmla="*/ 31 h 362"/>
                <a:gd name="T50" fmla="*/ 335 w 1162"/>
                <a:gd name="T51" fmla="*/ 32 h 362"/>
                <a:gd name="T52" fmla="*/ 233 w 1162"/>
                <a:gd name="T53" fmla="*/ 51 h 362"/>
                <a:gd name="T54" fmla="*/ 77 w 1162"/>
                <a:gd name="T55" fmla="*/ 83 h 362"/>
                <a:gd name="T56" fmla="*/ 78 w 1162"/>
                <a:gd name="T57" fmla="*/ 98 h 362"/>
                <a:gd name="T58" fmla="*/ 128 w 1162"/>
                <a:gd name="T59" fmla="*/ 139 h 362"/>
                <a:gd name="T60" fmla="*/ 165 w 1162"/>
                <a:gd name="T61" fmla="*/ 178 h 362"/>
                <a:gd name="T62" fmla="*/ 136 w 1162"/>
                <a:gd name="T63" fmla="*/ 191 h 362"/>
                <a:gd name="T64" fmla="*/ 125 w 1162"/>
                <a:gd name="T65" fmla="*/ 192 h 362"/>
                <a:gd name="T66" fmla="*/ 109 w 1162"/>
                <a:gd name="T67" fmla="*/ 192 h 362"/>
                <a:gd name="T68" fmla="*/ 91 w 1162"/>
                <a:gd name="T69" fmla="*/ 190 h 362"/>
                <a:gd name="T70" fmla="*/ 67 w 1162"/>
                <a:gd name="T71" fmla="*/ 191 h 362"/>
                <a:gd name="T72" fmla="*/ 33 w 1162"/>
                <a:gd name="T73" fmla="*/ 197 h 362"/>
                <a:gd name="T74" fmla="*/ 16 w 1162"/>
                <a:gd name="T75" fmla="*/ 255 h 362"/>
                <a:gd name="T76" fmla="*/ 97 w 1162"/>
                <a:gd name="T77" fmla="*/ 287 h 362"/>
                <a:gd name="T78" fmla="*/ 161 w 1162"/>
                <a:gd name="T79" fmla="*/ 289 h 362"/>
                <a:gd name="T80" fmla="*/ 206 w 1162"/>
                <a:gd name="T81" fmla="*/ 272 h 362"/>
                <a:gd name="T82" fmla="*/ 231 w 1162"/>
                <a:gd name="T83" fmla="*/ 258 h 362"/>
                <a:gd name="T84" fmla="*/ 256 w 1162"/>
                <a:gd name="T85" fmla="*/ 258 h 362"/>
                <a:gd name="T86" fmla="*/ 296 w 1162"/>
                <a:gd name="T87" fmla="*/ 270 h 362"/>
                <a:gd name="T88" fmla="*/ 364 w 1162"/>
                <a:gd name="T89" fmla="*/ 337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2" h="362">
                  <a:moveTo>
                    <a:pt x="364" y="337"/>
                  </a:moveTo>
                  <a:cubicBezTo>
                    <a:pt x="369" y="342"/>
                    <a:pt x="375" y="346"/>
                    <a:pt x="381" y="350"/>
                  </a:cubicBezTo>
                  <a:cubicBezTo>
                    <a:pt x="387" y="353"/>
                    <a:pt x="394" y="355"/>
                    <a:pt x="400" y="357"/>
                  </a:cubicBezTo>
                  <a:cubicBezTo>
                    <a:pt x="406" y="359"/>
                    <a:pt x="413" y="360"/>
                    <a:pt x="418" y="361"/>
                  </a:cubicBezTo>
                  <a:cubicBezTo>
                    <a:pt x="424" y="361"/>
                    <a:pt x="430" y="362"/>
                    <a:pt x="434" y="362"/>
                  </a:cubicBezTo>
                  <a:cubicBezTo>
                    <a:pt x="436" y="362"/>
                    <a:pt x="439" y="361"/>
                    <a:pt x="440" y="361"/>
                  </a:cubicBezTo>
                  <a:cubicBezTo>
                    <a:pt x="442" y="361"/>
                    <a:pt x="444" y="361"/>
                    <a:pt x="445" y="361"/>
                  </a:cubicBezTo>
                  <a:cubicBezTo>
                    <a:pt x="447" y="361"/>
                    <a:pt x="448" y="361"/>
                    <a:pt x="448" y="361"/>
                  </a:cubicBezTo>
                  <a:cubicBezTo>
                    <a:pt x="449" y="361"/>
                    <a:pt x="449" y="360"/>
                    <a:pt x="449" y="360"/>
                  </a:cubicBezTo>
                  <a:cubicBezTo>
                    <a:pt x="452" y="360"/>
                    <a:pt x="464" y="360"/>
                    <a:pt x="483" y="359"/>
                  </a:cubicBezTo>
                  <a:cubicBezTo>
                    <a:pt x="502" y="359"/>
                    <a:pt x="527" y="358"/>
                    <a:pt x="555" y="357"/>
                  </a:cubicBezTo>
                  <a:cubicBezTo>
                    <a:pt x="582" y="356"/>
                    <a:pt x="612" y="354"/>
                    <a:pt x="641" y="353"/>
                  </a:cubicBezTo>
                  <a:cubicBezTo>
                    <a:pt x="669" y="352"/>
                    <a:pt x="697" y="350"/>
                    <a:pt x="718" y="348"/>
                  </a:cubicBezTo>
                  <a:cubicBezTo>
                    <a:pt x="740" y="347"/>
                    <a:pt x="751" y="343"/>
                    <a:pt x="754" y="338"/>
                  </a:cubicBezTo>
                  <a:cubicBezTo>
                    <a:pt x="758" y="333"/>
                    <a:pt x="753" y="327"/>
                    <a:pt x="744" y="321"/>
                  </a:cubicBezTo>
                  <a:cubicBezTo>
                    <a:pt x="735" y="314"/>
                    <a:pt x="722" y="307"/>
                    <a:pt x="707" y="301"/>
                  </a:cubicBezTo>
                  <a:cubicBezTo>
                    <a:pt x="692" y="294"/>
                    <a:pt x="676" y="288"/>
                    <a:pt x="661" y="283"/>
                  </a:cubicBezTo>
                  <a:cubicBezTo>
                    <a:pt x="647" y="278"/>
                    <a:pt x="641" y="272"/>
                    <a:pt x="641" y="266"/>
                  </a:cubicBezTo>
                  <a:cubicBezTo>
                    <a:pt x="642" y="260"/>
                    <a:pt x="648" y="254"/>
                    <a:pt x="659" y="249"/>
                  </a:cubicBezTo>
                  <a:cubicBezTo>
                    <a:pt x="670" y="244"/>
                    <a:pt x="684" y="239"/>
                    <a:pt x="700" y="236"/>
                  </a:cubicBezTo>
                  <a:cubicBezTo>
                    <a:pt x="716" y="233"/>
                    <a:pt x="733" y="230"/>
                    <a:pt x="749" y="230"/>
                  </a:cubicBezTo>
                  <a:cubicBezTo>
                    <a:pt x="750" y="230"/>
                    <a:pt x="750" y="230"/>
                    <a:pt x="750" y="230"/>
                  </a:cubicBezTo>
                  <a:cubicBezTo>
                    <a:pt x="751" y="230"/>
                    <a:pt x="751" y="230"/>
                    <a:pt x="751" y="230"/>
                  </a:cubicBezTo>
                  <a:cubicBezTo>
                    <a:pt x="752" y="230"/>
                    <a:pt x="752" y="230"/>
                    <a:pt x="752" y="230"/>
                  </a:cubicBezTo>
                  <a:cubicBezTo>
                    <a:pt x="753" y="230"/>
                    <a:pt x="753" y="230"/>
                    <a:pt x="753" y="230"/>
                  </a:cubicBezTo>
                  <a:cubicBezTo>
                    <a:pt x="769" y="230"/>
                    <a:pt x="784" y="231"/>
                    <a:pt x="797" y="233"/>
                  </a:cubicBezTo>
                  <a:cubicBezTo>
                    <a:pt x="811" y="235"/>
                    <a:pt x="823" y="239"/>
                    <a:pt x="834" y="243"/>
                  </a:cubicBezTo>
                  <a:cubicBezTo>
                    <a:pt x="845" y="247"/>
                    <a:pt x="854" y="252"/>
                    <a:pt x="861" y="257"/>
                  </a:cubicBezTo>
                  <a:cubicBezTo>
                    <a:pt x="869" y="262"/>
                    <a:pt x="875" y="268"/>
                    <a:pt x="879" y="274"/>
                  </a:cubicBezTo>
                  <a:cubicBezTo>
                    <a:pt x="883" y="281"/>
                    <a:pt x="888" y="286"/>
                    <a:pt x="894" y="291"/>
                  </a:cubicBezTo>
                  <a:cubicBezTo>
                    <a:pt x="899" y="295"/>
                    <a:pt x="906" y="299"/>
                    <a:pt x="914" y="303"/>
                  </a:cubicBezTo>
                  <a:cubicBezTo>
                    <a:pt x="923" y="306"/>
                    <a:pt x="932" y="309"/>
                    <a:pt x="944" y="311"/>
                  </a:cubicBezTo>
                  <a:cubicBezTo>
                    <a:pt x="955" y="313"/>
                    <a:pt x="968" y="315"/>
                    <a:pt x="984" y="317"/>
                  </a:cubicBezTo>
                  <a:cubicBezTo>
                    <a:pt x="985" y="317"/>
                    <a:pt x="986" y="317"/>
                    <a:pt x="987" y="317"/>
                  </a:cubicBezTo>
                  <a:cubicBezTo>
                    <a:pt x="989" y="317"/>
                    <a:pt x="990" y="318"/>
                    <a:pt x="991" y="318"/>
                  </a:cubicBezTo>
                  <a:cubicBezTo>
                    <a:pt x="993" y="318"/>
                    <a:pt x="994" y="318"/>
                    <a:pt x="996" y="318"/>
                  </a:cubicBezTo>
                  <a:cubicBezTo>
                    <a:pt x="997" y="318"/>
                    <a:pt x="998" y="318"/>
                    <a:pt x="1000" y="318"/>
                  </a:cubicBezTo>
                  <a:cubicBezTo>
                    <a:pt x="1016" y="318"/>
                    <a:pt x="1034" y="315"/>
                    <a:pt x="1052" y="312"/>
                  </a:cubicBezTo>
                  <a:cubicBezTo>
                    <a:pt x="1070" y="309"/>
                    <a:pt x="1088" y="304"/>
                    <a:pt x="1103" y="300"/>
                  </a:cubicBezTo>
                  <a:cubicBezTo>
                    <a:pt x="1119" y="296"/>
                    <a:pt x="1133" y="291"/>
                    <a:pt x="1144" y="288"/>
                  </a:cubicBezTo>
                  <a:cubicBezTo>
                    <a:pt x="1154" y="285"/>
                    <a:pt x="1161" y="282"/>
                    <a:pt x="1162" y="282"/>
                  </a:cubicBezTo>
                  <a:cubicBezTo>
                    <a:pt x="797" y="1"/>
                    <a:pt x="797" y="1"/>
                    <a:pt x="797" y="1"/>
                  </a:cubicBezTo>
                  <a:cubicBezTo>
                    <a:pt x="762" y="0"/>
                    <a:pt x="762" y="0"/>
                    <a:pt x="762" y="0"/>
                  </a:cubicBezTo>
                  <a:cubicBezTo>
                    <a:pt x="762" y="0"/>
                    <a:pt x="762" y="0"/>
                    <a:pt x="761" y="0"/>
                  </a:cubicBezTo>
                  <a:cubicBezTo>
                    <a:pt x="761" y="0"/>
                    <a:pt x="760" y="0"/>
                    <a:pt x="759" y="0"/>
                  </a:cubicBezTo>
                  <a:cubicBezTo>
                    <a:pt x="758" y="0"/>
                    <a:pt x="756" y="0"/>
                    <a:pt x="755" y="0"/>
                  </a:cubicBezTo>
                  <a:cubicBezTo>
                    <a:pt x="753" y="0"/>
                    <a:pt x="752" y="0"/>
                    <a:pt x="750" y="0"/>
                  </a:cubicBezTo>
                  <a:cubicBezTo>
                    <a:pt x="739" y="0"/>
                    <a:pt x="724" y="0"/>
                    <a:pt x="706" y="1"/>
                  </a:cubicBezTo>
                  <a:cubicBezTo>
                    <a:pt x="689" y="1"/>
                    <a:pt x="669" y="2"/>
                    <a:pt x="649" y="3"/>
                  </a:cubicBezTo>
                  <a:cubicBezTo>
                    <a:pt x="629" y="4"/>
                    <a:pt x="610" y="5"/>
                    <a:pt x="595" y="6"/>
                  </a:cubicBezTo>
                  <a:cubicBezTo>
                    <a:pt x="579" y="8"/>
                    <a:pt x="566" y="10"/>
                    <a:pt x="560" y="12"/>
                  </a:cubicBezTo>
                  <a:cubicBezTo>
                    <a:pt x="553" y="15"/>
                    <a:pt x="548" y="18"/>
                    <a:pt x="545" y="21"/>
                  </a:cubicBezTo>
                  <a:cubicBezTo>
                    <a:pt x="543" y="24"/>
                    <a:pt x="542" y="26"/>
                    <a:pt x="544" y="29"/>
                  </a:cubicBezTo>
                  <a:cubicBezTo>
                    <a:pt x="546" y="32"/>
                    <a:pt x="549" y="34"/>
                    <a:pt x="554" y="37"/>
                  </a:cubicBezTo>
                  <a:cubicBezTo>
                    <a:pt x="559" y="40"/>
                    <a:pt x="566" y="43"/>
                    <a:pt x="574" y="46"/>
                  </a:cubicBezTo>
                  <a:cubicBezTo>
                    <a:pt x="582" y="49"/>
                    <a:pt x="589" y="52"/>
                    <a:pt x="595" y="55"/>
                  </a:cubicBezTo>
                  <a:cubicBezTo>
                    <a:pt x="601" y="57"/>
                    <a:pt x="607" y="60"/>
                    <a:pt x="611" y="63"/>
                  </a:cubicBezTo>
                  <a:cubicBezTo>
                    <a:pt x="616" y="65"/>
                    <a:pt x="620" y="68"/>
                    <a:pt x="622" y="71"/>
                  </a:cubicBezTo>
                  <a:cubicBezTo>
                    <a:pt x="625" y="75"/>
                    <a:pt x="627" y="78"/>
                    <a:pt x="627" y="83"/>
                  </a:cubicBezTo>
                  <a:cubicBezTo>
                    <a:pt x="627" y="86"/>
                    <a:pt x="626" y="89"/>
                    <a:pt x="622" y="91"/>
                  </a:cubicBezTo>
                  <a:cubicBezTo>
                    <a:pt x="618" y="93"/>
                    <a:pt x="613" y="96"/>
                    <a:pt x="606" y="97"/>
                  </a:cubicBezTo>
                  <a:cubicBezTo>
                    <a:pt x="599" y="99"/>
                    <a:pt x="591" y="101"/>
                    <a:pt x="582" y="102"/>
                  </a:cubicBezTo>
                  <a:cubicBezTo>
                    <a:pt x="572" y="103"/>
                    <a:pt x="562" y="103"/>
                    <a:pt x="551" y="103"/>
                  </a:cubicBezTo>
                  <a:cubicBezTo>
                    <a:pt x="545" y="103"/>
                    <a:pt x="539" y="103"/>
                    <a:pt x="533" y="103"/>
                  </a:cubicBezTo>
                  <a:cubicBezTo>
                    <a:pt x="527" y="103"/>
                    <a:pt x="521" y="102"/>
                    <a:pt x="514" y="102"/>
                  </a:cubicBezTo>
                  <a:cubicBezTo>
                    <a:pt x="508" y="101"/>
                    <a:pt x="502" y="101"/>
                    <a:pt x="495" y="100"/>
                  </a:cubicBezTo>
                  <a:cubicBezTo>
                    <a:pt x="489" y="99"/>
                    <a:pt x="483" y="98"/>
                    <a:pt x="476" y="97"/>
                  </a:cubicBezTo>
                  <a:cubicBezTo>
                    <a:pt x="459" y="94"/>
                    <a:pt x="446" y="89"/>
                    <a:pt x="438" y="84"/>
                  </a:cubicBezTo>
                  <a:cubicBezTo>
                    <a:pt x="429" y="79"/>
                    <a:pt x="424" y="74"/>
                    <a:pt x="421" y="68"/>
                  </a:cubicBezTo>
                  <a:cubicBezTo>
                    <a:pt x="417" y="63"/>
                    <a:pt x="416" y="57"/>
                    <a:pt x="414" y="52"/>
                  </a:cubicBezTo>
                  <a:cubicBezTo>
                    <a:pt x="411" y="48"/>
                    <a:pt x="409" y="43"/>
                    <a:pt x="404" y="40"/>
                  </a:cubicBezTo>
                  <a:cubicBezTo>
                    <a:pt x="401" y="38"/>
                    <a:pt x="398" y="37"/>
                    <a:pt x="394" y="36"/>
                  </a:cubicBezTo>
                  <a:cubicBezTo>
                    <a:pt x="390" y="34"/>
                    <a:pt x="385" y="34"/>
                    <a:pt x="380" y="33"/>
                  </a:cubicBezTo>
                  <a:cubicBezTo>
                    <a:pt x="376" y="32"/>
                    <a:pt x="371" y="32"/>
                    <a:pt x="366" y="32"/>
                  </a:cubicBezTo>
                  <a:cubicBezTo>
                    <a:pt x="361" y="31"/>
                    <a:pt x="356" y="31"/>
                    <a:pt x="352" y="31"/>
                  </a:cubicBezTo>
                  <a:cubicBezTo>
                    <a:pt x="350" y="32"/>
                    <a:pt x="347" y="32"/>
                    <a:pt x="345" y="32"/>
                  </a:cubicBezTo>
                  <a:cubicBezTo>
                    <a:pt x="343" y="32"/>
                    <a:pt x="341" y="32"/>
                    <a:pt x="339" y="32"/>
                  </a:cubicBezTo>
                  <a:cubicBezTo>
                    <a:pt x="338" y="32"/>
                    <a:pt x="336" y="32"/>
                    <a:pt x="335" y="32"/>
                  </a:cubicBezTo>
                  <a:cubicBezTo>
                    <a:pt x="334" y="32"/>
                    <a:pt x="334" y="32"/>
                    <a:pt x="334" y="32"/>
                  </a:cubicBezTo>
                  <a:cubicBezTo>
                    <a:pt x="332" y="33"/>
                    <a:pt x="319" y="35"/>
                    <a:pt x="301" y="38"/>
                  </a:cubicBezTo>
                  <a:cubicBezTo>
                    <a:pt x="283" y="42"/>
                    <a:pt x="259" y="46"/>
                    <a:pt x="233" y="51"/>
                  </a:cubicBezTo>
                  <a:cubicBezTo>
                    <a:pt x="208" y="56"/>
                    <a:pt x="181" y="61"/>
                    <a:pt x="158" y="65"/>
                  </a:cubicBezTo>
                  <a:cubicBezTo>
                    <a:pt x="134" y="70"/>
                    <a:pt x="114" y="74"/>
                    <a:pt x="102" y="76"/>
                  </a:cubicBezTo>
                  <a:cubicBezTo>
                    <a:pt x="90" y="78"/>
                    <a:pt x="82" y="81"/>
                    <a:pt x="77" y="83"/>
                  </a:cubicBezTo>
                  <a:cubicBezTo>
                    <a:pt x="73" y="86"/>
                    <a:pt x="71" y="88"/>
                    <a:pt x="71" y="90"/>
                  </a:cubicBezTo>
                  <a:cubicBezTo>
                    <a:pt x="71" y="92"/>
                    <a:pt x="73" y="94"/>
                    <a:pt x="74" y="96"/>
                  </a:cubicBezTo>
                  <a:cubicBezTo>
                    <a:pt x="76" y="97"/>
                    <a:pt x="78" y="98"/>
                    <a:pt x="78" y="98"/>
                  </a:cubicBezTo>
                  <a:cubicBezTo>
                    <a:pt x="79" y="99"/>
                    <a:pt x="82" y="101"/>
                    <a:pt x="87" y="105"/>
                  </a:cubicBezTo>
                  <a:cubicBezTo>
                    <a:pt x="91" y="109"/>
                    <a:pt x="98" y="114"/>
                    <a:pt x="105" y="120"/>
                  </a:cubicBezTo>
                  <a:cubicBezTo>
                    <a:pt x="112" y="126"/>
                    <a:pt x="120" y="133"/>
                    <a:pt x="128" y="139"/>
                  </a:cubicBezTo>
                  <a:cubicBezTo>
                    <a:pt x="136" y="145"/>
                    <a:pt x="144" y="150"/>
                    <a:pt x="150" y="155"/>
                  </a:cubicBezTo>
                  <a:cubicBezTo>
                    <a:pt x="157" y="159"/>
                    <a:pt x="161" y="163"/>
                    <a:pt x="163" y="167"/>
                  </a:cubicBezTo>
                  <a:cubicBezTo>
                    <a:pt x="166" y="171"/>
                    <a:pt x="166" y="175"/>
                    <a:pt x="165" y="178"/>
                  </a:cubicBezTo>
                  <a:cubicBezTo>
                    <a:pt x="163" y="181"/>
                    <a:pt x="160" y="184"/>
                    <a:pt x="156" y="186"/>
                  </a:cubicBezTo>
                  <a:cubicBezTo>
                    <a:pt x="152" y="188"/>
                    <a:pt x="146" y="190"/>
                    <a:pt x="139" y="191"/>
                  </a:cubicBezTo>
                  <a:cubicBezTo>
                    <a:pt x="138" y="191"/>
                    <a:pt x="137" y="191"/>
                    <a:pt x="136" y="191"/>
                  </a:cubicBezTo>
                  <a:cubicBezTo>
                    <a:pt x="135" y="192"/>
                    <a:pt x="133" y="192"/>
                    <a:pt x="132" y="192"/>
                  </a:cubicBezTo>
                  <a:cubicBezTo>
                    <a:pt x="131" y="192"/>
                    <a:pt x="130" y="192"/>
                    <a:pt x="129" y="192"/>
                  </a:cubicBezTo>
                  <a:cubicBezTo>
                    <a:pt x="128" y="192"/>
                    <a:pt x="127" y="192"/>
                    <a:pt x="125" y="192"/>
                  </a:cubicBezTo>
                  <a:cubicBezTo>
                    <a:pt x="124" y="192"/>
                    <a:pt x="122" y="192"/>
                    <a:pt x="120" y="192"/>
                  </a:cubicBezTo>
                  <a:cubicBezTo>
                    <a:pt x="118" y="192"/>
                    <a:pt x="116" y="192"/>
                    <a:pt x="114" y="192"/>
                  </a:cubicBezTo>
                  <a:cubicBezTo>
                    <a:pt x="113" y="192"/>
                    <a:pt x="111" y="192"/>
                    <a:pt x="109" y="192"/>
                  </a:cubicBezTo>
                  <a:cubicBezTo>
                    <a:pt x="107" y="191"/>
                    <a:pt x="105" y="191"/>
                    <a:pt x="103" y="191"/>
                  </a:cubicBezTo>
                  <a:cubicBezTo>
                    <a:pt x="101" y="191"/>
                    <a:pt x="99" y="191"/>
                    <a:pt x="97" y="191"/>
                  </a:cubicBezTo>
                  <a:cubicBezTo>
                    <a:pt x="95" y="191"/>
                    <a:pt x="93" y="191"/>
                    <a:pt x="91" y="190"/>
                  </a:cubicBezTo>
                  <a:cubicBezTo>
                    <a:pt x="88" y="190"/>
                    <a:pt x="86" y="190"/>
                    <a:pt x="84" y="190"/>
                  </a:cubicBezTo>
                  <a:cubicBezTo>
                    <a:pt x="82" y="190"/>
                    <a:pt x="80" y="190"/>
                    <a:pt x="77" y="190"/>
                  </a:cubicBezTo>
                  <a:cubicBezTo>
                    <a:pt x="74" y="190"/>
                    <a:pt x="71" y="190"/>
                    <a:pt x="67" y="191"/>
                  </a:cubicBezTo>
                  <a:cubicBezTo>
                    <a:pt x="64" y="191"/>
                    <a:pt x="60" y="191"/>
                    <a:pt x="56" y="192"/>
                  </a:cubicBezTo>
                  <a:cubicBezTo>
                    <a:pt x="52" y="192"/>
                    <a:pt x="49" y="193"/>
                    <a:pt x="45" y="194"/>
                  </a:cubicBezTo>
                  <a:cubicBezTo>
                    <a:pt x="41" y="194"/>
                    <a:pt x="37" y="195"/>
                    <a:pt x="33" y="197"/>
                  </a:cubicBezTo>
                  <a:cubicBezTo>
                    <a:pt x="21" y="200"/>
                    <a:pt x="13" y="205"/>
                    <a:pt x="7" y="211"/>
                  </a:cubicBezTo>
                  <a:cubicBezTo>
                    <a:pt x="2" y="217"/>
                    <a:pt x="0" y="224"/>
                    <a:pt x="1" y="232"/>
                  </a:cubicBezTo>
                  <a:cubicBezTo>
                    <a:pt x="2" y="240"/>
                    <a:pt x="7" y="248"/>
                    <a:pt x="16" y="255"/>
                  </a:cubicBezTo>
                  <a:cubicBezTo>
                    <a:pt x="25" y="263"/>
                    <a:pt x="37" y="270"/>
                    <a:pt x="54" y="276"/>
                  </a:cubicBezTo>
                  <a:cubicBezTo>
                    <a:pt x="61" y="279"/>
                    <a:pt x="69" y="281"/>
                    <a:pt x="76" y="283"/>
                  </a:cubicBezTo>
                  <a:cubicBezTo>
                    <a:pt x="83" y="285"/>
                    <a:pt x="90" y="286"/>
                    <a:pt x="97" y="287"/>
                  </a:cubicBezTo>
                  <a:cubicBezTo>
                    <a:pt x="104" y="288"/>
                    <a:pt x="111" y="289"/>
                    <a:pt x="117" y="290"/>
                  </a:cubicBezTo>
                  <a:cubicBezTo>
                    <a:pt x="124" y="290"/>
                    <a:pt x="131" y="290"/>
                    <a:pt x="137" y="290"/>
                  </a:cubicBezTo>
                  <a:cubicBezTo>
                    <a:pt x="145" y="290"/>
                    <a:pt x="153" y="290"/>
                    <a:pt x="161" y="289"/>
                  </a:cubicBezTo>
                  <a:cubicBezTo>
                    <a:pt x="168" y="288"/>
                    <a:pt x="175" y="286"/>
                    <a:pt x="181" y="285"/>
                  </a:cubicBezTo>
                  <a:cubicBezTo>
                    <a:pt x="187" y="283"/>
                    <a:pt x="192" y="281"/>
                    <a:pt x="196" y="279"/>
                  </a:cubicBezTo>
                  <a:cubicBezTo>
                    <a:pt x="200" y="277"/>
                    <a:pt x="204" y="274"/>
                    <a:pt x="206" y="272"/>
                  </a:cubicBezTo>
                  <a:cubicBezTo>
                    <a:pt x="208" y="269"/>
                    <a:pt x="211" y="267"/>
                    <a:pt x="214" y="265"/>
                  </a:cubicBezTo>
                  <a:cubicBezTo>
                    <a:pt x="216" y="263"/>
                    <a:pt x="219" y="262"/>
                    <a:pt x="222" y="261"/>
                  </a:cubicBezTo>
                  <a:cubicBezTo>
                    <a:pt x="225" y="260"/>
                    <a:pt x="228" y="259"/>
                    <a:pt x="231" y="258"/>
                  </a:cubicBezTo>
                  <a:cubicBezTo>
                    <a:pt x="234" y="258"/>
                    <a:pt x="238" y="258"/>
                    <a:pt x="241" y="258"/>
                  </a:cubicBezTo>
                  <a:cubicBezTo>
                    <a:pt x="244" y="258"/>
                    <a:pt x="246" y="258"/>
                    <a:pt x="248" y="258"/>
                  </a:cubicBezTo>
                  <a:cubicBezTo>
                    <a:pt x="251" y="258"/>
                    <a:pt x="253" y="258"/>
                    <a:pt x="256" y="258"/>
                  </a:cubicBezTo>
                  <a:cubicBezTo>
                    <a:pt x="259" y="259"/>
                    <a:pt x="262" y="259"/>
                    <a:pt x="264" y="259"/>
                  </a:cubicBezTo>
                  <a:cubicBezTo>
                    <a:pt x="267" y="260"/>
                    <a:pt x="270" y="260"/>
                    <a:pt x="273" y="261"/>
                  </a:cubicBezTo>
                  <a:cubicBezTo>
                    <a:pt x="281" y="262"/>
                    <a:pt x="288" y="265"/>
                    <a:pt x="296" y="270"/>
                  </a:cubicBezTo>
                  <a:cubicBezTo>
                    <a:pt x="303" y="275"/>
                    <a:pt x="310" y="281"/>
                    <a:pt x="318" y="288"/>
                  </a:cubicBezTo>
                  <a:cubicBezTo>
                    <a:pt x="325" y="295"/>
                    <a:pt x="332" y="304"/>
                    <a:pt x="340" y="312"/>
                  </a:cubicBezTo>
                  <a:cubicBezTo>
                    <a:pt x="348" y="320"/>
                    <a:pt x="355" y="329"/>
                    <a:pt x="364" y="337"/>
                  </a:cubicBezTo>
                  <a:close/>
                </a:path>
              </a:pathLst>
            </a:custGeom>
            <a:solidFill>
              <a:schemeClr val="accent1">
                <a:lumMod val="60000"/>
                <a:lumOff val="40000"/>
              </a:schemeClr>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nvGrpSpPr>
          <p:cNvPr id="18" name="组合 16"/>
          <p:cNvGrpSpPr/>
          <p:nvPr/>
        </p:nvGrpSpPr>
        <p:grpSpPr>
          <a:xfrm>
            <a:off x="4125910" y="4076321"/>
            <a:ext cx="2093598" cy="1159503"/>
            <a:chOff x="3292673" y="3890987"/>
            <a:chExt cx="1743075" cy="965200"/>
          </a:xfrm>
          <a:effectLst>
            <a:outerShdw blurRad="393700" dist="228600" dir="5400000" sx="90000" sy="-19000" rotWithShape="0">
              <a:prstClr val="black">
                <a:alpha val="59000"/>
              </a:prstClr>
            </a:outerShdw>
          </a:effectLst>
        </p:grpSpPr>
        <p:sp>
          <p:nvSpPr>
            <p:cNvPr id="19" name="Freeform 15"/>
            <p:cNvSpPr/>
            <p:nvPr/>
          </p:nvSpPr>
          <p:spPr bwMode="auto">
            <a:xfrm flipH="1">
              <a:off x="4313435" y="3983062"/>
              <a:ext cx="15875" cy="311150"/>
            </a:xfrm>
            <a:custGeom>
              <a:avLst/>
              <a:gdLst>
                <a:gd name="T0" fmla="*/ 8 w 10"/>
                <a:gd name="T1" fmla="*/ 14 h 210"/>
                <a:gd name="T2" fmla="*/ 8 w 10"/>
                <a:gd name="T3" fmla="*/ 21 h 210"/>
                <a:gd name="T4" fmla="*/ 8 w 10"/>
                <a:gd name="T5" fmla="*/ 21 h 210"/>
                <a:gd name="T6" fmla="*/ 8 w 10"/>
                <a:gd name="T7" fmla="*/ 21 h 210"/>
                <a:gd name="T8" fmla="*/ 8 w 10"/>
                <a:gd name="T9" fmla="*/ 21 h 210"/>
                <a:gd name="T10" fmla="*/ 7 w 10"/>
                <a:gd name="T11" fmla="*/ 27 h 210"/>
                <a:gd name="T12" fmla="*/ 7 w 10"/>
                <a:gd name="T13" fmla="*/ 27 h 210"/>
                <a:gd name="T14" fmla="*/ 7 w 10"/>
                <a:gd name="T15" fmla="*/ 27 h 210"/>
                <a:gd name="T16" fmla="*/ 7 w 10"/>
                <a:gd name="T17" fmla="*/ 27 h 210"/>
                <a:gd name="T18" fmla="*/ 5 w 10"/>
                <a:gd name="T19" fmla="*/ 101 h 210"/>
                <a:gd name="T20" fmla="*/ 0 w 10"/>
                <a:gd name="T21" fmla="*/ 210 h 210"/>
                <a:gd name="T22" fmla="*/ 0 w 10"/>
                <a:gd name="T23" fmla="*/ 210 h 210"/>
                <a:gd name="T24" fmla="*/ 1 w 10"/>
                <a:gd name="T25" fmla="*/ 205 h 210"/>
                <a:gd name="T26" fmla="*/ 1 w 10"/>
                <a:gd name="T27" fmla="*/ 203 h 210"/>
                <a:gd name="T28" fmla="*/ 1 w 10"/>
                <a:gd name="T29" fmla="*/ 203 h 210"/>
                <a:gd name="T30" fmla="*/ 1 w 10"/>
                <a:gd name="T31" fmla="*/ 196 h 210"/>
                <a:gd name="T32" fmla="*/ 2 w 10"/>
                <a:gd name="T33" fmla="*/ 189 h 210"/>
                <a:gd name="T34" fmla="*/ 2 w 10"/>
                <a:gd name="T35" fmla="*/ 189 h 210"/>
                <a:gd name="T36" fmla="*/ 2 w 10"/>
                <a:gd name="T37" fmla="*/ 189 h 210"/>
                <a:gd name="T38" fmla="*/ 2 w 10"/>
                <a:gd name="T39" fmla="*/ 188 h 210"/>
                <a:gd name="T40" fmla="*/ 2 w 10"/>
                <a:gd name="T41" fmla="*/ 182 h 210"/>
                <a:gd name="T42" fmla="*/ 2 w 10"/>
                <a:gd name="T43" fmla="*/ 182 h 210"/>
                <a:gd name="T44" fmla="*/ 2 w 10"/>
                <a:gd name="T45" fmla="*/ 182 h 210"/>
                <a:gd name="T46" fmla="*/ 2 w 10"/>
                <a:gd name="T47" fmla="*/ 182 h 210"/>
                <a:gd name="T48" fmla="*/ 10 w 10"/>
                <a:gd name="T49" fmla="*/ 1 h 210"/>
                <a:gd name="T50" fmla="*/ 10 w 10"/>
                <a:gd name="T51" fmla="*/ 1 h 210"/>
                <a:gd name="T52" fmla="*/ 10 w 10"/>
                <a:gd name="T53" fmla="*/ 0 h 210"/>
                <a:gd name="T54" fmla="*/ 9 w 10"/>
                <a:gd name="T55" fmla="*/ 4 h 210"/>
                <a:gd name="T56" fmla="*/ 9 w 10"/>
                <a:gd name="T57" fmla="*/ 7 h 210"/>
                <a:gd name="T58" fmla="*/ 8 w 10"/>
                <a:gd name="T59" fmla="*/ 1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 h="210">
                  <a:moveTo>
                    <a:pt x="8" y="14"/>
                  </a:moveTo>
                  <a:cubicBezTo>
                    <a:pt x="8" y="16"/>
                    <a:pt x="8" y="19"/>
                    <a:pt x="8" y="21"/>
                  </a:cubicBezTo>
                  <a:cubicBezTo>
                    <a:pt x="8" y="21"/>
                    <a:pt x="8" y="21"/>
                    <a:pt x="8" y="21"/>
                  </a:cubicBezTo>
                  <a:cubicBezTo>
                    <a:pt x="8" y="21"/>
                    <a:pt x="8" y="21"/>
                    <a:pt x="8" y="21"/>
                  </a:cubicBezTo>
                  <a:cubicBezTo>
                    <a:pt x="8" y="21"/>
                    <a:pt x="8" y="21"/>
                    <a:pt x="8" y="21"/>
                  </a:cubicBezTo>
                  <a:cubicBezTo>
                    <a:pt x="8" y="23"/>
                    <a:pt x="8" y="25"/>
                    <a:pt x="7" y="27"/>
                  </a:cubicBezTo>
                  <a:cubicBezTo>
                    <a:pt x="7" y="27"/>
                    <a:pt x="7" y="27"/>
                    <a:pt x="7" y="27"/>
                  </a:cubicBezTo>
                  <a:cubicBezTo>
                    <a:pt x="7" y="27"/>
                    <a:pt x="7" y="27"/>
                    <a:pt x="7" y="27"/>
                  </a:cubicBezTo>
                  <a:cubicBezTo>
                    <a:pt x="7" y="27"/>
                    <a:pt x="7" y="27"/>
                    <a:pt x="7" y="27"/>
                  </a:cubicBezTo>
                  <a:cubicBezTo>
                    <a:pt x="7" y="52"/>
                    <a:pt x="6" y="77"/>
                    <a:pt x="5" y="101"/>
                  </a:cubicBezTo>
                  <a:cubicBezTo>
                    <a:pt x="0" y="210"/>
                    <a:pt x="0" y="210"/>
                    <a:pt x="0" y="210"/>
                  </a:cubicBezTo>
                  <a:cubicBezTo>
                    <a:pt x="0" y="210"/>
                    <a:pt x="0" y="210"/>
                    <a:pt x="0" y="210"/>
                  </a:cubicBezTo>
                  <a:cubicBezTo>
                    <a:pt x="0" y="209"/>
                    <a:pt x="1" y="207"/>
                    <a:pt x="1" y="205"/>
                  </a:cubicBezTo>
                  <a:cubicBezTo>
                    <a:pt x="1" y="205"/>
                    <a:pt x="1" y="204"/>
                    <a:pt x="1" y="203"/>
                  </a:cubicBezTo>
                  <a:cubicBezTo>
                    <a:pt x="1" y="203"/>
                    <a:pt x="1" y="203"/>
                    <a:pt x="1" y="203"/>
                  </a:cubicBezTo>
                  <a:cubicBezTo>
                    <a:pt x="1" y="201"/>
                    <a:pt x="1" y="199"/>
                    <a:pt x="1" y="196"/>
                  </a:cubicBezTo>
                  <a:cubicBezTo>
                    <a:pt x="2" y="194"/>
                    <a:pt x="2" y="192"/>
                    <a:pt x="2" y="189"/>
                  </a:cubicBezTo>
                  <a:cubicBezTo>
                    <a:pt x="2" y="189"/>
                    <a:pt x="2" y="189"/>
                    <a:pt x="2" y="189"/>
                  </a:cubicBezTo>
                  <a:cubicBezTo>
                    <a:pt x="2" y="189"/>
                    <a:pt x="2" y="189"/>
                    <a:pt x="2" y="189"/>
                  </a:cubicBezTo>
                  <a:cubicBezTo>
                    <a:pt x="2" y="188"/>
                    <a:pt x="2" y="188"/>
                    <a:pt x="2" y="188"/>
                  </a:cubicBezTo>
                  <a:cubicBezTo>
                    <a:pt x="2" y="186"/>
                    <a:pt x="2" y="184"/>
                    <a:pt x="2" y="182"/>
                  </a:cubicBezTo>
                  <a:cubicBezTo>
                    <a:pt x="2" y="182"/>
                    <a:pt x="2" y="182"/>
                    <a:pt x="2" y="182"/>
                  </a:cubicBezTo>
                  <a:cubicBezTo>
                    <a:pt x="2" y="182"/>
                    <a:pt x="2" y="182"/>
                    <a:pt x="2" y="182"/>
                  </a:cubicBezTo>
                  <a:cubicBezTo>
                    <a:pt x="2" y="182"/>
                    <a:pt x="2" y="182"/>
                    <a:pt x="2" y="182"/>
                  </a:cubicBezTo>
                  <a:cubicBezTo>
                    <a:pt x="5" y="121"/>
                    <a:pt x="7" y="61"/>
                    <a:pt x="10" y="1"/>
                  </a:cubicBezTo>
                  <a:cubicBezTo>
                    <a:pt x="10" y="1"/>
                    <a:pt x="10" y="1"/>
                    <a:pt x="10" y="1"/>
                  </a:cubicBezTo>
                  <a:cubicBezTo>
                    <a:pt x="10" y="0"/>
                    <a:pt x="10" y="0"/>
                    <a:pt x="10" y="0"/>
                  </a:cubicBezTo>
                  <a:cubicBezTo>
                    <a:pt x="9" y="2"/>
                    <a:pt x="9" y="3"/>
                    <a:pt x="9" y="4"/>
                  </a:cubicBezTo>
                  <a:cubicBezTo>
                    <a:pt x="9" y="5"/>
                    <a:pt x="9" y="6"/>
                    <a:pt x="9" y="7"/>
                  </a:cubicBezTo>
                  <a:cubicBezTo>
                    <a:pt x="9" y="10"/>
                    <a:pt x="9" y="12"/>
                    <a:pt x="8" y="14"/>
                  </a:cubicBez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w="25400" cap="flat" cmpd="sng" algn="ctr">
              <a:noFill/>
              <a:prstDash val="solid"/>
            </a:ln>
            <a:effectLst/>
            <a:extLst>
              <a:ext uri="{91240B29-F687-4F45-9708-019B960494DF}">
                <a14:hiddenLine xmlns:a14="http://schemas.microsoft.com/office/drawing/2010/main" w="9525">
                  <a:solidFill>
                    <a:srgbClr val="000000"/>
                  </a:solidFill>
                  <a:round/>
                </a14:hiddenLine>
              </a:ext>
            </a:ex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0" name="Freeform 16"/>
            <p:cNvSpPr/>
            <p:nvPr/>
          </p:nvSpPr>
          <p:spPr bwMode="auto">
            <a:xfrm flipH="1">
              <a:off x="4038798" y="3929087"/>
              <a:ext cx="104775" cy="373062"/>
            </a:xfrm>
            <a:custGeom>
              <a:avLst/>
              <a:gdLst>
                <a:gd name="T0" fmla="*/ 46 w 70"/>
                <a:gd name="T1" fmla="*/ 34 h 251"/>
                <a:gd name="T2" fmla="*/ 26 w 70"/>
                <a:gd name="T3" fmla="*/ 19 h 251"/>
                <a:gd name="T4" fmla="*/ 12 w 70"/>
                <a:gd name="T5" fmla="*/ 6 h 251"/>
                <a:gd name="T6" fmla="*/ 11 w 70"/>
                <a:gd name="T7" fmla="*/ 5 h 251"/>
                <a:gd name="T8" fmla="*/ 10 w 70"/>
                <a:gd name="T9" fmla="*/ 3 h 251"/>
                <a:gd name="T10" fmla="*/ 9 w 70"/>
                <a:gd name="T11" fmla="*/ 2 h 251"/>
                <a:gd name="T12" fmla="*/ 9 w 70"/>
                <a:gd name="T13" fmla="*/ 0 h 251"/>
                <a:gd name="T14" fmla="*/ 0 w 70"/>
                <a:gd name="T15" fmla="*/ 179 h 251"/>
                <a:gd name="T16" fmla="*/ 0 w 70"/>
                <a:gd name="T17" fmla="*/ 181 h 251"/>
                <a:gd name="T18" fmla="*/ 1 w 70"/>
                <a:gd name="T19" fmla="*/ 182 h 251"/>
                <a:gd name="T20" fmla="*/ 1 w 70"/>
                <a:gd name="T21" fmla="*/ 184 h 251"/>
                <a:gd name="T22" fmla="*/ 3 w 70"/>
                <a:gd name="T23" fmla="*/ 185 h 251"/>
                <a:gd name="T24" fmla="*/ 17 w 70"/>
                <a:gd name="T25" fmla="*/ 199 h 251"/>
                <a:gd name="T26" fmla="*/ 36 w 70"/>
                <a:gd name="T27" fmla="*/ 216 h 251"/>
                <a:gd name="T28" fmla="*/ 52 w 70"/>
                <a:gd name="T29" fmla="*/ 234 h 251"/>
                <a:gd name="T30" fmla="*/ 59 w 70"/>
                <a:gd name="T31" fmla="*/ 251 h 251"/>
                <a:gd name="T32" fmla="*/ 70 w 70"/>
                <a:gd name="T33" fmla="*/ 67 h 251"/>
                <a:gd name="T34" fmla="*/ 63 w 70"/>
                <a:gd name="T35" fmla="*/ 51 h 251"/>
                <a:gd name="T36" fmla="*/ 46 w 70"/>
                <a:gd name="T37" fmla="*/ 3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251">
                  <a:moveTo>
                    <a:pt x="46" y="34"/>
                  </a:moveTo>
                  <a:cubicBezTo>
                    <a:pt x="39" y="29"/>
                    <a:pt x="32" y="24"/>
                    <a:pt x="26" y="19"/>
                  </a:cubicBezTo>
                  <a:cubicBezTo>
                    <a:pt x="20" y="14"/>
                    <a:pt x="15" y="10"/>
                    <a:pt x="12" y="6"/>
                  </a:cubicBezTo>
                  <a:cubicBezTo>
                    <a:pt x="11" y="6"/>
                    <a:pt x="11" y="5"/>
                    <a:pt x="11" y="5"/>
                  </a:cubicBezTo>
                  <a:cubicBezTo>
                    <a:pt x="10" y="4"/>
                    <a:pt x="10" y="4"/>
                    <a:pt x="10" y="3"/>
                  </a:cubicBezTo>
                  <a:cubicBezTo>
                    <a:pt x="10" y="3"/>
                    <a:pt x="9" y="2"/>
                    <a:pt x="9" y="2"/>
                  </a:cubicBezTo>
                  <a:cubicBezTo>
                    <a:pt x="9" y="1"/>
                    <a:pt x="9" y="1"/>
                    <a:pt x="9" y="0"/>
                  </a:cubicBezTo>
                  <a:cubicBezTo>
                    <a:pt x="6" y="60"/>
                    <a:pt x="3" y="120"/>
                    <a:pt x="0" y="179"/>
                  </a:cubicBezTo>
                  <a:cubicBezTo>
                    <a:pt x="0" y="180"/>
                    <a:pt x="0" y="180"/>
                    <a:pt x="0" y="181"/>
                  </a:cubicBezTo>
                  <a:cubicBezTo>
                    <a:pt x="0" y="181"/>
                    <a:pt x="0" y="182"/>
                    <a:pt x="1" y="182"/>
                  </a:cubicBezTo>
                  <a:cubicBezTo>
                    <a:pt x="1" y="183"/>
                    <a:pt x="1" y="183"/>
                    <a:pt x="1" y="184"/>
                  </a:cubicBezTo>
                  <a:cubicBezTo>
                    <a:pt x="2" y="184"/>
                    <a:pt x="2" y="185"/>
                    <a:pt x="3" y="185"/>
                  </a:cubicBezTo>
                  <a:cubicBezTo>
                    <a:pt x="6" y="189"/>
                    <a:pt x="11" y="194"/>
                    <a:pt x="17" y="199"/>
                  </a:cubicBezTo>
                  <a:cubicBezTo>
                    <a:pt x="23" y="204"/>
                    <a:pt x="30" y="210"/>
                    <a:pt x="36" y="216"/>
                  </a:cubicBezTo>
                  <a:cubicBezTo>
                    <a:pt x="42" y="222"/>
                    <a:pt x="48" y="228"/>
                    <a:pt x="52" y="234"/>
                  </a:cubicBezTo>
                  <a:cubicBezTo>
                    <a:pt x="57" y="240"/>
                    <a:pt x="59" y="246"/>
                    <a:pt x="59" y="251"/>
                  </a:cubicBezTo>
                  <a:cubicBezTo>
                    <a:pt x="63" y="190"/>
                    <a:pt x="66" y="129"/>
                    <a:pt x="70" y="67"/>
                  </a:cubicBezTo>
                  <a:cubicBezTo>
                    <a:pt x="70" y="62"/>
                    <a:pt x="67" y="57"/>
                    <a:pt x="63" y="51"/>
                  </a:cubicBezTo>
                  <a:cubicBezTo>
                    <a:pt x="58" y="46"/>
                    <a:pt x="52" y="40"/>
                    <a:pt x="46" y="34"/>
                  </a:cubicBezTo>
                  <a:close/>
                </a:path>
              </a:pathLst>
            </a:custGeom>
            <a:solidFill>
              <a:schemeClr val="accent1"/>
            </a:solidFill>
            <a:ln w="25400" cap="flat" cmpd="sng" algn="ctr">
              <a:noFill/>
              <a:prstDash val="solid"/>
            </a:ln>
            <a:effectLst/>
            <a:extLst>
              <a:ext uri="{91240B29-F687-4F45-9708-019B960494DF}">
                <a14:hiddenLine xmlns:a14="http://schemas.microsoft.com/office/drawing/2010/main" w="9525">
                  <a:solidFill>
                    <a:srgbClr val="000000"/>
                  </a:solidFill>
                  <a:round/>
                </a14:hiddenLine>
              </a:ext>
            </a:ex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1" name="Freeform 17"/>
            <p:cNvSpPr/>
            <p:nvPr/>
          </p:nvSpPr>
          <p:spPr bwMode="auto">
            <a:xfrm flipH="1">
              <a:off x="3294260" y="3935437"/>
              <a:ext cx="1738313" cy="920750"/>
            </a:xfrm>
            <a:custGeom>
              <a:avLst/>
              <a:gdLst>
                <a:gd name="T0" fmla="*/ 1168 w 1177"/>
                <a:gd name="T1" fmla="*/ 208 h 623"/>
                <a:gd name="T2" fmla="*/ 1132 w 1177"/>
                <a:gd name="T3" fmla="*/ 225 h 623"/>
                <a:gd name="T4" fmla="*/ 1074 w 1177"/>
                <a:gd name="T5" fmla="*/ 229 h 623"/>
                <a:gd name="T6" fmla="*/ 1021 w 1177"/>
                <a:gd name="T7" fmla="*/ 222 h 623"/>
                <a:gd name="T8" fmla="*/ 1005 w 1177"/>
                <a:gd name="T9" fmla="*/ 220 h 623"/>
                <a:gd name="T10" fmla="*/ 992 w 1177"/>
                <a:gd name="T11" fmla="*/ 218 h 623"/>
                <a:gd name="T12" fmla="*/ 979 w 1177"/>
                <a:gd name="T13" fmla="*/ 218 h 623"/>
                <a:gd name="T14" fmla="*/ 972 w 1177"/>
                <a:gd name="T15" fmla="*/ 218 h 623"/>
                <a:gd name="T16" fmla="*/ 963 w 1177"/>
                <a:gd name="T17" fmla="*/ 219 h 623"/>
                <a:gd name="T18" fmla="*/ 951 w 1177"/>
                <a:gd name="T19" fmla="*/ 223 h 623"/>
                <a:gd name="T20" fmla="*/ 940 w 1177"/>
                <a:gd name="T21" fmla="*/ 231 h 623"/>
                <a:gd name="T22" fmla="*/ 932 w 1177"/>
                <a:gd name="T23" fmla="*/ 239 h 623"/>
                <a:gd name="T24" fmla="*/ 931 w 1177"/>
                <a:gd name="T25" fmla="*/ 240 h 623"/>
                <a:gd name="T26" fmla="*/ 417 w 1177"/>
                <a:gd name="T27" fmla="*/ 414 h 623"/>
                <a:gd name="T28" fmla="*/ 266 w 1177"/>
                <a:gd name="T29" fmla="*/ 416 h 623"/>
                <a:gd name="T30" fmla="*/ 235 w 1177"/>
                <a:gd name="T31" fmla="*/ 413 h 623"/>
                <a:gd name="T32" fmla="*/ 223 w 1177"/>
                <a:gd name="T33" fmla="*/ 242 h 623"/>
                <a:gd name="T34" fmla="*/ 200 w 1177"/>
                <a:gd name="T35" fmla="*/ 228 h 623"/>
                <a:gd name="T36" fmla="*/ 194 w 1177"/>
                <a:gd name="T37" fmla="*/ 227 h 623"/>
                <a:gd name="T38" fmla="*/ 187 w 1177"/>
                <a:gd name="T39" fmla="*/ 226 h 623"/>
                <a:gd name="T40" fmla="*/ 178 w 1177"/>
                <a:gd name="T41" fmla="*/ 225 h 623"/>
                <a:gd name="T42" fmla="*/ 168 w 1177"/>
                <a:gd name="T43" fmla="*/ 226 h 623"/>
                <a:gd name="T44" fmla="*/ 157 w 1177"/>
                <a:gd name="T45" fmla="*/ 227 h 623"/>
                <a:gd name="T46" fmla="*/ 91 w 1177"/>
                <a:gd name="T47" fmla="*/ 229 h 623"/>
                <a:gd name="T48" fmla="*/ 46 w 1177"/>
                <a:gd name="T49" fmla="*/ 216 h 623"/>
                <a:gd name="T50" fmla="*/ 17 w 1177"/>
                <a:gd name="T51" fmla="*/ 203 h 623"/>
                <a:gd name="T52" fmla="*/ 4 w 1177"/>
                <a:gd name="T53" fmla="*/ 190 h 623"/>
                <a:gd name="T54" fmla="*/ 3 w 1177"/>
                <a:gd name="T55" fmla="*/ 376 h 623"/>
                <a:gd name="T56" fmla="*/ 9 w 1177"/>
                <a:gd name="T57" fmla="*/ 386 h 623"/>
                <a:gd name="T58" fmla="*/ 20 w 1177"/>
                <a:gd name="T59" fmla="*/ 396 h 623"/>
                <a:gd name="T60" fmla="*/ 38 w 1177"/>
                <a:gd name="T61" fmla="*/ 406 h 623"/>
                <a:gd name="T62" fmla="*/ 59 w 1177"/>
                <a:gd name="T63" fmla="*/ 414 h 623"/>
                <a:gd name="T64" fmla="*/ 75 w 1177"/>
                <a:gd name="T65" fmla="*/ 419 h 623"/>
                <a:gd name="T66" fmla="*/ 87 w 1177"/>
                <a:gd name="T67" fmla="*/ 422 h 623"/>
                <a:gd name="T68" fmla="*/ 100 w 1177"/>
                <a:gd name="T69" fmla="*/ 424 h 623"/>
                <a:gd name="T70" fmla="*/ 109 w 1177"/>
                <a:gd name="T71" fmla="*/ 425 h 623"/>
                <a:gd name="T72" fmla="*/ 119 w 1177"/>
                <a:gd name="T73" fmla="*/ 425 h 623"/>
                <a:gd name="T74" fmla="*/ 138 w 1177"/>
                <a:gd name="T75" fmla="*/ 423 h 623"/>
                <a:gd name="T76" fmla="*/ 174 w 1177"/>
                <a:gd name="T77" fmla="*/ 419 h 623"/>
                <a:gd name="T78" fmla="*/ 200 w 1177"/>
                <a:gd name="T79" fmla="*/ 610 h 623"/>
                <a:gd name="T80" fmla="*/ 209 w 1177"/>
                <a:gd name="T81" fmla="*/ 615 h 623"/>
                <a:gd name="T82" fmla="*/ 214 w 1177"/>
                <a:gd name="T83" fmla="*/ 617 h 623"/>
                <a:gd name="T84" fmla="*/ 221 w 1177"/>
                <a:gd name="T85" fmla="*/ 618 h 623"/>
                <a:gd name="T86" fmla="*/ 229 w 1177"/>
                <a:gd name="T87" fmla="*/ 620 h 623"/>
                <a:gd name="T88" fmla="*/ 241 w 1177"/>
                <a:gd name="T89" fmla="*/ 621 h 623"/>
                <a:gd name="T90" fmla="*/ 258 w 1177"/>
                <a:gd name="T91" fmla="*/ 622 h 623"/>
                <a:gd name="T92" fmla="*/ 283 w 1177"/>
                <a:gd name="T93" fmla="*/ 623 h 623"/>
                <a:gd name="T94" fmla="*/ 1004 w 1177"/>
                <a:gd name="T95" fmla="*/ 613 h 623"/>
                <a:gd name="T96" fmla="*/ 1038 w 1177"/>
                <a:gd name="T97" fmla="*/ 424 h 623"/>
                <a:gd name="T98" fmla="*/ 1055 w 1177"/>
                <a:gd name="T99" fmla="*/ 425 h 623"/>
                <a:gd name="T100" fmla="*/ 1069 w 1177"/>
                <a:gd name="T101" fmla="*/ 426 h 623"/>
                <a:gd name="T102" fmla="*/ 1085 w 1177"/>
                <a:gd name="T103" fmla="*/ 425 h 623"/>
                <a:gd name="T104" fmla="*/ 1107 w 1177"/>
                <a:gd name="T105" fmla="*/ 422 h 623"/>
                <a:gd name="T106" fmla="*/ 1132 w 1177"/>
                <a:gd name="T107" fmla="*/ 414 h 623"/>
                <a:gd name="T108" fmla="*/ 1144 w 1177"/>
                <a:gd name="T109" fmla="*/ 406 h 623"/>
                <a:gd name="T110" fmla="*/ 1151 w 1177"/>
                <a:gd name="T111" fmla="*/ 399 h 623"/>
                <a:gd name="T112" fmla="*/ 1154 w 1177"/>
                <a:gd name="T113" fmla="*/ 394 h 623"/>
                <a:gd name="T114" fmla="*/ 1156 w 1177"/>
                <a:gd name="T115" fmla="*/ 386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77" h="623">
                  <a:moveTo>
                    <a:pt x="1177" y="192"/>
                  </a:moveTo>
                  <a:cubicBezTo>
                    <a:pt x="1176" y="193"/>
                    <a:pt x="1176" y="194"/>
                    <a:pt x="1176" y="195"/>
                  </a:cubicBezTo>
                  <a:cubicBezTo>
                    <a:pt x="1176" y="195"/>
                    <a:pt x="1176" y="195"/>
                    <a:pt x="1176" y="195"/>
                  </a:cubicBezTo>
                  <a:cubicBezTo>
                    <a:pt x="1176" y="196"/>
                    <a:pt x="1176" y="197"/>
                    <a:pt x="1175" y="197"/>
                  </a:cubicBezTo>
                  <a:cubicBezTo>
                    <a:pt x="1175" y="197"/>
                    <a:pt x="1175" y="197"/>
                    <a:pt x="1175" y="197"/>
                  </a:cubicBezTo>
                  <a:cubicBezTo>
                    <a:pt x="1175" y="198"/>
                    <a:pt x="1175" y="199"/>
                    <a:pt x="1174" y="200"/>
                  </a:cubicBezTo>
                  <a:cubicBezTo>
                    <a:pt x="1174" y="201"/>
                    <a:pt x="1173" y="202"/>
                    <a:pt x="1173" y="203"/>
                  </a:cubicBezTo>
                  <a:cubicBezTo>
                    <a:pt x="1173" y="203"/>
                    <a:pt x="1173" y="203"/>
                    <a:pt x="1173" y="203"/>
                  </a:cubicBezTo>
                  <a:cubicBezTo>
                    <a:pt x="1172" y="204"/>
                    <a:pt x="1172" y="204"/>
                    <a:pt x="1171" y="205"/>
                  </a:cubicBezTo>
                  <a:cubicBezTo>
                    <a:pt x="1171" y="205"/>
                    <a:pt x="1171" y="205"/>
                    <a:pt x="1171" y="205"/>
                  </a:cubicBezTo>
                  <a:cubicBezTo>
                    <a:pt x="1170" y="206"/>
                    <a:pt x="1169" y="207"/>
                    <a:pt x="1168" y="208"/>
                  </a:cubicBezTo>
                  <a:cubicBezTo>
                    <a:pt x="1168" y="208"/>
                    <a:pt x="1168" y="208"/>
                    <a:pt x="1168" y="208"/>
                  </a:cubicBezTo>
                  <a:cubicBezTo>
                    <a:pt x="1167" y="209"/>
                    <a:pt x="1166" y="210"/>
                    <a:pt x="1165" y="211"/>
                  </a:cubicBezTo>
                  <a:cubicBezTo>
                    <a:pt x="1165" y="211"/>
                    <a:pt x="1165" y="211"/>
                    <a:pt x="1165" y="211"/>
                  </a:cubicBezTo>
                  <a:cubicBezTo>
                    <a:pt x="1164" y="212"/>
                    <a:pt x="1163" y="212"/>
                    <a:pt x="1161" y="213"/>
                  </a:cubicBezTo>
                  <a:cubicBezTo>
                    <a:pt x="1161" y="214"/>
                    <a:pt x="1161" y="214"/>
                    <a:pt x="1161" y="214"/>
                  </a:cubicBezTo>
                  <a:cubicBezTo>
                    <a:pt x="1160" y="214"/>
                    <a:pt x="1159" y="215"/>
                    <a:pt x="1158" y="215"/>
                  </a:cubicBezTo>
                  <a:cubicBezTo>
                    <a:pt x="1156" y="216"/>
                    <a:pt x="1155" y="217"/>
                    <a:pt x="1153" y="217"/>
                  </a:cubicBezTo>
                  <a:cubicBezTo>
                    <a:pt x="1153" y="218"/>
                    <a:pt x="1153" y="218"/>
                    <a:pt x="1152" y="218"/>
                  </a:cubicBezTo>
                  <a:cubicBezTo>
                    <a:pt x="1150" y="219"/>
                    <a:pt x="1148" y="220"/>
                    <a:pt x="1146" y="220"/>
                  </a:cubicBezTo>
                  <a:cubicBezTo>
                    <a:pt x="1146" y="221"/>
                    <a:pt x="1145" y="221"/>
                    <a:pt x="1144" y="221"/>
                  </a:cubicBezTo>
                  <a:cubicBezTo>
                    <a:pt x="1143" y="222"/>
                    <a:pt x="1141" y="222"/>
                    <a:pt x="1140" y="223"/>
                  </a:cubicBezTo>
                  <a:cubicBezTo>
                    <a:pt x="1139" y="223"/>
                    <a:pt x="1138" y="223"/>
                    <a:pt x="1137" y="223"/>
                  </a:cubicBezTo>
                  <a:cubicBezTo>
                    <a:pt x="1135" y="224"/>
                    <a:pt x="1134" y="224"/>
                    <a:pt x="1132" y="225"/>
                  </a:cubicBezTo>
                  <a:cubicBezTo>
                    <a:pt x="1131" y="225"/>
                    <a:pt x="1129" y="225"/>
                    <a:pt x="1128" y="226"/>
                  </a:cubicBezTo>
                  <a:cubicBezTo>
                    <a:pt x="1128" y="226"/>
                    <a:pt x="1128" y="226"/>
                    <a:pt x="1128" y="226"/>
                  </a:cubicBezTo>
                  <a:cubicBezTo>
                    <a:pt x="1125" y="226"/>
                    <a:pt x="1123" y="227"/>
                    <a:pt x="1121" y="227"/>
                  </a:cubicBezTo>
                  <a:cubicBezTo>
                    <a:pt x="1120" y="227"/>
                    <a:pt x="1120" y="227"/>
                    <a:pt x="1120" y="227"/>
                  </a:cubicBezTo>
                  <a:cubicBezTo>
                    <a:pt x="1118" y="227"/>
                    <a:pt x="1116" y="228"/>
                    <a:pt x="1113" y="228"/>
                  </a:cubicBezTo>
                  <a:cubicBezTo>
                    <a:pt x="1113" y="228"/>
                    <a:pt x="1113" y="228"/>
                    <a:pt x="1113" y="228"/>
                  </a:cubicBezTo>
                  <a:cubicBezTo>
                    <a:pt x="1110" y="228"/>
                    <a:pt x="1108" y="229"/>
                    <a:pt x="1105" y="229"/>
                  </a:cubicBezTo>
                  <a:cubicBezTo>
                    <a:pt x="1105" y="229"/>
                    <a:pt x="1105" y="229"/>
                    <a:pt x="1105" y="229"/>
                  </a:cubicBezTo>
                  <a:cubicBezTo>
                    <a:pt x="1102" y="229"/>
                    <a:pt x="1099" y="229"/>
                    <a:pt x="1097" y="229"/>
                  </a:cubicBezTo>
                  <a:cubicBezTo>
                    <a:pt x="1096" y="229"/>
                    <a:pt x="1096" y="229"/>
                    <a:pt x="1096" y="229"/>
                  </a:cubicBezTo>
                  <a:cubicBezTo>
                    <a:pt x="1093" y="229"/>
                    <a:pt x="1091" y="230"/>
                    <a:pt x="1088" y="230"/>
                  </a:cubicBezTo>
                  <a:cubicBezTo>
                    <a:pt x="1083" y="230"/>
                    <a:pt x="1079" y="229"/>
                    <a:pt x="1074" y="229"/>
                  </a:cubicBezTo>
                  <a:cubicBezTo>
                    <a:pt x="1074" y="229"/>
                    <a:pt x="1074" y="229"/>
                    <a:pt x="1074" y="229"/>
                  </a:cubicBezTo>
                  <a:cubicBezTo>
                    <a:pt x="1069" y="229"/>
                    <a:pt x="1065" y="229"/>
                    <a:pt x="1060" y="228"/>
                  </a:cubicBezTo>
                  <a:cubicBezTo>
                    <a:pt x="1060" y="228"/>
                    <a:pt x="1060" y="228"/>
                    <a:pt x="1060" y="228"/>
                  </a:cubicBezTo>
                  <a:cubicBezTo>
                    <a:pt x="1055" y="228"/>
                    <a:pt x="1050" y="227"/>
                    <a:pt x="1045" y="226"/>
                  </a:cubicBezTo>
                  <a:cubicBezTo>
                    <a:pt x="1045" y="226"/>
                    <a:pt x="1045" y="226"/>
                    <a:pt x="1045" y="226"/>
                  </a:cubicBezTo>
                  <a:cubicBezTo>
                    <a:pt x="1039" y="226"/>
                    <a:pt x="1034" y="225"/>
                    <a:pt x="1029" y="224"/>
                  </a:cubicBezTo>
                  <a:cubicBezTo>
                    <a:pt x="1028" y="224"/>
                    <a:pt x="1028" y="224"/>
                    <a:pt x="1028" y="224"/>
                  </a:cubicBezTo>
                  <a:cubicBezTo>
                    <a:pt x="1027" y="223"/>
                    <a:pt x="1027" y="223"/>
                    <a:pt x="1027" y="223"/>
                  </a:cubicBezTo>
                  <a:cubicBezTo>
                    <a:pt x="1026" y="223"/>
                    <a:pt x="1026" y="223"/>
                    <a:pt x="1026" y="223"/>
                  </a:cubicBezTo>
                  <a:cubicBezTo>
                    <a:pt x="1026" y="223"/>
                    <a:pt x="1026" y="223"/>
                    <a:pt x="1026" y="223"/>
                  </a:cubicBezTo>
                  <a:cubicBezTo>
                    <a:pt x="1024" y="223"/>
                    <a:pt x="1023" y="223"/>
                    <a:pt x="1022" y="223"/>
                  </a:cubicBezTo>
                  <a:cubicBezTo>
                    <a:pt x="1022" y="222"/>
                    <a:pt x="1021" y="222"/>
                    <a:pt x="1021" y="222"/>
                  </a:cubicBezTo>
                  <a:cubicBezTo>
                    <a:pt x="1020" y="222"/>
                    <a:pt x="1020" y="222"/>
                    <a:pt x="1020" y="222"/>
                  </a:cubicBezTo>
                  <a:cubicBezTo>
                    <a:pt x="1020" y="222"/>
                    <a:pt x="1019" y="222"/>
                    <a:pt x="1019" y="222"/>
                  </a:cubicBezTo>
                  <a:cubicBezTo>
                    <a:pt x="1018" y="222"/>
                    <a:pt x="1016" y="222"/>
                    <a:pt x="1015" y="221"/>
                  </a:cubicBezTo>
                  <a:cubicBezTo>
                    <a:pt x="1015" y="221"/>
                    <a:pt x="1014" y="221"/>
                    <a:pt x="1013" y="221"/>
                  </a:cubicBezTo>
                  <a:cubicBezTo>
                    <a:pt x="1013" y="221"/>
                    <a:pt x="1013" y="221"/>
                    <a:pt x="1013" y="221"/>
                  </a:cubicBezTo>
                  <a:cubicBezTo>
                    <a:pt x="1013" y="221"/>
                    <a:pt x="1013" y="221"/>
                    <a:pt x="1013" y="221"/>
                  </a:cubicBezTo>
                  <a:cubicBezTo>
                    <a:pt x="1012" y="221"/>
                    <a:pt x="1012" y="221"/>
                    <a:pt x="1012" y="221"/>
                  </a:cubicBezTo>
                  <a:cubicBezTo>
                    <a:pt x="1011" y="221"/>
                    <a:pt x="1010" y="221"/>
                    <a:pt x="1010" y="220"/>
                  </a:cubicBezTo>
                  <a:cubicBezTo>
                    <a:pt x="1009" y="220"/>
                    <a:pt x="1008" y="220"/>
                    <a:pt x="1007" y="220"/>
                  </a:cubicBezTo>
                  <a:cubicBezTo>
                    <a:pt x="1006" y="220"/>
                    <a:pt x="1006" y="220"/>
                    <a:pt x="1006" y="220"/>
                  </a:cubicBezTo>
                  <a:cubicBezTo>
                    <a:pt x="1006" y="220"/>
                    <a:pt x="1006" y="220"/>
                    <a:pt x="1006" y="220"/>
                  </a:cubicBezTo>
                  <a:cubicBezTo>
                    <a:pt x="1005" y="220"/>
                    <a:pt x="1005" y="220"/>
                    <a:pt x="1005" y="220"/>
                  </a:cubicBezTo>
                  <a:cubicBezTo>
                    <a:pt x="1004" y="220"/>
                    <a:pt x="1003" y="220"/>
                    <a:pt x="1002" y="219"/>
                  </a:cubicBezTo>
                  <a:cubicBezTo>
                    <a:pt x="1002" y="219"/>
                    <a:pt x="1001" y="219"/>
                    <a:pt x="1000" y="219"/>
                  </a:cubicBezTo>
                  <a:cubicBezTo>
                    <a:pt x="999" y="219"/>
                    <a:pt x="999" y="219"/>
                    <a:pt x="999" y="219"/>
                  </a:cubicBezTo>
                  <a:cubicBezTo>
                    <a:pt x="999" y="219"/>
                    <a:pt x="999" y="219"/>
                    <a:pt x="999" y="219"/>
                  </a:cubicBezTo>
                  <a:cubicBezTo>
                    <a:pt x="999" y="219"/>
                    <a:pt x="999" y="219"/>
                    <a:pt x="999" y="219"/>
                  </a:cubicBezTo>
                  <a:cubicBezTo>
                    <a:pt x="999" y="219"/>
                    <a:pt x="999" y="219"/>
                    <a:pt x="999" y="219"/>
                  </a:cubicBezTo>
                  <a:cubicBezTo>
                    <a:pt x="998" y="219"/>
                    <a:pt x="997" y="219"/>
                    <a:pt x="997" y="219"/>
                  </a:cubicBezTo>
                  <a:cubicBezTo>
                    <a:pt x="996" y="219"/>
                    <a:pt x="996" y="219"/>
                    <a:pt x="995" y="219"/>
                  </a:cubicBezTo>
                  <a:cubicBezTo>
                    <a:pt x="994" y="219"/>
                    <a:pt x="994" y="218"/>
                    <a:pt x="993" y="218"/>
                  </a:cubicBezTo>
                  <a:cubicBezTo>
                    <a:pt x="993" y="218"/>
                    <a:pt x="993" y="218"/>
                    <a:pt x="993" y="218"/>
                  </a:cubicBezTo>
                  <a:cubicBezTo>
                    <a:pt x="993" y="218"/>
                    <a:pt x="993" y="218"/>
                    <a:pt x="993" y="218"/>
                  </a:cubicBezTo>
                  <a:cubicBezTo>
                    <a:pt x="992" y="218"/>
                    <a:pt x="992" y="218"/>
                    <a:pt x="992" y="218"/>
                  </a:cubicBezTo>
                  <a:cubicBezTo>
                    <a:pt x="991" y="218"/>
                    <a:pt x="991" y="218"/>
                    <a:pt x="991" y="218"/>
                  </a:cubicBezTo>
                  <a:cubicBezTo>
                    <a:pt x="990" y="218"/>
                    <a:pt x="990" y="218"/>
                    <a:pt x="989" y="218"/>
                  </a:cubicBezTo>
                  <a:cubicBezTo>
                    <a:pt x="989" y="218"/>
                    <a:pt x="988" y="218"/>
                    <a:pt x="988" y="218"/>
                  </a:cubicBezTo>
                  <a:cubicBezTo>
                    <a:pt x="987" y="218"/>
                    <a:pt x="987" y="218"/>
                    <a:pt x="987" y="218"/>
                  </a:cubicBezTo>
                  <a:cubicBezTo>
                    <a:pt x="986" y="218"/>
                    <a:pt x="986" y="218"/>
                    <a:pt x="985" y="218"/>
                  </a:cubicBezTo>
                  <a:cubicBezTo>
                    <a:pt x="985" y="218"/>
                    <a:pt x="985" y="218"/>
                    <a:pt x="984" y="218"/>
                  </a:cubicBezTo>
                  <a:cubicBezTo>
                    <a:pt x="984" y="218"/>
                    <a:pt x="983" y="218"/>
                    <a:pt x="983" y="218"/>
                  </a:cubicBezTo>
                  <a:cubicBezTo>
                    <a:pt x="982" y="218"/>
                    <a:pt x="982" y="218"/>
                    <a:pt x="982" y="218"/>
                  </a:cubicBezTo>
                  <a:cubicBezTo>
                    <a:pt x="982" y="218"/>
                    <a:pt x="982" y="218"/>
                    <a:pt x="982" y="218"/>
                  </a:cubicBezTo>
                  <a:cubicBezTo>
                    <a:pt x="981" y="218"/>
                    <a:pt x="981" y="218"/>
                    <a:pt x="981" y="218"/>
                  </a:cubicBezTo>
                  <a:cubicBezTo>
                    <a:pt x="980" y="218"/>
                    <a:pt x="980" y="218"/>
                    <a:pt x="980" y="218"/>
                  </a:cubicBezTo>
                  <a:cubicBezTo>
                    <a:pt x="979" y="218"/>
                    <a:pt x="979" y="218"/>
                    <a:pt x="979" y="218"/>
                  </a:cubicBezTo>
                  <a:cubicBezTo>
                    <a:pt x="979" y="218"/>
                    <a:pt x="979" y="218"/>
                    <a:pt x="979" y="218"/>
                  </a:cubicBezTo>
                  <a:cubicBezTo>
                    <a:pt x="978" y="218"/>
                    <a:pt x="978" y="218"/>
                    <a:pt x="978" y="218"/>
                  </a:cubicBezTo>
                  <a:cubicBezTo>
                    <a:pt x="978" y="218"/>
                    <a:pt x="978" y="218"/>
                    <a:pt x="978" y="218"/>
                  </a:cubicBezTo>
                  <a:cubicBezTo>
                    <a:pt x="977" y="218"/>
                    <a:pt x="977" y="218"/>
                    <a:pt x="977" y="218"/>
                  </a:cubicBezTo>
                  <a:cubicBezTo>
                    <a:pt x="977" y="218"/>
                    <a:pt x="977" y="218"/>
                    <a:pt x="977" y="218"/>
                  </a:cubicBezTo>
                  <a:cubicBezTo>
                    <a:pt x="977" y="218"/>
                    <a:pt x="977" y="218"/>
                    <a:pt x="977" y="218"/>
                  </a:cubicBezTo>
                  <a:cubicBezTo>
                    <a:pt x="976" y="218"/>
                    <a:pt x="976" y="218"/>
                    <a:pt x="976" y="218"/>
                  </a:cubicBezTo>
                  <a:cubicBezTo>
                    <a:pt x="975" y="218"/>
                    <a:pt x="975" y="218"/>
                    <a:pt x="975" y="218"/>
                  </a:cubicBezTo>
                  <a:cubicBezTo>
                    <a:pt x="974" y="218"/>
                    <a:pt x="974" y="218"/>
                    <a:pt x="974" y="218"/>
                  </a:cubicBezTo>
                  <a:cubicBezTo>
                    <a:pt x="974" y="218"/>
                    <a:pt x="974" y="218"/>
                    <a:pt x="974" y="218"/>
                  </a:cubicBezTo>
                  <a:cubicBezTo>
                    <a:pt x="973" y="218"/>
                    <a:pt x="973" y="218"/>
                    <a:pt x="973" y="218"/>
                  </a:cubicBezTo>
                  <a:cubicBezTo>
                    <a:pt x="972" y="218"/>
                    <a:pt x="972" y="218"/>
                    <a:pt x="972" y="218"/>
                  </a:cubicBezTo>
                  <a:cubicBezTo>
                    <a:pt x="971" y="218"/>
                    <a:pt x="971" y="218"/>
                    <a:pt x="971" y="218"/>
                  </a:cubicBezTo>
                  <a:cubicBezTo>
                    <a:pt x="970" y="218"/>
                    <a:pt x="970" y="218"/>
                    <a:pt x="970" y="218"/>
                  </a:cubicBezTo>
                  <a:cubicBezTo>
                    <a:pt x="969" y="218"/>
                    <a:pt x="969" y="218"/>
                    <a:pt x="969" y="218"/>
                  </a:cubicBezTo>
                  <a:cubicBezTo>
                    <a:pt x="969" y="218"/>
                    <a:pt x="969" y="218"/>
                    <a:pt x="969" y="218"/>
                  </a:cubicBezTo>
                  <a:cubicBezTo>
                    <a:pt x="968" y="218"/>
                    <a:pt x="968" y="218"/>
                    <a:pt x="968" y="218"/>
                  </a:cubicBezTo>
                  <a:cubicBezTo>
                    <a:pt x="968" y="218"/>
                    <a:pt x="968" y="218"/>
                    <a:pt x="968" y="218"/>
                  </a:cubicBezTo>
                  <a:cubicBezTo>
                    <a:pt x="968" y="218"/>
                    <a:pt x="968" y="218"/>
                    <a:pt x="968" y="218"/>
                  </a:cubicBezTo>
                  <a:cubicBezTo>
                    <a:pt x="967" y="218"/>
                    <a:pt x="967" y="218"/>
                    <a:pt x="967" y="218"/>
                  </a:cubicBezTo>
                  <a:cubicBezTo>
                    <a:pt x="966" y="218"/>
                    <a:pt x="966" y="218"/>
                    <a:pt x="966" y="218"/>
                  </a:cubicBezTo>
                  <a:cubicBezTo>
                    <a:pt x="966" y="219"/>
                    <a:pt x="965" y="219"/>
                    <a:pt x="965" y="219"/>
                  </a:cubicBezTo>
                  <a:cubicBezTo>
                    <a:pt x="964" y="219"/>
                    <a:pt x="964" y="219"/>
                    <a:pt x="964" y="219"/>
                  </a:cubicBezTo>
                  <a:cubicBezTo>
                    <a:pt x="963" y="219"/>
                    <a:pt x="963" y="219"/>
                    <a:pt x="963" y="219"/>
                  </a:cubicBezTo>
                  <a:cubicBezTo>
                    <a:pt x="962" y="219"/>
                    <a:pt x="962" y="219"/>
                    <a:pt x="961" y="219"/>
                  </a:cubicBezTo>
                  <a:cubicBezTo>
                    <a:pt x="961" y="220"/>
                    <a:pt x="961" y="220"/>
                    <a:pt x="961" y="220"/>
                  </a:cubicBezTo>
                  <a:cubicBezTo>
                    <a:pt x="960" y="220"/>
                    <a:pt x="960" y="220"/>
                    <a:pt x="960" y="220"/>
                  </a:cubicBezTo>
                  <a:cubicBezTo>
                    <a:pt x="959" y="220"/>
                    <a:pt x="959" y="220"/>
                    <a:pt x="959" y="220"/>
                  </a:cubicBezTo>
                  <a:cubicBezTo>
                    <a:pt x="958" y="220"/>
                    <a:pt x="958" y="220"/>
                    <a:pt x="958" y="220"/>
                  </a:cubicBezTo>
                  <a:cubicBezTo>
                    <a:pt x="958" y="220"/>
                    <a:pt x="958" y="220"/>
                    <a:pt x="957" y="220"/>
                  </a:cubicBezTo>
                  <a:cubicBezTo>
                    <a:pt x="957" y="221"/>
                    <a:pt x="957" y="221"/>
                    <a:pt x="956" y="221"/>
                  </a:cubicBezTo>
                  <a:cubicBezTo>
                    <a:pt x="956" y="221"/>
                    <a:pt x="956" y="221"/>
                    <a:pt x="956" y="221"/>
                  </a:cubicBezTo>
                  <a:cubicBezTo>
                    <a:pt x="955" y="221"/>
                    <a:pt x="955" y="221"/>
                    <a:pt x="954" y="222"/>
                  </a:cubicBezTo>
                  <a:cubicBezTo>
                    <a:pt x="954" y="222"/>
                    <a:pt x="954" y="222"/>
                    <a:pt x="954" y="222"/>
                  </a:cubicBezTo>
                  <a:cubicBezTo>
                    <a:pt x="953" y="222"/>
                    <a:pt x="953" y="222"/>
                    <a:pt x="953" y="222"/>
                  </a:cubicBezTo>
                  <a:cubicBezTo>
                    <a:pt x="953" y="222"/>
                    <a:pt x="952" y="223"/>
                    <a:pt x="951" y="223"/>
                  </a:cubicBezTo>
                  <a:cubicBezTo>
                    <a:pt x="951" y="223"/>
                    <a:pt x="950" y="224"/>
                    <a:pt x="949" y="224"/>
                  </a:cubicBezTo>
                  <a:cubicBezTo>
                    <a:pt x="949" y="224"/>
                    <a:pt x="949" y="224"/>
                    <a:pt x="949" y="224"/>
                  </a:cubicBezTo>
                  <a:cubicBezTo>
                    <a:pt x="949" y="224"/>
                    <a:pt x="949" y="224"/>
                    <a:pt x="949" y="224"/>
                  </a:cubicBezTo>
                  <a:cubicBezTo>
                    <a:pt x="949" y="225"/>
                    <a:pt x="949" y="225"/>
                    <a:pt x="949" y="225"/>
                  </a:cubicBezTo>
                  <a:cubicBezTo>
                    <a:pt x="948" y="225"/>
                    <a:pt x="948" y="225"/>
                    <a:pt x="948" y="225"/>
                  </a:cubicBezTo>
                  <a:cubicBezTo>
                    <a:pt x="948" y="225"/>
                    <a:pt x="947" y="225"/>
                    <a:pt x="947" y="226"/>
                  </a:cubicBezTo>
                  <a:cubicBezTo>
                    <a:pt x="946" y="226"/>
                    <a:pt x="946" y="226"/>
                    <a:pt x="945" y="227"/>
                  </a:cubicBezTo>
                  <a:cubicBezTo>
                    <a:pt x="945" y="227"/>
                    <a:pt x="945" y="227"/>
                    <a:pt x="945" y="227"/>
                  </a:cubicBezTo>
                  <a:cubicBezTo>
                    <a:pt x="944" y="228"/>
                    <a:pt x="944" y="228"/>
                    <a:pt x="943" y="228"/>
                  </a:cubicBezTo>
                  <a:cubicBezTo>
                    <a:pt x="943" y="229"/>
                    <a:pt x="942" y="229"/>
                    <a:pt x="942" y="230"/>
                  </a:cubicBezTo>
                  <a:cubicBezTo>
                    <a:pt x="942" y="230"/>
                    <a:pt x="941" y="230"/>
                    <a:pt x="941" y="231"/>
                  </a:cubicBezTo>
                  <a:cubicBezTo>
                    <a:pt x="940" y="231"/>
                    <a:pt x="940" y="231"/>
                    <a:pt x="940" y="231"/>
                  </a:cubicBezTo>
                  <a:cubicBezTo>
                    <a:pt x="940" y="232"/>
                    <a:pt x="939" y="232"/>
                    <a:pt x="938" y="233"/>
                  </a:cubicBezTo>
                  <a:cubicBezTo>
                    <a:pt x="938" y="234"/>
                    <a:pt x="937" y="234"/>
                    <a:pt x="936" y="235"/>
                  </a:cubicBezTo>
                  <a:cubicBezTo>
                    <a:pt x="935" y="236"/>
                    <a:pt x="934" y="237"/>
                    <a:pt x="933" y="238"/>
                  </a:cubicBezTo>
                  <a:cubicBezTo>
                    <a:pt x="932" y="238"/>
                    <a:pt x="932" y="238"/>
                    <a:pt x="932" y="238"/>
                  </a:cubicBezTo>
                  <a:cubicBezTo>
                    <a:pt x="932" y="238"/>
                    <a:pt x="932" y="238"/>
                    <a:pt x="932" y="238"/>
                  </a:cubicBezTo>
                  <a:cubicBezTo>
                    <a:pt x="932" y="238"/>
                    <a:pt x="932" y="238"/>
                    <a:pt x="932" y="238"/>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1" y="239"/>
                    <a:pt x="931" y="239"/>
                    <a:pt x="931" y="239"/>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1"/>
                    <a:pt x="931" y="241"/>
                    <a:pt x="931" y="241"/>
                  </a:cubicBezTo>
                  <a:cubicBezTo>
                    <a:pt x="931" y="241"/>
                    <a:pt x="931" y="241"/>
                    <a:pt x="931" y="241"/>
                  </a:cubicBezTo>
                  <a:cubicBezTo>
                    <a:pt x="931" y="241"/>
                    <a:pt x="931" y="241"/>
                    <a:pt x="931" y="241"/>
                  </a:cubicBezTo>
                  <a:cubicBezTo>
                    <a:pt x="931" y="241"/>
                    <a:pt x="931" y="241"/>
                    <a:pt x="931" y="241"/>
                  </a:cubicBezTo>
                  <a:cubicBezTo>
                    <a:pt x="931" y="242"/>
                    <a:pt x="931" y="242"/>
                    <a:pt x="931" y="242"/>
                  </a:cubicBezTo>
                  <a:cubicBezTo>
                    <a:pt x="931" y="242"/>
                    <a:pt x="931" y="242"/>
                    <a:pt x="931" y="242"/>
                  </a:cubicBezTo>
                  <a:cubicBezTo>
                    <a:pt x="931" y="242"/>
                    <a:pt x="931" y="242"/>
                    <a:pt x="931" y="242"/>
                  </a:cubicBezTo>
                  <a:cubicBezTo>
                    <a:pt x="917" y="408"/>
                    <a:pt x="917" y="408"/>
                    <a:pt x="917" y="408"/>
                  </a:cubicBezTo>
                  <a:cubicBezTo>
                    <a:pt x="726" y="412"/>
                    <a:pt x="726" y="412"/>
                    <a:pt x="726" y="412"/>
                  </a:cubicBezTo>
                  <a:cubicBezTo>
                    <a:pt x="722" y="412"/>
                    <a:pt x="701" y="412"/>
                    <a:pt x="669" y="413"/>
                  </a:cubicBezTo>
                  <a:cubicBezTo>
                    <a:pt x="638" y="413"/>
                    <a:pt x="596" y="413"/>
                    <a:pt x="552" y="413"/>
                  </a:cubicBezTo>
                  <a:cubicBezTo>
                    <a:pt x="507" y="414"/>
                    <a:pt x="460" y="414"/>
                    <a:pt x="417" y="414"/>
                  </a:cubicBezTo>
                  <a:cubicBezTo>
                    <a:pt x="374" y="415"/>
                    <a:pt x="336" y="415"/>
                    <a:pt x="310" y="416"/>
                  </a:cubicBezTo>
                  <a:cubicBezTo>
                    <a:pt x="309" y="416"/>
                    <a:pt x="308" y="416"/>
                    <a:pt x="306" y="416"/>
                  </a:cubicBezTo>
                  <a:cubicBezTo>
                    <a:pt x="305" y="416"/>
                    <a:pt x="304" y="416"/>
                    <a:pt x="303" y="416"/>
                  </a:cubicBezTo>
                  <a:cubicBezTo>
                    <a:pt x="302" y="416"/>
                    <a:pt x="301" y="416"/>
                    <a:pt x="300" y="416"/>
                  </a:cubicBezTo>
                  <a:cubicBezTo>
                    <a:pt x="298" y="416"/>
                    <a:pt x="297" y="416"/>
                    <a:pt x="296" y="416"/>
                  </a:cubicBezTo>
                  <a:cubicBezTo>
                    <a:pt x="294" y="416"/>
                    <a:pt x="291" y="416"/>
                    <a:pt x="289" y="416"/>
                  </a:cubicBezTo>
                  <a:cubicBezTo>
                    <a:pt x="288" y="416"/>
                    <a:pt x="288" y="416"/>
                    <a:pt x="287" y="416"/>
                  </a:cubicBezTo>
                  <a:cubicBezTo>
                    <a:pt x="285" y="416"/>
                    <a:pt x="283" y="416"/>
                    <a:pt x="281" y="416"/>
                  </a:cubicBezTo>
                  <a:cubicBezTo>
                    <a:pt x="280" y="416"/>
                    <a:pt x="280" y="416"/>
                    <a:pt x="279" y="416"/>
                  </a:cubicBezTo>
                  <a:cubicBezTo>
                    <a:pt x="277" y="416"/>
                    <a:pt x="276" y="416"/>
                    <a:pt x="275" y="416"/>
                  </a:cubicBezTo>
                  <a:cubicBezTo>
                    <a:pt x="274" y="416"/>
                    <a:pt x="273" y="416"/>
                    <a:pt x="273" y="416"/>
                  </a:cubicBezTo>
                  <a:cubicBezTo>
                    <a:pt x="270" y="416"/>
                    <a:pt x="268" y="416"/>
                    <a:pt x="266" y="416"/>
                  </a:cubicBezTo>
                  <a:cubicBezTo>
                    <a:pt x="266" y="416"/>
                    <a:pt x="266" y="416"/>
                    <a:pt x="266" y="416"/>
                  </a:cubicBezTo>
                  <a:cubicBezTo>
                    <a:pt x="264" y="415"/>
                    <a:pt x="262" y="415"/>
                    <a:pt x="261" y="415"/>
                  </a:cubicBezTo>
                  <a:cubicBezTo>
                    <a:pt x="260" y="415"/>
                    <a:pt x="259" y="415"/>
                    <a:pt x="259" y="415"/>
                  </a:cubicBezTo>
                  <a:cubicBezTo>
                    <a:pt x="257" y="415"/>
                    <a:pt x="256" y="415"/>
                    <a:pt x="254" y="415"/>
                  </a:cubicBezTo>
                  <a:cubicBezTo>
                    <a:pt x="254" y="415"/>
                    <a:pt x="254" y="415"/>
                    <a:pt x="254" y="415"/>
                  </a:cubicBezTo>
                  <a:cubicBezTo>
                    <a:pt x="252" y="415"/>
                    <a:pt x="251" y="415"/>
                    <a:pt x="249" y="415"/>
                  </a:cubicBezTo>
                  <a:cubicBezTo>
                    <a:pt x="248" y="415"/>
                    <a:pt x="248" y="415"/>
                    <a:pt x="248" y="415"/>
                  </a:cubicBezTo>
                  <a:cubicBezTo>
                    <a:pt x="247" y="415"/>
                    <a:pt x="245" y="414"/>
                    <a:pt x="244" y="414"/>
                  </a:cubicBezTo>
                  <a:cubicBezTo>
                    <a:pt x="242" y="414"/>
                    <a:pt x="241" y="414"/>
                    <a:pt x="239" y="414"/>
                  </a:cubicBezTo>
                  <a:cubicBezTo>
                    <a:pt x="239" y="414"/>
                    <a:pt x="239" y="414"/>
                    <a:pt x="239" y="414"/>
                  </a:cubicBezTo>
                  <a:cubicBezTo>
                    <a:pt x="237" y="414"/>
                    <a:pt x="236" y="414"/>
                    <a:pt x="235" y="413"/>
                  </a:cubicBezTo>
                  <a:cubicBezTo>
                    <a:pt x="235" y="413"/>
                    <a:pt x="235" y="413"/>
                    <a:pt x="235" y="413"/>
                  </a:cubicBezTo>
                  <a:cubicBezTo>
                    <a:pt x="232" y="413"/>
                    <a:pt x="230" y="413"/>
                    <a:pt x="227" y="412"/>
                  </a:cubicBezTo>
                  <a:cubicBezTo>
                    <a:pt x="227" y="412"/>
                    <a:pt x="227" y="412"/>
                    <a:pt x="227" y="412"/>
                  </a:cubicBezTo>
                  <a:cubicBezTo>
                    <a:pt x="226" y="412"/>
                    <a:pt x="225" y="412"/>
                    <a:pt x="224" y="412"/>
                  </a:cubicBezTo>
                  <a:cubicBezTo>
                    <a:pt x="224" y="412"/>
                    <a:pt x="224" y="412"/>
                    <a:pt x="224" y="412"/>
                  </a:cubicBezTo>
                  <a:cubicBezTo>
                    <a:pt x="224" y="412"/>
                    <a:pt x="223" y="412"/>
                    <a:pt x="223" y="412"/>
                  </a:cubicBezTo>
                  <a:cubicBezTo>
                    <a:pt x="224" y="359"/>
                    <a:pt x="224" y="306"/>
                    <a:pt x="225" y="253"/>
                  </a:cubicBezTo>
                  <a:cubicBezTo>
                    <a:pt x="225" y="252"/>
                    <a:pt x="225" y="250"/>
                    <a:pt x="225" y="249"/>
                  </a:cubicBezTo>
                  <a:cubicBezTo>
                    <a:pt x="225" y="249"/>
                    <a:pt x="225" y="248"/>
                    <a:pt x="225" y="248"/>
                  </a:cubicBezTo>
                  <a:cubicBezTo>
                    <a:pt x="224" y="247"/>
                    <a:pt x="224" y="246"/>
                    <a:pt x="224" y="246"/>
                  </a:cubicBezTo>
                  <a:cubicBezTo>
                    <a:pt x="224" y="246"/>
                    <a:pt x="224" y="246"/>
                    <a:pt x="224" y="246"/>
                  </a:cubicBezTo>
                  <a:cubicBezTo>
                    <a:pt x="224" y="245"/>
                    <a:pt x="224" y="245"/>
                    <a:pt x="223" y="244"/>
                  </a:cubicBezTo>
                  <a:cubicBezTo>
                    <a:pt x="223" y="244"/>
                    <a:pt x="223" y="243"/>
                    <a:pt x="223" y="242"/>
                  </a:cubicBezTo>
                  <a:cubicBezTo>
                    <a:pt x="222" y="242"/>
                    <a:pt x="222" y="242"/>
                    <a:pt x="222" y="241"/>
                  </a:cubicBezTo>
                  <a:cubicBezTo>
                    <a:pt x="222" y="241"/>
                    <a:pt x="221" y="240"/>
                    <a:pt x="221" y="240"/>
                  </a:cubicBezTo>
                  <a:cubicBezTo>
                    <a:pt x="221" y="240"/>
                    <a:pt x="221" y="240"/>
                    <a:pt x="221" y="240"/>
                  </a:cubicBezTo>
                  <a:cubicBezTo>
                    <a:pt x="221" y="239"/>
                    <a:pt x="221" y="239"/>
                    <a:pt x="221" y="239"/>
                  </a:cubicBezTo>
                  <a:cubicBezTo>
                    <a:pt x="220" y="238"/>
                    <a:pt x="220" y="238"/>
                    <a:pt x="220" y="238"/>
                  </a:cubicBezTo>
                  <a:cubicBezTo>
                    <a:pt x="219" y="238"/>
                    <a:pt x="219" y="237"/>
                    <a:pt x="219" y="237"/>
                  </a:cubicBezTo>
                  <a:cubicBezTo>
                    <a:pt x="218" y="237"/>
                    <a:pt x="218" y="237"/>
                    <a:pt x="218" y="237"/>
                  </a:cubicBezTo>
                  <a:cubicBezTo>
                    <a:pt x="220" y="108"/>
                    <a:pt x="220" y="108"/>
                    <a:pt x="220" y="108"/>
                  </a:cubicBezTo>
                  <a:cubicBezTo>
                    <a:pt x="189" y="0"/>
                    <a:pt x="189" y="0"/>
                    <a:pt x="189" y="0"/>
                  </a:cubicBezTo>
                  <a:cubicBezTo>
                    <a:pt x="188" y="178"/>
                    <a:pt x="188" y="178"/>
                    <a:pt x="188" y="178"/>
                  </a:cubicBezTo>
                  <a:cubicBezTo>
                    <a:pt x="200" y="228"/>
                    <a:pt x="200" y="228"/>
                    <a:pt x="200" y="228"/>
                  </a:cubicBezTo>
                  <a:cubicBezTo>
                    <a:pt x="200" y="228"/>
                    <a:pt x="200" y="228"/>
                    <a:pt x="200" y="228"/>
                  </a:cubicBezTo>
                  <a:cubicBezTo>
                    <a:pt x="200" y="228"/>
                    <a:pt x="200" y="228"/>
                    <a:pt x="200" y="228"/>
                  </a:cubicBezTo>
                  <a:cubicBezTo>
                    <a:pt x="199" y="228"/>
                    <a:pt x="199" y="228"/>
                    <a:pt x="199" y="228"/>
                  </a:cubicBezTo>
                  <a:cubicBezTo>
                    <a:pt x="199" y="228"/>
                    <a:pt x="199" y="228"/>
                    <a:pt x="199" y="228"/>
                  </a:cubicBezTo>
                  <a:cubicBezTo>
                    <a:pt x="199" y="228"/>
                    <a:pt x="199" y="228"/>
                    <a:pt x="199" y="228"/>
                  </a:cubicBezTo>
                  <a:cubicBezTo>
                    <a:pt x="198" y="228"/>
                    <a:pt x="198" y="228"/>
                    <a:pt x="198" y="228"/>
                  </a:cubicBezTo>
                  <a:cubicBezTo>
                    <a:pt x="198" y="227"/>
                    <a:pt x="198" y="227"/>
                    <a:pt x="198" y="227"/>
                  </a:cubicBezTo>
                  <a:cubicBezTo>
                    <a:pt x="197" y="227"/>
                    <a:pt x="197" y="227"/>
                    <a:pt x="197" y="227"/>
                  </a:cubicBezTo>
                  <a:cubicBezTo>
                    <a:pt x="196" y="227"/>
                    <a:pt x="196" y="227"/>
                    <a:pt x="196" y="227"/>
                  </a:cubicBezTo>
                  <a:cubicBezTo>
                    <a:pt x="196" y="227"/>
                    <a:pt x="196" y="227"/>
                    <a:pt x="196" y="227"/>
                  </a:cubicBezTo>
                  <a:cubicBezTo>
                    <a:pt x="195" y="227"/>
                    <a:pt x="195" y="227"/>
                    <a:pt x="195" y="227"/>
                  </a:cubicBezTo>
                  <a:cubicBezTo>
                    <a:pt x="195" y="227"/>
                    <a:pt x="195" y="227"/>
                    <a:pt x="195" y="227"/>
                  </a:cubicBezTo>
                  <a:cubicBezTo>
                    <a:pt x="194" y="227"/>
                    <a:pt x="194" y="227"/>
                    <a:pt x="194" y="227"/>
                  </a:cubicBezTo>
                  <a:cubicBezTo>
                    <a:pt x="194" y="227"/>
                    <a:pt x="194" y="227"/>
                    <a:pt x="194" y="227"/>
                  </a:cubicBezTo>
                  <a:cubicBezTo>
                    <a:pt x="194" y="227"/>
                    <a:pt x="194" y="227"/>
                    <a:pt x="194" y="227"/>
                  </a:cubicBezTo>
                  <a:cubicBezTo>
                    <a:pt x="194" y="227"/>
                    <a:pt x="194" y="227"/>
                    <a:pt x="194" y="227"/>
                  </a:cubicBezTo>
                  <a:cubicBezTo>
                    <a:pt x="193" y="227"/>
                    <a:pt x="193" y="227"/>
                    <a:pt x="193" y="227"/>
                  </a:cubicBezTo>
                  <a:cubicBezTo>
                    <a:pt x="192" y="226"/>
                    <a:pt x="192" y="226"/>
                    <a:pt x="192" y="226"/>
                  </a:cubicBezTo>
                  <a:cubicBezTo>
                    <a:pt x="192" y="226"/>
                    <a:pt x="192" y="226"/>
                    <a:pt x="192" y="226"/>
                  </a:cubicBezTo>
                  <a:cubicBezTo>
                    <a:pt x="191" y="226"/>
                    <a:pt x="191" y="226"/>
                    <a:pt x="191" y="226"/>
                  </a:cubicBezTo>
                  <a:cubicBezTo>
                    <a:pt x="190" y="226"/>
                    <a:pt x="190" y="226"/>
                    <a:pt x="190" y="226"/>
                  </a:cubicBezTo>
                  <a:cubicBezTo>
                    <a:pt x="189" y="226"/>
                    <a:pt x="189" y="226"/>
                    <a:pt x="189" y="226"/>
                  </a:cubicBezTo>
                  <a:cubicBezTo>
                    <a:pt x="188" y="226"/>
                    <a:pt x="188" y="226"/>
                    <a:pt x="188" y="226"/>
                  </a:cubicBezTo>
                  <a:cubicBezTo>
                    <a:pt x="188" y="226"/>
                    <a:pt x="188" y="226"/>
                    <a:pt x="188" y="226"/>
                  </a:cubicBezTo>
                  <a:cubicBezTo>
                    <a:pt x="187" y="226"/>
                    <a:pt x="187" y="226"/>
                    <a:pt x="187" y="226"/>
                  </a:cubicBezTo>
                  <a:cubicBezTo>
                    <a:pt x="186" y="226"/>
                    <a:pt x="186" y="226"/>
                    <a:pt x="186" y="226"/>
                  </a:cubicBezTo>
                  <a:cubicBezTo>
                    <a:pt x="186" y="226"/>
                    <a:pt x="186" y="226"/>
                    <a:pt x="186" y="226"/>
                  </a:cubicBezTo>
                  <a:cubicBezTo>
                    <a:pt x="185" y="226"/>
                    <a:pt x="185" y="226"/>
                    <a:pt x="185" y="226"/>
                  </a:cubicBezTo>
                  <a:cubicBezTo>
                    <a:pt x="185" y="226"/>
                    <a:pt x="185" y="226"/>
                    <a:pt x="185" y="226"/>
                  </a:cubicBezTo>
                  <a:cubicBezTo>
                    <a:pt x="184" y="226"/>
                    <a:pt x="184" y="226"/>
                    <a:pt x="184" y="226"/>
                  </a:cubicBezTo>
                  <a:cubicBezTo>
                    <a:pt x="183" y="226"/>
                    <a:pt x="183" y="226"/>
                    <a:pt x="183" y="226"/>
                  </a:cubicBezTo>
                  <a:cubicBezTo>
                    <a:pt x="182" y="226"/>
                    <a:pt x="182" y="226"/>
                    <a:pt x="182" y="226"/>
                  </a:cubicBezTo>
                  <a:cubicBezTo>
                    <a:pt x="182" y="226"/>
                    <a:pt x="182" y="226"/>
                    <a:pt x="182" y="226"/>
                  </a:cubicBezTo>
                  <a:cubicBezTo>
                    <a:pt x="181" y="226"/>
                    <a:pt x="181" y="226"/>
                    <a:pt x="181" y="226"/>
                  </a:cubicBezTo>
                  <a:cubicBezTo>
                    <a:pt x="180" y="226"/>
                    <a:pt x="180" y="226"/>
                    <a:pt x="180" y="226"/>
                  </a:cubicBezTo>
                  <a:cubicBezTo>
                    <a:pt x="179" y="225"/>
                    <a:pt x="179" y="225"/>
                    <a:pt x="179" y="225"/>
                  </a:cubicBezTo>
                  <a:cubicBezTo>
                    <a:pt x="178" y="225"/>
                    <a:pt x="178" y="225"/>
                    <a:pt x="178" y="225"/>
                  </a:cubicBezTo>
                  <a:cubicBezTo>
                    <a:pt x="177" y="225"/>
                    <a:pt x="177" y="225"/>
                    <a:pt x="177" y="225"/>
                  </a:cubicBezTo>
                  <a:cubicBezTo>
                    <a:pt x="177" y="225"/>
                    <a:pt x="177" y="225"/>
                    <a:pt x="177" y="225"/>
                  </a:cubicBezTo>
                  <a:cubicBezTo>
                    <a:pt x="176" y="225"/>
                    <a:pt x="176" y="225"/>
                    <a:pt x="176" y="225"/>
                  </a:cubicBezTo>
                  <a:cubicBezTo>
                    <a:pt x="176" y="225"/>
                    <a:pt x="176" y="225"/>
                    <a:pt x="176" y="225"/>
                  </a:cubicBezTo>
                  <a:cubicBezTo>
                    <a:pt x="175" y="225"/>
                    <a:pt x="175" y="225"/>
                    <a:pt x="175" y="225"/>
                  </a:cubicBezTo>
                  <a:cubicBezTo>
                    <a:pt x="175" y="226"/>
                    <a:pt x="175" y="226"/>
                    <a:pt x="175" y="226"/>
                  </a:cubicBezTo>
                  <a:cubicBezTo>
                    <a:pt x="174" y="226"/>
                    <a:pt x="174" y="226"/>
                    <a:pt x="174" y="226"/>
                  </a:cubicBezTo>
                  <a:cubicBezTo>
                    <a:pt x="174" y="226"/>
                    <a:pt x="173" y="226"/>
                    <a:pt x="173" y="226"/>
                  </a:cubicBezTo>
                  <a:cubicBezTo>
                    <a:pt x="173" y="226"/>
                    <a:pt x="172" y="226"/>
                    <a:pt x="172" y="226"/>
                  </a:cubicBezTo>
                  <a:cubicBezTo>
                    <a:pt x="171" y="226"/>
                    <a:pt x="171" y="226"/>
                    <a:pt x="171" y="226"/>
                  </a:cubicBezTo>
                  <a:cubicBezTo>
                    <a:pt x="170" y="226"/>
                    <a:pt x="170" y="226"/>
                    <a:pt x="169" y="226"/>
                  </a:cubicBezTo>
                  <a:cubicBezTo>
                    <a:pt x="169" y="226"/>
                    <a:pt x="168" y="226"/>
                    <a:pt x="168" y="226"/>
                  </a:cubicBezTo>
                  <a:cubicBezTo>
                    <a:pt x="168" y="226"/>
                    <a:pt x="167" y="226"/>
                    <a:pt x="167" y="226"/>
                  </a:cubicBezTo>
                  <a:cubicBezTo>
                    <a:pt x="167" y="226"/>
                    <a:pt x="167" y="226"/>
                    <a:pt x="167" y="226"/>
                  </a:cubicBezTo>
                  <a:cubicBezTo>
                    <a:pt x="167" y="226"/>
                    <a:pt x="167" y="226"/>
                    <a:pt x="167" y="226"/>
                  </a:cubicBezTo>
                  <a:cubicBezTo>
                    <a:pt x="166" y="226"/>
                    <a:pt x="166" y="226"/>
                    <a:pt x="165" y="226"/>
                  </a:cubicBezTo>
                  <a:cubicBezTo>
                    <a:pt x="165" y="226"/>
                    <a:pt x="164" y="226"/>
                    <a:pt x="164" y="226"/>
                  </a:cubicBezTo>
                  <a:cubicBezTo>
                    <a:pt x="163" y="226"/>
                    <a:pt x="163" y="226"/>
                    <a:pt x="162" y="226"/>
                  </a:cubicBezTo>
                  <a:cubicBezTo>
                    <a:pt x="162" y="226"/>
                    <a:pt x="162" y="226"/>
                    <a:pt x="162" y="226"/>
                  </a:cubicBezTo>
                  <a:cubicBezTo>
                    <a:pt x="162" y="226"/>
                    <a:pt x="162" y="226"/>
                    <a:pt x="162" y="226"/>
                  </a:cubicBezTo>
                  <a:cubicBezTo>
                    <a:pt x="162" y="226"/>
                    <a:pt x="162" y="226"/>
                    <a:pt x="162" y="226"/>
                  </a:cubicBezTo>
                  <a:cubicBezTo>
                    <a:pt x="161" y="226"/>
                    <a:pt x="161" y="226"/>
                    <a:pt x="160" y="226"/>
                  </a:cubicBezTo>
                  <a:cubicBezTo>
                    <a:pt x="160" y="227"/>
                    <a:pt x="159" y="227"/>
                    <a:pt x="159" y="227"/>
                  </a:cubicBezTo>
                  <a:cubicBezTo>
                    <a:pt x="158" y="227"/>
                    <a:pt x="158" y="227"/>
                    <a:pt x="157" y="227"/>
                  </a:cubicBezTo>
                  <a:cubicBezTo>
                    <a:pt x="155" y="227"/>
                    <a:pt x="153" y="227"/>
                    <a:pt x="151" y="228"/>
                  </a:cubicBezTo>
                  <a:cubicBezTo>
                    <a:pt x="150" y="228"/>
                    <a:pt x="148" y="228"/>
                    <a:pt x="147" y="228"/>
                  </a:cubicBezTo>
                  <a:cubicBezTo>
                    <a:pt x="144" y="229"/>
                    <a:pt x="141" y="229"/>
                    <a:pt x="139" y="229"/>
                  </a:cubicBezTo>
                  <a:cubicBezTo>
                    <a:pt x="138" y="229"/>
                    <a:pt x="138" y="229"/>
                    <a:pt x="137" y="229"/>
                  </a:cubicBezTo>
                  <a:cubicBezTo>
                    <a:pt x="134" y="230"/>
                    <a:pt x="131" y="230"/>
                    <a:pt x="128" y="230"/>
                  </a:cubicBezTo>
                  <a:cubicBezTo>
                    <a:pt x="128" y="230"/>
                    <a:pt x="128" y="230"/>
                    <a:pt x="128" y="230"/>
                  </a:cubicBezTo>
                  <a:cubicBezTo>
                    <a:pt x="125" y="230"/>
                    <a:pt x="121" y="231"/>
                    <a:pt x="118" y="231"/>
                  </a:cubicBezTo>
                  <a:cubicBezTo>
                    <a:pt x="115" y="231"/>
                    <a:pt x="112" y="231"/>
                    <a:pt x="109" y="230"/>
                  </a:cubicBezTo>
                  <a:cubicBezTo>
                    <a:pt x="109" y="230"/>
                    <a:pt x="109" y="230"/>
                    <a:pt x="109" y="230"/>
                  </a:cubicBezTo>
                  <a:cubicBezTo>
                    <a:pt x="106" y="230"/>
                    <a:pt x="104" y="230"/>
                    <a:pt x="101" y="230"/>
                  </a:cubicBezTo>
                  <a:cubicBezTo>
                    <a:pt x="100" y="230"/>
                    <a:pt x="100" y="230"/>
                    <a:pt x="100" y="230"/>
                  </a:cubicBezTo>
                  <a:cubicBezTo>
                    <a:pt x="97" y="229"/>
                    <a:pt x="94" y="229"/>
                    <a:pt x="91" y="229"/>
                  </a:cubicBezTo>
                  <a:cubicBezTo>
                    <a:pt x="91" y="229"/>
                    <a:pt x="91" y="229"/>
                    <a:pt x="91" y="229"/>
                  </a:cubicBezTo>
                  <a:cubicBezTo>
                    <a:pt x="88" y="228"/>
                    <a:pt x="85" y="227"/>
                    <a:pt x="81" y="227"/>
                  </a:cubicBezTo>
                  <a:cubicBezTo>
                    <a:pt x="81" y="227"/>
                    <a:pt x="81" y="227"/>
                    <a:pt x="81" y="227"/>
                  </a:cubicBezTo>
                  <a:cubicBezTo>
                    <a:pt x="79" y="226"/>
                    <a:pt x="78" y="226"/>
                    <a:pt x="76" y="225"/>
                  </a:cubicBezTo>
                  <a:cubicBezTo>
                    <a:pt x="76" y="225"/>
                    <a:pt x="76" y="225"/>
                    <a:pt x="76" y="225"/>
                  </a:cubicBezTo>
                  <a:cubicBezTo>
                    <a:pt x="74" y="225"/>
                    <a:pt x="72" y="225"/>
                    <a:pt x="71" y="224"/>
                  </a:cubicBezTo>
                  <a:cubicBezTo>
                    <a:pt x="70" y="224"/>
                    <a:pt x="70" y="224"/>
                    <a:pt x="70" y="224"/>
                  </a:cubicBezTo>
                  <a:cubicBezTo>
                    <a:pt x="67" y="223"/>
                    <a:pt x="63" y="222"/>
                    <a:pt x="59" y="221"/>
                  </a:cubicBezTo>
                  <a:cubicBezTo>
                    <a:pt x="59" y="221"/>
                    <a:pt x="59" y="221"/>
                    <a:pt x="59" y="221"/>
                  </a:cubicBezTo>
                  <a:cubicBezTo>
                    <a:pt x="57" y="220"/>
                    <a:pt x="55" y="219"/>
                    <a:pt x="53" y="219"/>
                  </a:cubicBezTo>
                  <a:cubicBezTo>
                    <a:pt x="52" y="218"/>
                    <a:pt x="52" y="218"/>
                    <a:pt x="52" y="218"/>
                  </a:cubicBezTo>
                  <a:cubicBezTo>
                    <a:pt x="50" y="218"/>
                    <a:pt x="48" y="217"/>
                    <a:pt x="46" y="216"/>
                  </a:cubicBezTo>
                  <a:cubicBezTo>
                    <a:pt x="46" y="216"/>
                    <a:pt x="46" y="216"/>
                    <a:pt x="46" y="216"/>
                  </a:cubicBezTo>
                  <a:cubicBezTo>
                    <a:pt x="44" y="216"/>
                    <a:pt x="42" y="215"/>
                    <a:pt x="40" y="214"/>
                  </a:cubicBezTo>
                  <a:cubicBezTo>
                    <a:pt x="40" y="214"/>
                    <a:pt x="39" y="214"/>
                    <a:pt x="39" y="213"/>
                  </a:cubicBezTo>
                  <a:cubicBezTo>
                    <a:pt x="37" y="213"/>
                    <a:pt x="35" y="212"/>
                    <a:pt x="33" y="211"/>
                  </a:cubicBezTo>
                  <a:cubicBezTo>
                    <a:pt x="32" y="211"/>
                    <a:pt x="31" y="210"/>
                    <a:pt x="30" y="210"/>
                  </a:cubicBezTo>
                  <a:cubicBezTo>
                    <a:pt x="29" y="209"/>
                    <a:pt x="28" y="209"/>
                    <a:pt x="28" y="209"/>
                  </a:cubicBezTo>
                  <a:cubicBezTo>
                    <a:pt x="27" y="208"/>
                    <a:pt x="26" y="208"/>
                    <a:pt x="26" y="208"/>
                  </a:cubicBezTo>
                  <a:cubicBezTo>
                    <a:pt x="25" y="207"/>
                    <a:pt x="24" y="207"/>
                    <a:pt x="24" y="207"/>
                  </a:cubicBezTo>
                  <a:cubicBezTo>
                    <a:pt x="23" y="206"/>
                    <a:pt x="23" y="206"/>
                    <a:pt x="22" y="206"/>
                  </a:cubicBezTo>
                  <a:cubicBezTo>
                    <a:pt x="22" y="205"/>
                    <a:pt x="21" y="205"/>
                    <a:pt x="20" y="205"/>
                  </a:cubicBezTo>
                  <a:cubicBezTo>
                    <a:pt x="20" y="204"/>
                    <a:pt x="19" y="204"/>
                    <a:pt x="19" y="204"/>
                  </a:cubicBezTo>
                  <a:cubicBezTo>
                    <a:pt x="18" y="203"/>
                    <a:pt x="18" y="203"/>
                    <a:pt x="17" y="203"/>
                  </a:cubicBezTo>
                  <a:cubicBezTo>
                    <a:pt x="17" y="202"/>
                    <a:pt x="16" y="202"/>
                    <a:pt x="16" y="202"/>
                  </a:cubicBezTo>
                  <a:cubicBezTo>
                    <a:pt x="15" y="201"/>
                    <a:pt x="15" y="201"/>
                    <a:pt x="14" y="201"/>
                  </a:cubicBezTo>
                  <a:cubicBezTo>
                    <a:pt x="14" y="200"/>
                    <a:pt x="14" y="200"/>
                    <a:pt x="13" y="200"/>
                  </a:cubicBezTo>
                  <a:cubicBezTo>
                    <a:pt x="13" y="199"/>
                    <a:pt x="12" y="199"/>
                    <a:pt x="12" y="199"/>
                  </a:cubicBezTo>
                  <a:cubicBezTo>
                    <a:pt x="11" y="198"/>
                    <a:pt x="11" y="198"/>
                    <a:pt x="11" y="197"/>
                  </a:cubicBezTo>
                  <a:cubicBezTo>
                    <a:pt x="10" y="196"/>
                    <a:pt x="10" y="196"/>
                    <a:pt x="10" y="196"/>
                  </a:cubicBezTo>
                  <a:cubicBezTo>
                    <a:pt x="9" y="196"/>
                    <a:pt x="9" y="196"/>
                    <a:pt x="8" y="195"/>
                  </a:cubicBezTo>
                  <a:cubicBezTo>
                    <a:pt x="8" y="194"/>
                    <a:pt x="8" y="194"/>
                    <a:pt x="8" y="194"/>
                  </a:cubicBezTo>
                  <a:cubicBezTo>
                    <a:pt x="7" y="194"/>
                    <a:pt x="7" y="193"/>
                    <a:pt x="7" y="193"/>
                  </a:cubicBezTo>
                  <a:cubicBezTo>
                    <a:pt x="6" y="192"/>
                    <a:pt x="6" y="192"/>
                    <a:pt x="6" y="192"/>
                  </a:cubicBezTo>
                  <a:cubicBezTo>
                    <a:pt x="6" y="192"/>
                    <a:pt x="5" y="191"/>
                    <a:pt x="5" y="191"/>
                  </a:cubicBezTo>
                  <a:cubicBezTo>
                    <a:pt x="4" y="190"/>
                    <a:pt x="4" y="190"/>
                    <a:pt x="4" y="190"/>
                  </a:cubicBezTo>
                  <a:cubicBezTo>
                    <a:pt x="4" y="189"/>
                    <a:pt x="4" y="189"/>
                    <a:pt x="4" y="188"/>
                  </a:cubicBezTo>
                  <a:cubicBezTo>
                    <a:pt x="3" y="187"/>
                    <a:pt x="3" y="187"/>
                    <a:pt x="3" y="187"/>
                  </a:cubicBezTo>
                  <a:cubicBezTo>
                    <a:pt x="3" y="187"/>
                    <a:pt x="3" y="187"/>
                    <a:pt x="3" y="186"/>
                  </a:cubicBezTo>
                  <a:cubicBezTo>
                    <a:pt x="2" y="185"/>
                    <a:pt x="2" y="185"/>
                    <a:pt x="2" y="185"/>
                  </a:cubicBezTo>
                  <a:cubicBezTo>
                    <a:pt x="2" y="185"/>
                    <a:pt x="2" y="185"/>
                    <a:pt x="2" y="185"/>
                  </a:cubicBezTo>
                  <a:cubicBezTo>
                    <a:pt x="1" y="183"/>
                    <a:pt x="1" y="182"/>
                    <a:pt x="1" y="181"/>
                  </a:cubicBezTo>
                  <a:cubicBezTo>
                    <a:pt x="1" y="180"/>
                    <a:pt x="1" y="180"/>
                    <a:pt x="1" y="180"/>
                  </a:cubicBezTo>
                  <a:cubicBezTo>
                    <a:pt x="1" y="179"/>
                    <a:pt x="0" y="177"/>
                    <a:pt x="0" y="176"/>
                  </a:cubicBezTo>
                  <a:cubicBezTo>
                    <a:pt x="1" y="239"/>
                    <a:pt x="1" y="303"/>
                    <a:pt x="2" y="366"/>
                  </a:cubicBezTo>
                  <a:cubicBezTo>
                    <a:pt x="2" y="368"/>
                    <a:pt x="2" y="369"/>
                    <a:pt x="2" y="371"/>
                  </a:cubicBezTo>
                  <a:cubicBezTo>
                    <a:pt x="2" y="371"/>
                    <a:pt x="2" y="371"/>
                    <a:pt x="2" y="371"/>
                  </a:cubicBezTo>
                  <a:cubicBezTo>
                    <a:pt x="3" y="373"/>
                    <a:pt x="3" y="374"/>
                    <a:pt x="3" y="376"/>
                  </a:cubicBezTo>
                  <a:cubicBezTo>
                    <a:pt x="4" y="376"/>
                    <a:pt x="4" y="376"/>
                    <a:pt x="4" y="376"/>
                  </a:cubicBezTo>
                  <a:cubicBezTo>
                    <a:pt x="4" y="376"/>
                    <a:pt x="4" y="376"/>
                    <a:pt x="4" y="376"/>
                  </a:cubicBezTo>
                  <a:cubicBezTo>
                    <a:pt x="4" y="376"/>
                    <a:pt x="4" y="376"/>
                    <a:pt x="4" y="376"/>
                  </a:cubicBezTo>
                  <a:cubicBezTo>
                    <a:pt x="4" y="377"/>
                    <a:pt x="4" y="377"/>
                    <a:pt x="4" y="377"/>
                  </a:cubicBezTo>
                  <a:cubicBezTo>
                    <a:pt x="4" y="378"/>
                    <a:pt x="4" y="378"/>
                    <a:pt x="5" y="378"/>
                  </a:cubicBezTo>
                  <a:cubicBezTo>
                    <a:pt x="5" y="379"/>
                    <a:pt x="5" y="379"/>
                    <a:pt x="5" y="380"/>
                  </a:cubicBezTo>
                  <a:cubicBezTo>
                    <a:pt x="5" y="380"/>
                    <a:pt x="6" y="380"/>
                    <a:pt x="6" y="381"/>
                  </a:cubicBezTo>
                  <a:cubicBezTo>
                    <a:pt x="6" y="381"/>
                    <a:pt x="6" y="382"/>
                    <a:pt x="6" y="382"/>
                  </a:cubicBezTo>
                  <a:cubicBezTo>
                    <a:pt x="7" y="382"/>
                    <a:pt x="7" y="383"/>
                    <a:pt x="7" y="383"/>
                  </a:cubicBezTo>
                  <a:cubicBezTo>
                    <a:pt x="8" y="384"/>
                    <a:pt x="8" y="384"/>
                    <a:pt x="8" y="384"/>
                  </a:cubicBezTo>
                  <a:cubicBezTo>
                    <a:pt x="9" y="385"/>
                    <a:pt x="9" y="385"/>
                    <a:pt x="9" y="385"/>
                  </a:cubicBezTo>
                  <a:cubicBezTo>
                    <a:pt x="9" y="386"/>
                    <a:pt x="9" y="386"/>
                    <a:pt x="9" y="386"/>
                  </a:cubicBezTo>
                  <a:cubicBezTo>
                    <a:pt x="9" y="386"/>
                    <a:pt x="9" y="386"/>
                    <a:pt x="9" y="386"/>
                  </a:cubicBezTo>
                  <a:cubicBezTo>
                    <a:pt x="10" y="387"/>
                    <a:pt x="10" y="387"/>
                    <a:pt x="10" y="387"/>
                  </a:cubicBezTo>
                  <a:cubicBezTo>
                    <a:pt x="10" y="387"/>
                    <a:pt x="11" y="388"/>
                    <a:pt x="11" y="388"/>
                  </a:cubicBezTo>
                  <a:cubicBezTo>
                    <a:pt x="12" y="389"/>
                    <a:pt x="12" y="389"/>
                    <a:pt x="12" y="389"/>
                  </a:cubicBezTo>
                  <a:cubicBezTo>
                    <a:pt x="12" y="389"/>
                    <a:pt x="13" y="390"/>
                    <a:pt x="13" y="390"/>
                  </a:cubicBezTo>
                  <a:cubicBezTo>
                    <a:pt x="14" y="391"/>
                    <a:pt x="14" y="391"/>
                    <a:pt x="14" y="391"/>
                  </a:cubicBezTo>
                  <a:cubicBezTo>
                    <a:pt x="15" y="392"/>
                    <a:pt x="15" y="392"/>
                    <a:pt x="16" y="393"/>
                  </a:cubicBezTo>
                  <a:cubicBezTo>
                    <a:pt x="16" y="393"/>
                    <a:pt x="17" y="393"/>
                    <a:pt x="17" y="394"/>
                  </a:cubicBezTo>
                  <a:cubicBezTo>
                    <a:pt x="18" y="394"/>
                    <a:pt x="18" y="394"/>
                    <a:pt x="18" y="394"/>
                  </a:cubicBezTo>
                  <a:cubicBezTo>
                    <a:pt x="19" y="395"/>
                    <a:pt x="19" y="395"/>
                    <a:pt x="19" y="395"/>
                  </a:cubicBezTo>
                  <a:cubicBezTo>
                    <a:pt x="19" y="395"/>
                    <a:pt x="19" y="395"/>
                    <a:pt x="19" y="395"/>
                  </a:cubicBezTo>
                  <a:cubicBezTo>
                    <a:pt x="20" y="396"/>
                    <a:pt x="20" y="396"/>
                    <a:pt x="20" y="396"/>
                  </a:cubicBezTo>
                  <a:cubicBezTo>
                    <a:pt x="20" y="396"/>
                    <a:pt x="21" y="397"/>
                    <a:pt x="22" y="397"/>
                  </a:cubicBezTo>
                  <a:cubicBezTo>
                    <a:pt x="22" y="397"/>
                    <a:pt x="23" y="398"/>
                    <a:pt x="23" y="398"/>
                  </a:cubicBezTo>
                  <a:cubicBezTo>
                    <a:pt x="24" y="398"/>
                    <a:pt x="24" y="399"/>
                    <a:pt x="25" y="399"/>
                  </a:cubicBezTo>
                  <a:cubicBezTo>
                    <a:pt x="26" y="399"/>
                    <a:pt x="26" y="400"/>
                    <a:pt x="27" y="400"/>
                  </a:cubicBezTo>
                  <a:cubicBezTo>
                    <a:pt x="27" y="400"/>
                    <a:pt x="28" y="401"/>
                    <a:pt x="29" y="401"/>
                  </a:cubicBezTo>
                  <a:cubicBezTo>
                    <a:pt x="29" y="401"/>
                    <a:pt x="30" y="402"/>
                    <a:pt x="30" y="402"/>
                  </a:cubicBezTo>
                  <a:cubicBezTo>
                    <a:pt x="31" y="402"/>
                    <a:pt x="31" y="402"/>
                    <a:pt x="31" y="402"/>
                  </a:cubicBezTo>
                  <a:cubicBezTo>
                    <a:pt x="32" y="403"/>
                    <a:pt x="32" y="403"/>
                    <a:pt x="32" y="403"/>
                  </a:cubicBezTo>
                  <a:cubicBezTo>
                    <a:pt x="33" y="403"/>
                    <a:pt x="33" y="403"/>
                    <a:pt x="33" y="403"/>
                  </a:cubicBezTo>
                  <a:cubicBezTo>
                    <a:pt x="33" y="403"/>
                    <a:pt x="33" y="403"/>
                    <a:pt x="33" y="403"/>
                  </a:cubicBezTo>
                  <a:cubicBezTo>
                    <a:pt x="34" y="404"/>
                    <a:pt x="34" y="404"/>
                    <a:pt x="34" y="404"/>
                  </a:cubicBezTo>
                  <a:cubicBezTo>
                    <a:pt x="35" y="404"/>
                    <a:pt x="37" y="405"/>
                    <a:pt x="38" y="406"/>
                  </a:cubicBezTo>
                  <a:cubicBezTo>
                    <a:pt x="39" y="406"/>
                    <a:pt x="39" y="406"/>
                    <a:pt x="40" y="406"/>
                  </a:cubicBezTo>
                  <a:cubicBezTo>
                    <a:pt x="40" y="407"/>
                    <a:pt x="41" y="407"/>
                    <a:pt x="41" y="407"/>
                  </a:cubicBezTo>
                  <a:cubicBezTo>
                    <a:pt x="42" y="407"/>
                    <a:pt x="42" y="407"/>
                    <a:pt x="43" y="408"/>
                  </a:cubicBezTo>
                  <a:cubicBezTo>
                    <a:pt x="44" y="408"/>
                    <a:pt x="45" y="409"/>
                    <a:pt x="47" y="409"/>
                  </a:cubicBezTo>
                  <a:cubicBezTo>
                    <a:pt x="47" y="409"/>
                    <a:pt x="47" y="409"/>
                    <a:pt x="47" y="409"/>
                  </a:cubicBezTo>
                  <a:cubicBezTo>
                    <a:pt x="47" y="409"/>
                    <a:pt x="47" y="409"/>
                    <a:pt x="47" y="409"/>
                  </a:cubicBezTo>
                  <a:cubicBezTo>
                    <a:pt x="48" y="410"/>
                    <a:pt x="50" y="410"/>
                    <a:pt x="51" y="411"/>
                  </a:cubicBezTo>
                  <a:cubicBezTo>
                    <a:pt x="52" y="411"/>
                    <a:pt x="52" y="411"/>
                    <a:pt x="52" y="412"/>
                  </a:cubicBezTo>
                  <a:cubicBezTo>
                    <a:pt x="53" y="412"/>
                    <a:pt x="53" y="412"/>
                    <a:pt x="54" y="412"/>
                  </a:cubicBezTo>
                  <a:cubicBezTo>
                    <a:pt x="55" y="412"/>
                    <a:pt x="55" y="412"/>
                    <a:pt x="55" y="412"/>
                  </a:cubicBezTo>
                  <a:cubicBezTo>
                    <a:pt x="56" y="413"/>
                    <a:pt x="57" y="413"/>
                    <a:pt x="58" y="414"/>
                  </a:cubicBezTo>
                  <a:cubicBezTo>
                    <a:pt x="59" y="414"/>
                    <a:pt x="59" y="414"/>
                    <a:pt x="59" y="414"/>
                  </a:cubicBezTo>
                  <a:cubicBezTo>
                    <a:pt x="59" y="414"/>
                    <a:pt x="59" y="414"/>
                    <a:pt x="59" y="414"/>
                  </a:cubicBezTo>
                  <a:cubicBezTo>
                    <a:pt x="60" y="414"/>
                    <a:pt x="60" y="414"/>
                    <a:pt x="60" y="414"/>
                  </a:cubicBezTo>
                  <a:cubicBezTo>
                    <a:pt x="60" y="414"/>
                    <a:pt x="61" y="415"/>
                    <a:pt x="62" y="415"/>
                  </a:cubicBezTo>
                  <a:cubicBezTo>
                    <a:pt x="63" y="415"/>
                    <a:pt x="64" y="416"/>
                    <a:pt x="65" y="416"/>
                  </a:cubicBezTo>
                  <a:cubicBezTo>
                    <a:pt x="65" y="416"/>
                    <a:pt x="65" y="416"/>
                    <a:pt x="65" y="416"/>
                  </a:cubicBezTo>
                  <a:cubicBezTo>
                    <a:pt x="65" y="416"/>
                    <a:pt x="65" y="416"/>
                    <a:pt x="65" y="416"/>
                  </a:cubicBezTo>
                  <a:cubicBezTo>
                    <a:pt x="66" y="416"/>
                    <a:pt x="67" y="417"/>
                    <a:pt x="68" y="417"/>
                  </a:cubicBezTo>
                  <a:cubicBezTo>
                    <a:pt x="68" y="417"/>
                    <a:pt x="69" y="417"/>
                    <a:pt x="70" y="418"/>
                  </a:cubicBezTo>
                  <a:cubicBezTo>
                    <a:pt x="70" y="418"/>
                    <a:pt x="70" y="418"/>
                    <a:pt x="70" y="418"/>
                  </a:cubicBezTo>
                  <a:cubicBezTo>
                    <a:pt x="71" y="418"/>
                    <a:pt x="71" y="418"/>
                    <a:pt x="71" y="418"/>
                  </a:cubicBezTo>
                  <a:cubicBezTo>
                    <a:pt x="71" y="418"/>
                    <a:pt x="72" y="418"/>
                    <a:pt x="72" y="418"/>
                  </a:cubicBezTo>
                  <a:cubicBezTo>
                    <a:pt x="73" y="418"/>
                    <a:pt x="74" y="419"/>
                    <a:pt x="75" y="419"/>
                  </a:cubicBezTo>
                  <a:cubicBezTo>
                    <a:pt x="76" y="419"/>
                    <a:pt x="76" y="419"/>
                    <a:pt x="76" y="419"/>
                  </a:cubicBezTo>
                  <a:cubicBezTo>
                    <a:pt x="76" y="419"/>
                    <a:pt x="76" y="419"/>
                    <a:pt x="76" y="419"/>
                  </a:cubicBezTo>
                  <a:cubicBezTo>
                    <a:pt x="77" y="419"/>
                    <a:pt x="77" y="419"/>
                    <a:pt x="77" y="419"/>
                  </a:cubicBezTo>
                  <a:cubicBezTo>
                    <a:pt x="77" y="420"/>
                    <a:pt x="78" y="420"/>
                    <a:pt x="79" y="420"/>
                  </a:cubicBezTo>
                  <a:cubicBezTo>
                    <a:pt x="79" y="420"/>
                    <a:pt x="80" y="420"/>
                    <a:pt x="81" y="420"/>
                  </a:cubicBezTo>
                  <a:cubicBezTo>
                    <a:pt x="81" y="420"/>
                    <a:pt x="81" y="420"/>
                    <a:pt x="81" y="420"/>
                  </a:cubicBezTo>
                  <a:cubicBezTo>
                    <a:pt x="81" y="421"/>
                    <a:pt x="81" y="421"/>
                    <a:pt x="81" y="421"/>
                  </a:cubicBezTo>
                  <a:cubicBezTo>
                    <a:pt x="81" y="421"/>
                    <a:pt x="81" y="421"/>
                    <a:pt x="81" y="421"/>
                  </a:cubicBezTo>
                  <a:cubicBezTo>
                    <a:pt x="82" y="421"/>
                    <a:pt x="82" y="421"/>
                    <a:pt x="82" y="421"/>
                  </a:cubicBezTo>
                  <a:cubicBezTo>
                    <a:pt x="83" y="421"/>
                    <a:pt x="83" y="421"/>
                    <a:pt x="84" y="421"/>
                  </a:cubicBezTo>
                  <a:cubicBezTo>
                    <a:pt x="85" y="421"/>
                    <a:pt x="85" y="421"/>
                    <a:pt x="86" y="422"/>
                  </a:cubicBezTo>
                  <a:cubicBezTo>
                    <a:pt x="86" y="422"/>
                    <a:pt x="87" y="422"/>
                    <a:pt x="87" y="422"/>
                  </a:cubicBezTo>
                  <a:cubicBezTo>
                    <a:pt x="88" y="422"/>
                    <a:pt x="88" y="422"/>
                    <a:pt x="89" y="422"/>
                  </a:cubicBezTo>
                  <a:cubicBezTo>
                    <a:pt x="89" y="422"/>
                    <a:pt x="90" y="422"/>
                    <a:pt x="90" y="422"/>
                  </a:cubicBezTo>
                  <a:cubicBezTo>
                    <a:pt x="91" y="423"/>
                    <a:pt x="91" y="423"/>
                    <a:pt x="91" y="423"/>
                  </a:cubicBezTo>
                  <a:cubicBezTo>
                    <a:pt x="91" y="423"/>
                    <a:pt x="91" y="423"/>
                    <a:pt x="91" y="423"/>
                  </a:cubicBezTo>
                  <a:cubicBezTo>
                    <a:pt x="92" y="423"/>
                    <a:pt x="92" y="423"/>
                    <a:pt x="92" y="423"/>
                  </a:cubicBezTo>
                  <a:cubicBezTo>
                    <a:pt x="92" y="423"/>
                    <a:pt x="93" y="423"/>
                    <a:pt x="93" y="423"/>
                  </a:cubicBezTo>
                  <a:cubicBezTo>
                    <a:pt x="93" y="423"/>
                    <a:pt x="94" y="423"/>
                    <a:pt x="94" y="423"/>
                  </a:cubicBezTo>
                  <a:cubicBezTo>
                    <a:pt x="95" y="423"/>
                    <a:pt x="95" y="423"/>
                    <a:pt x="96" y="423"/>
                  </a:cubicBezTo>
                  <a:cubicBezTo>
                    <a:pt x="96" y="423"/>
                    <a:pt x="97" y="423"/>
                    <a:pt x="97" y="423"/>
                  </a:cubicBezTo>
                  <a:cubicBezTo>
                    <a:pt x="97" y="424"/>
                    <a:pt x="98" y="424"/>
                    <a:pt x="98" y="424"/>
                  </a:cubicBezTo>
                  <a:cubicBezTo>
                    <a:pt x="99" y="424"/>
                    <a:pt x="99" y="424"/>
                    <a:pt x="100" y="424"/>
                  </a:cubicBezTo>
                  <a:cubicBezTo>
                    <a:pt x="100" y="424"/>
                    <a:pt x="100" y="424"/>
                    <a:pt x="100" y="424"/>
                  </a:cubicBezTo>
                  <a:cubicBezTo>
                    <a:pt x="100" y="424"/>
                    <a:pt x="100" y="424"/>
                    <a:pt x="100" y="424"/>
                  </a:cubicBezTo>
                  <a:cubicBezTo>
                    <a:pt x="100" y="424"/>
                    <a:pt x="100" y="424"/>
                    <a:pt x="100" y="424"/>
                  </a:cubicBezTo>
                  <a:cubicBezTo>
                    <a:pt x="101" y="424"/>
                    <a:pt x="101" y="424"/>
                    <a:pt x="101" y="424"/>
                  </a:cubicBezTo>
                  <a:cubicBezTo>
                    <a:pt x="101" y="424"/>
                    <a:pt x="102" y="424"/>
                    <a:pt x="102" y="424"/>
                  </a:cubicBezTo>
                  <a:cubicBezTo>
                    <a:pt x="102" y="424"/>
                    <a:pt x="103" y="424"/>
                    <a:pt x="103" y="424"/>
                  </a:cubicBezTo>
                  <a:cubicBezTo>
                    <a:pt x="104" y="424"/>
                    <a:pt x="104" y="424"/>
                    <a:pt x="104" y="424"/>
                  </a:cubicBezTo>
                  <a:cubicBezTo>
                    <a:pt x="105" y="424"/>
                    <a:pt x="105" y="424"/>
                    <a:pt x="106" y="424"/>
                  </a:cubicBezTo>
                  <a:cubicBezTo>
                    <a:pt x="106" y="424"/>
                    <a:pt x="107" y="424"/>
                    <a:pt x="107" y="424"/>
                  </a:cubicBezTo>
                  <a:cubicBezTo>
                    <a:pt x="107" y="425"/>
                    <a:pt x="108" y="425"/>
                    <a:pt x="108" y="425"/>
                  </a:cubicBezTo>
                  <a:cubicBezTo>
                    <a:pt x="109" y="425"/>
                    <a:pt x="109" y="425"/>
                    <a:pt x="109" y="425"/>
                  </a:cubicBezTo>
                  <a:cubicBezTo>
                    <a:pt x="109" y="425"/>
                    <a:pt x="109" y="425"/>
                    <a:pt x="109" y="425"/>
                  </a:cubicBezTo>
                  <a:cubicBezTo>
                    <a:pt x="109" y="425"/>
                    <a:pt x="109" y="425"/>
                    <a:pt x="109" y="425"/>
                  </a:cubicBezTo>
                  <a:cubicBezTo>
                    <a:pt x="110" y="425"/>
                    <a:pt x="110" y="425"/>
                    <a:pt x="111" y="425"/>
                  </a:cubicBezTo>
                  <a:cubicBezTo>
                    <a:pt x="111" y="425"/>
                    <a:pt x="111" y="425"/>
                    <a:pt x="112" y="425"/>
                  </a:cubicBezTo>
                  <a:cubicBezTo>
                    <a:pt x="112" y="425"/>
                    <a:pt x="113" y="425"/>
                    <a:pt x="113" y="425"/>
                  </a:cubicBezTo>
                  <a:cubicBezTo>
                    <a:pt x="113" y="425"/>
                    <a:pt x="114" y="425"/>
                    <a:pt x="114" y="425"/>
                  </a:cubicBezTo>
                  <a:cubicBezTo>
                    <a:pt x="115" y="425"/>
                    <a:pt x="115" y="425"/>
                    <a:pt x="115" y="425"/>
                  </a:cubicBezTo>
                  <a:cubicBezTo>
                    <a:pt x="116" y="425"/>
                    <a:pt x="116" y="425"/>
                    <a:pt x="116" y="425"/>
                  </a:cubicBezTo>
                  <a:cubicBezTo>
                    <a:pt x="116" y="425"/>
                    <a:pt x="116" y="425"/>
                    <a:pt x="116" y="425"/>
                  </a:cubicBezTo>
                  <a:cubicBezTo>
                    <a:pt x="117" y="425"/>
                    <a:pt x="117" y="425"/>
                    <a:pt x="117" y="425"/>
                  </a:cubicBezTo>
                  <a:cubicBezTo>
                    <a:pt x="118" y="425"/>
                    <a:pt x="118" y="425"/>
                    <a:pt x="118" y="425"/>
                  </a:cubicBezTo>
                  <a:cubicBezTo>
                    <a:pt x="118" y="425"/>
                    <a:pt x="118" y="425"/>
                    <a:pt x="118" y="425"/>
                  </a:cubicBezTo>
                  <a:cubicBezTo>
                    <a:pt x="119" y="425"/>
                    <a:pt x="119" y="425"/>
                    <a:pt x="119" y="425"/>
                  </a:cubicBezTo>
                  <a:cubicBezTo>
                    <a:pt x="119" y="425"/>
                    <a:pt x="119" y="425"/>
                    <a:pt x="119" y="425"/>
                  </a:cubicBezTo>
                  <a:cubicBezTo>
                    <a:pt x="120" y="425"/>
                    <a:pt x="120" y="425"/>
                    <a:pt x="121" y="425"/>
                  </a:cubicBezTo>
                  <a:cubicBezTo>
                    <a:pt x="121" y="425"/>
                    <a:pt x="122" y="425"/>
                    <a:pt x="122" y="425"/>
                  </a:cubicBezTo>
                  <a:cubicBezTo>
                    <a:pt x="123" y="425"/>
                    <a:pt x="123" y="425"/>
                    <a:pt x="124" y="425"/>
                  </a:cubicBezTo>
                  <a:cubicBezTo>
                    <a:pt x="124" y="425"/>
                    <a:pt x="125" y="425"/>
                    <a:pt x="125" y="425"/>
                  </a:cubicBezTo>
                  <a:cubicBezTo>
                    <a:pt x="126" y="424"/>
                    <a:pt x="126" y="424"/>
                    <a:pt x="127" y="424"/>
                  </a:cubicBezTo>
                  <a:cubicBezTo>
                    <a:pt x="127" y="424"/>
                    <a:pt x="128" y="424"/>
                    <a:pt x="129" y="424"/>
                  </a:cubicBezTo>
                  <a:cubicBezTo>
                    <a:pt x="129" y="424"/>
                    <a:pt x="130" y="424"/>
                    <a:pt x="130" y="424"/>
                  </a:cubicBezTo>
                  <a:cubicBezTo>
                    <a:pt x="131" y="424"/>
                    <a:pt x="132" y="424"/>
                    <a:pt x="132" y="424"/>
                  </a:cubicBezTo>
                  <a:cubicBezTo>
                    <a:pt x="134" y="424"/>
                    <a:pt x="135" y="424"/>
                    <a:pt x="136" y="424"/>
                  </a:cubicBezTo>
                  <a:cubicBezTo>
                    <a:pt x="137" y="423"/>
                    <a:pt x="137" y="423"/>
                    <a:pt x="137" y="423"/>
                  </a:cubicBezTo>
                  <a:cubicBezTo>
                    <a:pt x="138" y="423"/>
                    <a:pt x="138" y="423"/>
                    <a:pt x="138" y="423"/>
                  </a:cubicBezTo>
                  <a:cubicBezTo>
                    <a:pt x="138" y="423"/>
                    <a:pt x="138" y="423"/>
                    <a:pt x="138" y="423"/>
                  </a:cubicBezTo>
                  <a:cubicBezTo>
                    <a:pt x="140" y="423"/>
                    <a:pt x="142" y="423"/>
                    <a:pt x="144" y="423"/>
                  </a:cubicBezTo>
                  <a:cubicBezTo>
                    <a:pt x="145" y="422"/>
                    <a:pt x="145" y="422"/>
                    <a:pt x="146" y="422"/>
                  </a:cubicBezTo>
                  <a:cubicBezTo>
                    <a:pt x="146" y="422"/>
                    <a:pt x="146" y="422"/>
                    <a:pt x="146" y="422"/>
                  </a:cubicBezTo>
                  <a:cubicBezTo>
                    <a:pt x="149" y="422"/>
                    <a:pt x="153" y="421"/>
                    <a:pt x="156" y="421"/>
                  </a:cubicBezTo>
                  <a:cubicBezTo>
                    <a:pt x="157" y="421"/>
                    <a:pt x="159" y="420"/>
                    <a:pt x="160" y="420"/>
                  </a:cubicBezTo>
                  <a:cubicBezTo>
                    <a:pt x="160" y="420"/>
                    <a:pt x="160" y="420"/>
                    <a:pt x="160" y="420"/>
                  </a:cubicBezTo>
                  <a:cubicBezTo>
                    <a:pt x="162" y="420"/>
                    <a:pt x="163" y="420"/>
                    <a:pt x="165" y="420"/>
                  </a:cubicBezTo>
                  <a:cubicBezTo>
                    <a:pt x="165" y="420"/>
                    <a:pt x="165" y="420"/>
                    <a:pt x="165" y="420"/>
                  </a:cubicBezTo>
                  <a:cubicBezTo>
                    <a:pt x="165" y="420"/>
                    <a:pt x="165" y="420"/>
                    <a:pt x="165" y="420"/>
                  </a:cubicBezTo>
                  <a:cubicBezTo>
                    <a:pt x="166" y="420"/>
                    <a:pt x="168" y="420"/>
                    <a:pt x="170" y="420"/>
                  </a:cubicBezTo>
                  <a:cubicBezTo>
                    <a:pt x="170" y="420"/>
                    <a:pt x="170" y="420"/>
                    <a:pt x="170" y="420"/>
                  </a:cubicBezTo>
                  <a:cubicBezTo>
                    <a:pt x="171" y="419"/>
                    <a:pt x="173" y="419"/>
                    <a:pt x="174" y="419"/>
                  </a:cubicBezTo>
                  <a:cubicBezTo>
                    <a:pt x="177" y="419"/>
                    <a:pt x="180" y="420"/>
                    <a:pt x="183" y="420"/>
                  </a:cubicBezTo>
                  <a:cubicBezTo>
                    <a:pt x="184" y="420"/>
                    <a:pt x="184" y="420"/>
                    <a:pt x="184" y="420"/>
                  </a:cubicBezTo>
                  <a:cubicBezTo>
                    <a:pt x="186" y="420"/>
                    <a:pt x="188" y="420"/>
                    <a:pt x="191" y="421"/>
                  </a:cubicBezTo>
                  <a:cubicBezTo>
                    <a:pt x="190" y="478"/>
                    <a:pt x="189" y="536"/>
                    <a:pt x="189" y="593"/>
                  </a:cubicBezTo>
                  <a:cubicBezTo>
                    <a:pt x="189" y="595"/>
                    <a:pt x="189" y="596"/>
                    <a:pt x="189" y="597"/>
                  </a:cubicBezTo>
                  <a:cubicBezTo>
                    <a:pt x="189" y="598"/>
                    <a:pt x="189" y="599"/>
                    <a:pt x="189" y="600"/>
                  </a:cubicBezTo>
                  <a:cubicBezTo>
                    <a:pt x="190" y="601"/>
                    <a:pt x="190" y="602"/>
                    <a:pt x="190" y="602"/>
                  </a:cubicBezTo>
                  <a:cubicBezTo>
                    <a:pt x="191" y="603"/>
                    <a:pt x="191" y="603"/>
                    <a:pt x="192" y="604"/>
                  </a:cubicBezTo>
                  <a:cubicBezTo>
                    <a:pt x="193" y="604"/>
                    <a:pt x="194" y="605"/>
                    <a:pt x="195" y="606"/>
                  </a:cubicBezTo>
                  <a:cubicBezTo>
                    <a:pt x="196" y="607"/>
                    <a:pt x="196" y="607"/>
                    <a:pt x="196" y="607"/>
                  </a:cubicBezTo>
                  <a:cubicBezTo>
                    <a:pt x="196" y="607"/>
                    <a:pt x="197" y="608"/>
                    <a:pt x="198" y="608"/>
                  </a:cubicBezTo>
                  <a:cubicBezTo>
                    <a:pt x="199" y="609"/>
                    <a:pt x="199" y="609"/>
                    <a:pt x="200" y="610"/>
                  </a:cubicBezTo>
                  <a:cubicBezTo>
                    <a:pt x="201" y="610"/>
                    <a:pt x="201" y="610"/>
                    <a:pt x="201" y="610"/>
                  </a:cubicBezTo>
                  <a:cubicBezTo>
                    <a:pt x="201" y="611"/>
                    <a:pt x="201" y="611"/>
                    <a:pt x="201" y="611"/>
                  </a:cubicBezTo>
                  <a:cubicBezTo>
                    <a:pt x="202" y="611"/>
                    <a:pt x="202" y="611"/>
                    <a:pt x="202" y="611"/>
                  </a:cubicBezTo>
                  <a:cubicBezTo>
                    <a:pt x="203" y="612"/>
                    <a:pt x="203" y="612"/>
                    <a:pt x="203" y="612"/>
                  </a:cubicBezTo>
                  <a:cubicBezTo>
                    <a:pt x="204" y="612"/>
                    <a:pt x="204" y="613"/>
                    <a:pt x="205" y="613"/>
                  </a:cubicBezTo>
                  <a:cubicBezTo>
                    <a:pt x="205" y="613"/>
                    <a:pt x="205" y="613"/>
                    <a:pt x="205" y="613"/>
                  </a:cubicBezTo>
                  <a:cubicBezTo>
                    <a:pt x="206" y="613"/>
                    <a:pt x="206" y="613"/>
                    <a:pt x="206" y="613"/>
                  </a:cubicBezTo>
                  <a:cubicBezTo>
                    <a:pt x="206" y="613"/>
                    <a:pt x="206" y="613"/>
                    <a:pt x="206" y="613"/>
                  </a:cubicBezTo>
                  <a:cubicBezTo>
                    <a:pt x="207" y="614"/>
                    <a:pt x="207" y="614"/>
                    <a:pt x="207" y="614"/>
                  </a:cubicBezTo>
                  <a:cubicBezTo>
                    <a:pt x="207" y="614"/>
                    <a:pt x="207" y="614"/>
                    <a:pt x="207" y="614"/>
                  </a:cubicBezTo>
                  <a:cubicBezTo>
                    <a:pt x="208" y="615"/>
                    <a:pt x="208" y="615"/>
                    <a:pt x="208" y="615"/>
                  </a:cubicBezTo>
                  <a:cubicBezTo>
                    <a:pt x="209" y="615"/>
                    <a:pt x="209" y="615"/>
                    <a:pt x="209" y="615"/>
                  </a:cubicBezTo>
                  <a:cubicBezTo>
                    <a:pt x="209" y="615"/>
                    <a:pt x="209" y="615"/>
                    <a:pt x="209" y="615"/>
                  </a:cubicBezTo>
                  <a:cubicBezTo>
                    <a:pt x="209" y="615"/>
                    <a:pt x="209" y="615"/>
                    <a:pt x="209" y="615"/>
                  </a:cubicBezTo>
                  <a:cubicBezTo>
                    <a:pt x="210" y="615"/>
                    <a:pt x="210" y="615"/>
                    <a:pt x="210" y="615"/>
                  </a:cubicBezTo>
                  <a:cubicBezTo>
                    <a:pt x="210" y="615"/>
                    <a:pt x="210" y="615"/>
                    <a:pt x="210" y="615"/>
                  </a:cubicBezTo>
                  <a:cubicBezTo>
                    <a:pt x="211" y="616"/>
                    <a:pt x="211" y="616"/>
                    <a:pt x="211" y="616"/>
                  </a:cubicBezTo>
                  <a:cubicBezTo>
                    <a:pt x="212" y="616"/>
                    <a:pt x="212" y="616"/>
                    <a:pt x="212" y="616"/>
                  </a:cubicBezTo>
                  <a:cubicBezTo>
                    <a:pt x="213" y="616"/>
                    <a:pt x="213" y="616"/>
                    <a:pt x="213" y="616"/>
                  </a:cubicBezTo>
                  <a:cubicBezTo>
                    <a:pt x="213" y="616"/>
                    <a:pt x="213" y="616"/>
                    <a:pt x="213" y="616"/>
                  </a:cubicBezTo>
                  <a:cubicBezTo>
                    <a:pt x="213" y="616"/>
                    <a:pt x="213" y="616"/>
                    <a:pt x="213" y="616"/>
                  </a:cubicBezTo>
                  <a:cubicBezTo>
                    <a:pt x="213" y="616"/>
                    <a:pt x="213" y="616"/>
                    <a:pt x="213" y="616"/>
                  </a:cubicBezTo>
                  <a:cubicBezTo>
                    <a:pt x="213" y="616"/>
                    <a:pt x="213" y="616"/>
                    <a:pt x="213" y="616"/>
                  </a:cubicBezTo>
                  <a:cubicBezTo>
                    <a:pt x="214" y="617"/>
                    <a:pt x="214" y="617"/>
                    <a:pt x="214" y="617"/>
                  </a:cubicBezTo>
                  <a:cubicBezTo>
                    <a:pt x="215" y="617"/>
                    <a:pt x="215" y="617"/>
                    <a:pt x="215" y="617"/>
                  </a:cubicBezTo>
                  <a:cubicBezTo>
                    <a:pt x="215" y="617"/>
                    <a:pt x="215" y="617"/>
                    <a:pt x="215" y="617"/>
                  </a:cubicBezTo>
                  <a:cubicBezTo>
                    <a:pt x="216" y="617"/>
                    <a:pt x="216" y="617"/>
                    <a:pt x="216" y="617"/>
                  </a:cubicBezTo>
                  <a:cubicBezTo>
                    <a:pt x="216" y="617"/>
                    <a:pt x="216" y="617"/>
                    <a:pt x="216" y="617"/>
                  </a:cubicBezTo>
                  <a:cubicBezTo>
                    <a:pt x="217" y="617"/>
                    <a:pt x="217" y="617"/>
                    <a:pt x="217" y="617"/>
                  </a:cubicBezTo>
                  <a:cubicBezTo>
                    <a:pt x="218" y="617"/>
                    <a:pt x="218" y="617"/>
                    <a:pt x="218" y="617"/>
                  </a:cubicBezTo>
                  <a:cubicBezTo>
                    <a:pt x="218" y="618"/>
                    <a:pt x="218" y="618"/>
                    <a:pt x="218" y="618"/>
                  </a:cubicBezTo>
                  <a:cubicBezTo>
                    <a:pt x="218" y="618"/>
                    <a:pt x="218" y="618"/>
                    <a:pt x="218" y="618"/>
                  </a:cubicBezTo>
                  <a:cubicBezTo>
                    <a:pt x="218" y="618"/>
                    <a:pt x="218" y="618"/>
                    <a:pt x="218" y="618"/>
                  </a:cubicBezTo>
                  <a:cubicBezTo>
                    <a:pt x="219" y="618"/>
                    <a:pt x="219" y="618"/>
                    <a:pt x="219" y="618"/>
                  </a:cubicBezTo>
                  <a:cubicBezTo>
                    <a:pt x="220" y="618"/>
                    <a:pt x="220" y="618"/>
                    <a:pt x="220" y="618"/>
                  </a:cubicBezTo>
                  <a:cubicBezTo>
                    <a:pt x="221" y="618"/>
                    <a:pt x="221" y="618"/>
                    <a:pt x="221" y="618"/>
                  </a:cubicBezTo>
                  <a:cubicBezTo>
                    <a:pt x="221" y="618"/>
                    <a:pt x="221" y="618"/>
                    <a:pt x="221" y="618"/>
                  </a:cubicBezTo>
                  <a:cubicBezTo>
                    <a:pt x="221" y="618"/>
                    <a:pt x="221" y="618"/>
                    <a:pt x="221" y="618"/>
                  </a:cubicBezTo>
                  <a:cubicBezTo>
                    <a:pt x="222" y="618"/>
                    <a:pt x="222" y="619"/>
                    <a:pt x="223" y="619"/>
                  </a:cubicBezTo>
                  <a:cubicBezTo>
                    <a:pt x="223" y="619"/>
                    <a:pt x="223" y="619"/>
                    <a:pt x="224" y="619"/>
                  </a:cubicBezTo>
                  <a:cubicBezTo>
                    <a:pt x="224" y="619"/>
                    <a:pt x="224" y="619"/>
                    <a:pt x="224" y="619"/>
                  </a:cubicBezTo>
                  <a:cubicBezTo>
                    <a:pt x="224" y="619"/>
                    <a:pt x="224" y="619"/>
                    <a:pt x="224" y="619"/>
                  </a:cubicBezTo>
                  <a:cubicBezTo>
                    <a:pt x="225" y="619"/>
                    <a:pt x="225" y="619"/>
                    <a:pt x="225" y="619"/>
                  </a:cubicBezTo>
                  <a:cubicBezTo>
                    <a:pt x="225" y="619"/>
                    <a:pt x="226" y="619"/>
                    <a:pt x="226" y="619"/>
                  </a:cubicBezTo>
                  <a:cubicBezTo>
                    <a:pt x="227" y="619"/>
                    <a:pt x="227" y="619"/>
                    <a:pt x="228" y="619"/>
                  </a:cubicBezTo>
                  <a:cubicBezTo>
                    <a:pt x="228" y="619"/>
                    <a:pt x="228" y="619"/>
                    <a:pt x="228" y="619"/>
                  </a:cubicBezTo>
                  <a:cubicBezTo>
                    <a:pt x="228" y="620"/>
                    <a:pt x="228" y="620"/>
                    <a:pt x="228" y="620"/>
                  </a:cubicBezTo>
                  <a:cubicBezTo>
                    <a:pt x="228" y="620"/>
                    <a:pt x="229" y="620"/>
                    <a:pt x="229" y="620"/>
                  </a:cubicBezTo>
                  <a:cubicBezTo>
                    <a:pt x="230" y="620"/>
                    <a:pt x="230" y="620"/>
                    <a:pt x="231" y="620"/>
                  </a:cubicBezTo>
                  <a:cubicBezTo>
                    <a:pt x="231" y="620"/>
                    <a:pt x="231" y="620"/>
                    <a:pt x="231" y="620"/>
                  </a:cubicBezTo>
                  <a:cubicBezTo>
                    <a:pt x="232" y="620"/>
                    <a:pt x="232" y="620"/>
                    <a:pt x="232" y="620"/>
                  </a:cubicBezTo>
                  <a:cubicBezTo>
                    <a:pt x="232" y="620"/>
                    <a:pt x="232" y="620"/>
                    <a:pt x="232" y="620"/>
                  </a:cubicBezTo>
                  <a:cubicBezTo>
                    <a:pt x="233" y="620"/>
                    <a:pt x="234" y="620"/>
                    <a:pt x="234" y="620"/>
                  </a:cubicBezTo>
                  <a:cubicBezTo>
                    <a:pt x="235" y="620"/>
                    <a:pt x="235" y="620"/>
                    <a:pt x="235" y="620"/>
                  </a:cubicBezTo>
                  <a:cubicBezTo>
                    <a:pt x="236" y="621"/>
                    <a:pt x="236" y="621"/>
                    <a:pt x="236" y="621"/>
                  </a:cubicBezTo>
                  <a:cubicBezTo>
                    <a:pt x="236" y="621"/>
                    <a:pt x="236" y="621"/>
                    <a:pt x="236" y="621"/>
                  </a:cubicBezTo>
                  <a:cubicBezTo>
                    <a:pt x="237" y="621"/>
                    <a:pt x="238" y="621"/>
                    <a:pt x="239" y="621"/>
                  </a:cubicBezTo>
                  <a:cubicBezTo>
                    <a:pt x="239" y="621"/>
                    <a:pt x="239" y="621"/>
                    <a:pt x="240" y="621"/>
                  </a:cubicBezTo>
                  <a:cubicBezTo>
                    <a:pt x="240" y="621"/>
                    <a:pt x="240" y="621"/>
                    <a:pt x="240" y="621"/>
                  </a:cubicBezTo>
                  <a:cubicBezTo>
                    <a:pt x="241" y="621"/>
                    <a:pt x="241" y="621"/>
                    <a:pt x="241" y="621"/>
                  </a:cubicBezTo>
                  <a:cubicBezTo>
                    <a:pt x="241" y="621"/>
                    <a:pt x="241" y="621"/>
                    <a:pt x="241" y="621"/>
                  </a:cubicBezTo>
                  <a:cubicBezTo>
                    <a:pt x="242" y="621"/>
                    <a:pt x="243" y="621"/>
                    <a:pt x="244" y="621"/>
                  </a:cubicBezTo>
                  <a:cubicBezTo>
                    <a:pt x="245" y="621"/>
                    <a:pt x="245" y="621"/>
                    <a:pt x="245" y="621"/>
                  </a:cubicBezTo>
                  <a:cubicBezTo>
                    <a:pt x="246" y="621"/>
                    <a:pt x="246" y="621"/>
                    <a:pt x="246" y="621"/>
                  </a:cubicBezTo>
                  <a:cubicBezTo>
                    <a:pt x="246" y="621"/>
                    <a:pt x="246" y="621"/>
                    <a:pt x="247" y="622"/>
                  </a:cubicBezTo>
                  <a:cubicBezTo>
                    <a:pt x="248" y="622"/>
                    <a:pt x="249" y="622"/>
                    <a:pt x="250" y="622"/>
                  </a:cubicBezTo>
                  <a:cubicBezTo>
                    <a:pt x="250" y="622"/>
                    <a:pt x="250" y="622"/>
                    <a:pt x="250" y="622"/>
                  </a:cubicBezTo>
                  <a:cubicBezTo>
                    <a:pt x="251" y="622"/>
                    <a:pt x="251" y="622"/>
                    <a:pt x="251" y="622"/>
                  </a:cubicBezTo>
                  <a:cubicBezTo>
                    <a:pt x="252" y="622"/>
                    <a:pt x="253" y="622"/>
                    <a:pt x="253" y="622"/>
                  </a:cubicBezTo>
                  <a:cubicBezTo>
                    <a:pt x="254" y="622"/>
                    <a:pt x="255" y="622"/>
                    <a:pt x="255" y="622"/>
                  </a:cubicBezTo>
                  <a:cubicBezTo>
                    <a:pt x="256" y="622"/>
                    <a:pt x="256" y="622"/>
                    <a:pt x="257" y="622"/>
                  </a:cubicBezTo>
                  <a:cubicBezTo>
                    <a:pt x="258" y="622"/>
                    <a:pt x="258" y="622"/>
                    <a:pt x="258" y="622"/>
                  </a:cubicBezTo>
                  <a:cubicBezTo>
                    <a:pt x="259" y="622"/>
                    <a:pt x="260" y="622"/>
                    <a:pt x="261" y="622"/>
                  </a:cubicBezTo>
                  <a:cubicBezTo>
                    <a:pt x="262" y="622"/>
                    <a:pt x="262" y="622"/>
                    <a:pt x="263" y="622"/>
                  </a:cubicBezTo>
                  <a:cubicBezTo>
                    <a:pt x="263" y="622"/>
                    <a:pt x="263" y="622"/>
                    <a:pt x="263" y="622"/>
                  </a:cubicBezTo>
                  <a:cubicBezTo>
                    <a:pt x="265" y="622"/>
                    <a:pt x="266" y="622"/>
                    <a:pt x="268" y="622"/>
                  </a:cubicBezTo>
                  <a:cubicBezTo>
                    <a:pt x="268" y="622"/>
                    <a:pt x="268" y="622"/>
                    <a:pt x="268" y="622"/>
                  </a:cubicBezTo>
                  <a:cubicBezTo>
                    <a:pt x="269" y="623"/>
                    <a:pt x="270" y="623"/>
                    <a:pt x="271" y="623"/>
                  </a:cubicBezTo>
                  <a:cubicBezTo>
                    <a:pt x="272" y="623"/>
                    <a:pt x="273" y="623"/>
                    <a:pt x="273" y="623"/>
                  </a:cubicBezTo>
                  <a:cubicBezTo>
                    <a:pt x="274" y="623"/>
                    <a:pt x="274" y="623"/>
                    <a:pt x="275" y="623"/>
                  </a:cubicBezTo>
                  <a:cubicBezTo>
                    <a:pt x="276" y="623"/>
                    <a:pt x="276" y="623"/>
                    <a:pt x="277" y="623"/>
                  </a:cubicBezTo>
                  <a:cubicBezTo>
                    <a:pt x="278" y="623"/>
                    <a:pt x="278" y="623"/>
                    <a:pt x="278" y="623"/>
                  </a:cubicBezTo>
                  <a:cubicBezTo>
                    <a:pt x="279" y="623"/>
                    <a:pt x="281" y="623"/>
                    <a:pt x="282" y="623"/>
                  </a:cubicBezTo>
                  <a:cubicBezTo>
                    <a:pt x="283" y="623"/>
                    <a:pt x="283" y="623"/>
                    <a:pt x="283" y="623"/>
                  </a:cubicBezTo>
                  <a:cubicBezTo>
                    <a:pt x="284" y="623"/>
                    <a:pt x="284" y="623"/>
                    <a:pt x="284" y="623"/>
                  </a:cubicBezTo>
                  <a:cubicBezTo>
                    <a:pt x="285" y="623"/>
                    <a:pt x="286" y="623"/>
                    <a:pt x="287" y="623"/>
                  </a:cubicBezTo>
                  <a:cubicBezTo>
                    <a:pt x="288" y="623"/>
                    <a:pt x="290" y="623"/>
                    <a:pt x="292" y="623"/>
                  </a:cubicBezTo>
                  <a:cubicBezTo>
                    <a:pt x="293" y="623"/>
                    <a:pt x="294" y="623"/>
                    <a:pt x="295" y="623"/>
                  </a:cubicBezTo>
                  <a:cubicBezTo>
                    <a:pt x="296" y="623"/>
                    <a:pt x="297" y="623"/>
                    <a:pt x="298" y="623"/>
                  </a:cubicBezTo>
                  <a:cubicBezTo>
                    <a:pt x="299" y="623"/>
                    <a:pt x="301" y="623"/>
                    <a:pt x="302" y="623"/>
                  </a:cubicBezTo>
                  <a:cubicBezTo>
                    <a:pt x="303" y="623"/>
                    <a:pt x="304" y="623"/>
                    <a:pt x="305" y="623"/>
                  </a:cubicBezTo>
                  <a:cubicBezTo>
                    <a:pt x="331" y="622"/>
                    <a:pt x="368" y="622"/>
                    <a:pt x="410" y="621"/>
                  </a:cubicBezTo>
                  <a:cubicBezTo>
                    <a:pt x="452" y="621"/>
                    <a:pt x="498" y="621"/>
                    <a:pt x="542" y="621"/>
                  </a:cubicBezTo>
                  <a:cubicBezTo>
                    <a:pt x="585" y="620"/>
                    <a:pt x="626" y="620"/>
                    <a:pt x="657" y="620"/>
                  </a:cubicBezTo>
                  <a:cubicBezTo>
                    <a:pt x="688" y="620"/>
                    <a:pt x="709" y="620"/>
                    <a:pt x="713" y="620"/>
                  </a:cubicBezTo>
                  <a:cubicBezTo>
                    <a:pt x="1004" y="613"/>
                    <a:pt x="1004" y="613"/>
                    <a:pt x="1004" y="613"/>
                  </a:cubicBezTo>
                  <a:cubicBezTo>
                    <a:pt x="1022" y="422"/>
                    <a:pt x="1022" y="422"/>
                    <a:pt x="1022" y="422"/>
                  </a:cubicBezTo>
                  <a:cubicBezTo>
                    <a:pt x="1022" y="422"/>
                    <a:pt x="1022" y="422"/>
                    <a:pt x="1022" y="422"/>
                  </a:cubicBezTo>
                  <a:cubicBezTo>
                    <a:pt x="1023" y="422"/>
                    <a:pt x="1024" y="422"/>
                    <a:pt x="1025" y="422"/>
                  </a:cubicBezTo>
                  <a:cubicBezTo>
                    <a:pt x="1025" y="422"/>
                    <a:pt x="1025" y="422"/>
                    <a:pt x="1026" y="422"/>
                  </a:cubicBezTo>
                  <a:cubicBezTo>
                    <a:pt x="1026" y="422"/>
                    <a:pt x="1026" y="422"/>
                    <a:pt x="1026" y="422"/>
                  </a:cubicBezTo>
                  <a:cubicBezTo>
                    <a:pt x="1026" y="422"/>
                    <a:pt x="1026" y="422"/>
                    <a:pt x="1026" y="422"/>
                  </a:cubicBezTo>
                  <a:cubicBezTo>
                    <a:pt x="1027" y="423"/>
                    <a:pt x="1027" y="423"/>
                    <a:pt x="1027" y="423"/>
                  </a:cubicBezTo>
                  <a:cubicBezTo>
                    <a:pt x="1028" y="423"/>
                    <a:pt x="1028" y="423"/>
                    <a:pt x="1029" y="423"/>
                  </a:cubicBezTo>
                  <a:cubicBezTo>
                    <a:pt x="1030" y="423"/>
                    <a:pt x="1031" y="423"/>
                    <a:pt x="1031" y="423"/>
                  </a:cubicBezTo>
                  <a:cubicBezTo>
                    <a:pt x="1032" y="423"/>
                    <a:pt x="1033" y="423"/>
                    <a:pt x="1033" y="423"/>
                  </a:cubicBezTo>
                  <a:cubicBezTo>
                    <a:pt x="1034" y="424"/>
                    <a:pt x="1035" y="424"/>
                    <a:pt x="1036" y="424"/>
                  </a:cubicBezTo>
                  <a:cubicBezTo>
                    <a:pt x="1036" y="424"/>
                    <a:pt x="1037" y="424"/>
                    <a:pt x="1038" y="424"/>
                  </a:cubicBezTo>
                  <a:cubicBezTo>
                    <a:pt x="1038" y="424"/>
                    <a:pt x="1039" y="424"/>
                    <a:pt x="1040" y="424"/>
                  </a:cubicBezTo>
                  <a:cubicBezTo>
                    <a:pt x="1041" y="424"/>
                    <a:pt x="1041" y="424"/>
                    <a:pt x="1041" y="424"/>
                  </a:cubicBezTo>
                  <a:cubicBezTo>
                    <a:pt x="1041" y="424"/>
                    <a:pt x="1041" y="424"/>
                    <a:pt x="1041" y="424"/>
                  </a:cubicBezTo>
                  <a:cubicBezTo>
                    <a:pt x="1041" y="424"/>
                    <a:pt x="1041" y="424"/>
                    <a:pt x="1041" y="424"/>
                  </a:cubicBezTo>
                  <a:cubicBezTo>
                    <a:pt x="1042" y="424"/>
                    <a:pt x="1042" y="424"/>
                    <a:pt x="1042" y="424"/>
                  </a:cubicBezTo>
                  <a:cubicBezTo>
                    <a:pt x="1042" y="425"/>
                    <a:pt x="1043" y="425"/>
                    <a:pt x="1044" y="425"/>
                  </a:cubicBezTo>
                  <a:cubicBezTo>
                    <a:pt x="1045" y="425"/>
                    <a:pt x="1045" y="425"/>
                    <a:pt x="1046" y="425"/>
                  </a:cubicBezTo>
                  <a:cubicBezTo>
                    <a:pt x="1047" y="425"/>
                    <a:pt x="1047" y="425"/>
                    <a:pt x="1048" y="425"/>
                  </a:cubicBezTo>
                  <a:cubicBezTo>
                    <a:pt x="1049" y="425"/>
                    <a:pt x="1049" y="425"/>
                    <a:pt x="1050" y="425"/>
                  </a:cubicBezTo>
                  <a:cubicBezTo>
                    <a:pt x="1051" y="425"/>
                    <a:pt x="1051" y="425"/>
                    <a:pt x="1052" y="425"/>
                  </a:cubicBezTo>
                  <a:cubicBezTo>
                    <a:pt x="1053" y="425"/>
                    <a:pt x="1053" y="425"/>
                    <a:pt x="1054" y="425"/>
                  </a:cubicBezTo>
                  <a:cubicBezTo>
                    <a:pt x="1055" y="425"/>
                    <a:pt x="1055" y="425"/>
                    <a:pt x="1055" y="425"/>
                  </a:cubicBezTo>
                  <a:cubicBezTo>
                    <a:pt x="1055" y="425"/>
                    <a:pt x="1055" y="425"/>
                    <a:pt x="1055" y="425"/>
                  </a:cubicBezTo>
                  <a:cubicBezTo>
                    <a:pt x="1055" y="425"/>
                    <a:pt x="1055" y="425"/>
                    <a:pt x="1055" y="425"/>
                  </a:cubicBezTo>
                  <a:cubicBezTo>
                    <a:pt x="1056" y="426"/>
                    <a:pt x="1056" y="426"/>
                    <a:pt x="1056" y="426"/>
                  </a:cubicBezTo>
                  <a:cubicBezTo>
                    <a:pt x="1057" y="426"/>
                    <a:pt x="1057" y="426"/>
                    <a:pt x="1058" y="426"/>
                  </a:cubicBezTo>
                  <a:cubicBezTo>
                    <a:pt x="1059" y="426"/>
                    <a:pt x="1059" y="426"/>
                    <a:pt x="1060" y="426"/>
                  </a:cubicBezTo>
                  <a:cubicBezTo>
                    <a:pt x="1060" y="426"/>
                    <a:pt x="1061" y="426"/>
                    <a:pt x="1062" y="426"/>
                  </a:cubicBezTo>
                  <a:cubicBezTo>
                    <a:pt x="1062" y="426"/>
                    <a:pt x="1063" y="426"/>
                    <a:pt x="1064" y="426"/>
                  </a:cubicBezTo>
                  <a:cubicBezTo>
                    <a:pt x="1064" y="426"/>
                    <a:pt x="1064" y="426"/>
                    <a:pt x="1065" y="426"/>
                  </a:cubicBezTo>
                  <a:cubicBezTo>
                    <a:pt x="1065" y="426"/>
                    <a:pt x="1066" y="426"/>
                    <a:pt x="1066" y="426"/>
                  </a:cubicBezTo>
                  <a:cubicBezTo>
                    <a:pt x="1066" y="426"/>
                    <a:pt x="1067" y="426"/>
                    <a:pt x="1067" y="426"/>
                  </a:cubicBezTo>
                  <a:cubicBezTo>
                    <a:pt x="1068" y="426"/>
                    <a:pt x="1068" y="426"/>
                    <a:pt x="1068" y="426"/>
                  </a:cubicBezTo>
                  <a:cubicBezTo>
                    <a:pt x="1069" y="426"/>
                    <a:pt x="1069" y="426"/>
                    <a:pt x="1069" y="426"/>
                  </a:cubicBezTo>
                  <a:cubicBezTo>
                    <a:pt x="1070" y="426"/>
                    <a:pt x="1070" y="426"/>
                    <a:pt x="1070" y="426"/>
                  </a:cubicBezTo>
                  <a:cubicBezTo>
                    <a:pt x="1071" y="426"/>
                    <a:pt x="1071" y="426"/>
                    <a:pt x="1071" y="426"/>
                  </a:cubicBezTo>
                  <a:cubicBezTo>
                    <a:pt x="1072" y="426"/>
                    <a:pt x="1072" y="426"/>
                    <a:pt x="1072" y="426"/>
                  </a:cubicBezTo>
                  <a:cubicBezTo>
                    <a:pt x="1072" y="426"/>
                    <a:pt x="1073" y="426"/>
                    <a:pt x="1074" y="426"/>
                  </a:cubicBezTo>
                  <a:cubicBezTo>
                    <a:pt x="1074" y="426"/>
                    <a:pt x="1075" y="426"/>
                    <a:pt x="1076" y="426"/>
                  </a:cubicBezTo>
                  <a:cubicBezTo>
                    <a:pt x="1076" y="426"/>
                    <a:pt x="1076" y="426"/>
                    <a:pt x="1077" y="426"/>
                  </a:cubicBezTo>
                  <a:cubicBezTo>
                    <a:pt x="1077" y="426"/>
                    <a:pt x="1077" y="426"/>
                    <a:pt x="1077" y="426"/>
                  </a:cubicBezTo>
                  <a:cubicBezTo>
                    <a:pt x="1078" y="426"/>
                    <a:pt x="1078" y="426"/>
                    <a:pt x="1078" y="426"/>
                  </a:cubicBezTo>
                  <a:cubicBezTo>
                    <a:pt x="1078" y="425"/>
                    <a:pt x="1079" y="425"/>
                    <a:pt x="1080" y="425"/>
                  </a:cubicBezTo>
                  <a:cubicBezTo>
                    <a:pt x="1080" y="425"/>
                    <a:pt x="1081" y="425"/>
                    <a:pt x="1082" y="425"/>
                  </a:cubicBezTo>
                  <a:cubicBezTo>
                    <a:pt x="1082" y="425"/>
                    <a:pt x="1083" y="425"/>
                    <a:pt x="1084" y="425"/>
                  </a:cubicBezTo>
                  <a:cubicBezTo>
                    <a:pt x="1084" y="425"/>
                    <a:pt x="1085" y="425"/>
                    <a:pt x="1085" y="425"/>
                  </a:cubicBezTo>
                  <a:cubicBezTo>
                    <a:pt x="1085" y="425"/>
                    <a:pt x="1085" y="425"/>
                    <a:pt x="1085" y="425"/>
                  </a:cubicBezTo>
                  <a:cubicBezTo>
                    <a:pt x="1086" y="425"/>
                    <a:pt x="1086" y="425"/>
                    <a:pt x="1086" y="425"/>
                  </a:cubicBezTo>
                  <a:cubicBezTo>
                    <a:pt x="1087" y="425"/>
                    <a:pt x="1087" y="425"/>
                    <a:pt x="1088" y="425"/>
                  </a:cubicBezTo>
                  <a:cubicBezTo>
                    <a:pt x="1089" y="425"/>
                    <a:pt x="1089" y="425"/>
                    <a:pt x="1090" y="425"/>
                  </a:cubicBezTo>
                  <a:cubicBezTo>
                    <a:pt x="1091" y="424"/>
                    <a:pt x="1092" y="424"/>
                    <a:pt x="1093" y="424"/>
                  </a:cubicBezTo>
                  <a:cubicBezTo>
                    <a:pt x="1093" y="424"/>
                    <a:pt x="1093" y="424"/>
                    <a:pt x="1093" y="424"/>
                  </a:cubicBezTo>
                  <a:cubicBezTo>
                    <a:pt x="1093" y="424"/>
                    <a:pt x="1093" y="424"/>
                    <a:pt x="1093" y="424"/>
                  </a:cubicBezTo>
                  <a:cubicBezTo>
                    <a:pt x="1094" y="424"/>
                    <a:pt x="1094" y="424"/>
                    <a:pt x="1095" y="424"/>
                  </a:cubicBezTo>
                  <a:cubicBezTo>
                    <a:pt x="1096" y="424"/>
                    <a:pt x="1097" y="424"/>
                    <a:pt x="1097" y="424"/>
                  </a:cubicBezTo>
                  <a:cubicBezTo>
                    <a:pt x="1098" y="423"/>
                    <a:pt x="1100" y="423"/>
                    <a:pt x="1101" y="423"/>
                  </a:cubicBezTo>
                  <a:cubicBezTo>
                    <a:pt x="1102" y="423"/>
                    <a:pt x="1103" y="423"/>
                    <a:pt x="1104" y="422"/>
                  </a:cubicBezTo>
                  <a:cubicBezTo>
                    <a:pt x="1105" y="422"/>
                    <a:pt x="1106" y="422"/>
                    <a:pt x="1107" y="422"/>
                  </a:cubicBezTo>
                  <a:cubicBezTo>
                    <a:pt x="1107" y="422"/>
                    <a:pt x="1107" y="422"/>
                    <a:pt x="1107" y="422"/>
                  </a:cubicBezTo>
                  <a:cubicBezTo>
                    <a:pt x="1108" y="422"/>
                    <a:pt x="1108" y="422"/>
                    <a:pt x="1108" y="422"/>
                  </a:cubicBezTo>
                  <a:cubicBezTo>
                    <a:pt x="1109" y="421"/>
                    <a:pt x="1109" y="421"/>
                    <a:pt x="1110" y="421"/>
                  </a:cubicBezTo>
                  <a:cubicBezTo>
                    <a:pt x="1111" y="421"/>
                    <a:pt x="1111" y="421"/>
                    <a:pt x="1112" y="421"/>
                  </a:cubicBezTo>
                  <a:cubicBezTo>
                    <a:pt x="1113" y="420"/>
                    <a:pt x="1115" y="420"/>
                    <a:pt x="1117" y="419"/>
                  </a:cubicBezTo>
                  <a:cubicBezTo>
                    <a:pt x="1117" y="419"/>
                    <a:pt x="1118" y="419"/>
                    <a:pt x="1118" y="419"/>
                  </a:cubicBezTo>
                  <a:cubicBezTo>
                    <a:pt x="1119" y="419"/>
                    <a:pt x="1119" y="419"/>
                    <a:pt x="1119" y="419"/>
                  </a:cubicBezTo>
                  <a:cubicBezTo>
                    <a:pt x="1121" y="418"/>
                    <a:pt x="1122" y="417"/>
                    <a:pt x="1124" y="417"/>
                  </a:cubicBezTo>
                  <a:cubicBezTo>
                    <a:pt x="1125" y="417"/>
                    <a:pt x="1125" y="417"/>
                    <a:pt x="1125" y="416"/>
                  </a:cubicBezTo>
                  <a:cubicBezTo>
                    <a:pt x="1126" y="416"/>
                    <a:pt x="1126" y="416"/>
                    <a:pt x="1126" y="416"/>
                  </a:cubicBezTo>
                  <a:cubicBezTo>
                    <a:pt x="1126" y="416"/>
                    <a:pt x="1126" y="416"/>
                    <a:pt x="1126" y="416"/>
                  </a:cubicBezTo>
                  <a:cubicBezTo>
                    <a:pt x="1128" y="415"/>
                    <a:pt x="1130" y="414"/>
                    <a:pt x="1132" y="414"/>
                  </a:cubicBezTo>
                  <a:cubicBezTo>
                    <a:pt x="1132" y="414"/>
                    <a:pt x="1132" y="414"/>
                    <a:pt x="1132" y="414"/>
                  </a:cubicBezTo>
                  <a:cubicBezTo>
                    <a:pt x="1132" y="413"/>
                    <a:pt x="1133" y="413"/>
                    <a:pt x="1133" y="413"/>
                  </a:cubicBezTo>
                  <a:cubicBezTo>
                    <a:pt x="1134" y="412"/>
                    <a:pt x="1136" y="412"/>
                    <a:pt x="1137" y="411"/>
                  </a:cubicBezTo>
                  <a:cubicBezTo>
                    <a:pt x="1138" y="410"/>
                    <a:pt x="1138" y="410"/>
                    <a:pt x="1138" y="410"/>
                  </a:cubicBezTo>
                  <a:cubicBezTo>
                    <a:pt x="1138" y="410"/>
                    <a:pt x="1139" y="410"/>
                    <a:pt x="1140" y="409"/>
                  </a:cubicBezTo>
                  <a:cubicBezTo>
                    <a:pt x="1140" y="409"/>
                    <a:pt x="1140" y="409"/>
                    <a:pt x="1140" y="409"/>
                  </a:cubicBezTo>
                  <a:cubicBezTo>
                    <a:pt x="1141" y="409"/>
                    <a:pt x="1141" y="409"/>
                    <a:pt x="1141" y="409"/>
                  </a:cubicBezTo>
                  <a:cubicBezTo>
                    <a:pt x="1141" y="408"/>
                    <a:pt x="1142" y="408"/>
                    <a:pt x="1142" y="408"/>
                  </a:cubicBezTo>
                  <a:cubicBezTo>
                    <a:pt x="1143" y="407"/>
                    <a:pt x="1143" y="407"/>
                    <a:pt x="1144" y="406"/>
                  </a:cubicBezTo>
                  <a:cubicBezTo>
                    <a:pt x="1144" y="406"/>
                    <a:pt x="1144" y="406"/>
                    <a:pt x="1144" y="406"/>
                  </a:cubicBezTo>
                  <a:cubicBezTo>
                    <a:pt x="1144" y="406"/>
                    <a:pt x="1144" y="406"/>
                    <a:pt x="1144" y="406"/>
                  </a:cubicBezTo>
                  <a:cubicBezTo>
                    <a:pt x="1144" y="406"/>
                    <a:pt x="1144" y="406"/>
                    <a:pt x="1144" y="406"/>
                  </a:cubicBezTo>
                  <a:cubicBezTo>
                    <a:pt x="1145" y="406"/>
                    <a:pt x="1145" y="405"/>
                    <a:pt x="1146" y="405"/>
                  </a:cubicBezTo>
                  <a:cubicBezTo>
                    <a:pt x="1146" y="405"/>
                    <a:pt x="1146" y="405"/>
                    <a:pt x="1146" y="405"/>
                  </a:cubicBezTo>
                  <a:cubicBezTo>
                    <a:pt x="1146" y="404"/>
                    <a:pt x="1147" y="404"/>
                    <a:pt x="1147" y="404"/>
                  </a:cubicBezTo>
                  <a:cubicBezTo>
                    <a:pt x="1147" y="403"/>
                    <a:pt x="1147" y="403"/>
                    <a:pt x="1147" y="403"/>
                  </a:cubicBezTo>
                  <a:cubicBezTo>
                    <a:pt x="1147" y="403"/>
                    <a:pt x="1147" y="403"/>
                    <a:pt x="1147" y="403"/>
                  </a:cubicBezTo>
                  <a:cubicBezTo>
                    <a:pt x="1148" y="403"/>
                    <a:pt x="1148" y="403"/>
                    <a:pt x="1148" y="403"/>
                  </a:cubicBezTo>
                  <a:cubicBezTo>
                    <a:pt x="1149" y="402"/>
                    <a:pt x="1149" y="402"/>
                    <a:pt x="1149" y="402"/>
                  </a:cubicBezTo>
                  <a:cubicBezTo>
                    <a:pt x="1150" y="400"/>
                    <a:pt x="1150" y="400"/>
                    <a:pt x="1150" y="400"/>
                  </a:cubicBezTo>
                  <a:cubicBezTo>
                    <a:pt x="1150" y="400"/>
                    <a:pt x="1150" y="400"/>
                    <a:pt x="1150" y="400"/>
                  </a:cubicBezTo>
                  <a:cubicBezTo>
                    <a:pt x="1150" y="400"/>
                    <a:pt x="1150" y="400"/>
                    <a:pt x="1150" y="400"/>
                  </a:cubicBezTo>
                  <a:cubicBezTo>
                    <a:pt x="1150" y="400"/>
                    <a:pt x="1150" y="400"/>
                    <a:pt x="1150" y="400"/>
                  </a:cubicBezTo>
                  <a:cubicBezTo>
                    <a:pt x="1151" y="399"/>
                    <a:pt x="1151" y="399"/>
                    <a:pt x="1151" y="399"/>
                  </a:cubicBezTo>
                  <a:cubicBezTo>
                    <a:pt x="1151" y="398"/>
                    <a:pt x="1151" y="398"/>
                    <a:pt x="1151" y="398"/>
                  </a:cubicBezTo>
                  <a:cubicBezTo>
                    <a:pt x="1152" y="397"/>
                    <a:pt x="1152" y="397"/>
                    <a:pt x="1152" y="397"/>
                  </a:cubicBezTo>
                  <a:cubicBezTo>
                    <a:pt x="1152" y="397"/>
                    <a:pt x="1152" y="397"/>
                    <a:pt x="1152" y="397"/>
                  </a:cubicBezTo>
                  <a:cubicBezTo>
                    <a:pt x="1152" y="397"/>
                    <a:pt x="1152" y="397"/>
                    <a:pt x="1152" y="397"/>
                  </a:cubicBezTo>
                  <a:cubicBezTo>
                    <a:pt x="1152" y="397"/>
                    <a:pt x="1152" y="397"/>
                    <a:pt x="1152" y="397"/>
                  </a:cubicBezTo>
                  <a:cubicBezTo>
                    <a:pt x="1153" y="396"/>
                    <a:pt x="1153" y="396"/>
                    <a:pt x="1153" y="396"/>
                  </a:cubicBezTo>
                  <a:cubicBezTo>
                    <a:pt x="1153" y="395"/>
                    <a:pt x="1153" y="395"/>
                    <a:pt x="1153" y="395"/>
                  </a:cubicBezTo>
                  <a:cubicBezTo>
                    <a:pt x="1153" y="394"/>
                    <a:pt x="1153" y="394"/>
                    <a:pt x="1153" y="394"/>
                  </a:cubicBezTo>
                  <a:cubicBezTo>
                    <a:pt x="1153" y="394"/>
                    <a:pt x="1153" y="394"/>
                    <a:pt x="1153" y="394"/>
                  </a:cubicBezTo>
                  <a:cubicBezTo>
                    <a:pt x="1154" y="394"/>
                    <a:pt x="1154" y="394"/>
                    <a:pt x="1154" y="394"/>
                  </a:cubicBezTo>
                  <a:cubicBezTo>
                    <a:pt x="1154" y="394"/>
                    <a:pt x="1154" y="394"/>
                    <a:pt x="1154" y="394"/>
                  </a:cubicBezTo>
                  <a:cubicBezTo>
                    <a:pt x="1154" y="394"/>
                    <a:pt x="1154" y="394"/>
                    <a:pt x="1154" y="394"/>
                  </a:cubicBezTo>
                  <a:cubicBezTo>
                    <a:pt x="1154" y="394"/>
                    <a:pt x="1154" y="393"/>
                    <a:pt x="1154" y="393"/>
                  </a:cubicBezTo>
                  <a:cubicBezTo>
                    <a:pt x="1154" y="393"/>
                    <a:pt x="1154" y="392"/>
                    <a:pt x="1154" y="392"/>
                  </a:cubicBezTo>
                  <a:cubicBezTo>
                    <a:pt x="1154" y="391"/>
                    <a:pt x="1155" y="391"/>
                    <a:pt x="1155" y="391"/>
                  </a:cubicBezTo>
                  <a:cubicBezTo>
                    <a:pt x="1155" y="390"/>
                    <a:pt x="1155" y="390"/>
                    <a:pt x="1155" y="390"/>
                  </a:cubicBezTo>
                  <a:cubicBezTo>
                    <a:pt x="1155" y="389"/>
                    <a:pt x="1155" y="389"/>
                    <a:pt x="1155" y="389"/>
                  </a:cubicBezTo>
                  <a:cubicBezTo>
                    <a:pt x="1155" y="389"/>
                    <a:pt x="1155" y="389"/>
                    <a:pt x="1155" y="389"/>
                  </a:cubicBezTo>
                  <a:cubicBezTo>
                    <a:pt x="1155" y="389"/>
                    <a:pt x="1155" y="389"/>
                    <a:pt x="1155" y="389"/>
                  </a:cubicBezTo>
                  <a:cubicBezTo>
                    <a:pt x="1155" y="388"/>
                    <a:pt x="1155" y="388"/>
                    <a:pt x="1155" y="388"/>
                  </a:cubicBezTo>
                  <a:cubicBezTo>
                    <a:pt x="1155" y="388"/>
                    <a:pt x="1156" y="387"/>
                    <a:pt x="1156" y="387"/>
                  </a:cubicBezTo>
                  <a:cubicBezTo>
                    <a:pt x="1156" y="386"/>
                    <a:pt x="1156" y="386"/>
                    <a:pt x="1156" y="386"/>
                  </a:cubicBezTo>
                  <a:cubicBezTo>
                    <a:pt x="1156" y="386"/>
                    <a:pt x="1156" y="386"/>
                    <a:pt x="1156" y="386"/>
                  </a:cubicBezTo>
                  <a:cubicBezTo>
                    <a:pt x="1156" y="386"/>
                    <a:pt x="1156" y="386"/>
                    <a:pt x="1156" y="386"/>
                  </a:cubicBezTo>
                  <a:cubicBezTo>
                    <a:pt x="1156" y="386"/>
                    <a:pt x="1156" y="386"/>
                    <a:pt x="1156" y="386"/>
                  </a:cubicBezTo>
                  <a:cubicBezTo>
                    <a:pt x="1156" y="385"/>
                    <a:pt x="1156" y="385"/>
                    <a:pt x="1156" y="384"/>
                  </a:cubicBezTo>
                  <a:cubicBezTo>
                    <a:pt x="1156" y="384"/>
                    <a:pt x="1156" y="384"/>
                    <a:pt x="1156" y="384"/>
                  </a:cubicBezTo>
                  <a:cubicBezTo>
                    <a:pt x="1156" y="384"/>
                    <a:pt x="1156" y="384"/>
                    <a:pt x="1156" y="384"/>
                  </a:cubicBezTo>
                  <a:cubicBezTo>
                    <a:pt x="1156" y="384"/>
                    <a:pt x="1156" y="384"/>
                    <a:pt x="1156" y="384"/>
                  </a:cubicBezTo>
                  <a:cubicBezTo>
                    <a:pt x="1156" y="384"/>
                    <a:pt x="1156" y="384"/>
                    <a:pt x="1156" y="384"/>
                  </a:cubicBezTo>
                  <a:cubicBezTo>
                    <a:pt x="1177" y="190"/>
                    <a:pt x="1177" y="190"/>
                    <a:pt x="1177" y="190"/>
                  </a:cubicBezTo>
                  <a:cubicBezTo>
                    <a:pt x="1177" y="191"/>
                    <a:pt x="1177" y="192"/>
                    <a:pt x="1177" y="192"/>
                  </a:cubicBez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2" name="Freeform 27"/>
            <p:cNvSpPr/>
            <p:nvPr/>
          </p:nvSpPr>
          <p:spPr bwMode="auto">
            <a:xfrm flipH="1">
              <a:off x="3292673" y="3890987"/>
              <a:ext cx="1743075" cy="658812"/>
            </a:xfrm>
            <a:custGeom>
              <a:avLst/>
              <a:gdLst>
                <a:gd name="T0" fmla="*/ 1124 w 1179"/>
                <a:gd name="T1" fmla="*/ 160 h 445"/>
                <a:gd name="T2" fmla="*/ 1059 w 1179"/>
                <a:gd name="T3" fmla="*/ 148 h 445"/>
                <a:gd name="T4" fmla="*/ 1004 w 1179"/>
                <a:gd name="T5" fmla="*/ 149 h 445"/>
                <a:gd name="T6" fmla="*/ 976 w 1179"/>
                <a:gd name="T7" fmla="*/ 157 h 445"/>
                <a:gd name="T8" fmla="*/ 957 w 1179"/>
                <a:gd name="T9" fmla="*/ 159 h 445"/>
                <a:gd name="T10" fmla="*/ 901 w 1179"/>
                <a:gd name="T11" fmla="*/ 143 h 445"/>
                <a:gd name="T12" fmla="*/ 902 w 1179"/>
                <a:gd name="T13" fmla="*/ 72 h 445"/>
                <a:gd name="T14" fmla="*/ 902 w 1179"/>
                <a:gd name="T15" fmla="*/ 24 h 445"/>
                <a:gd name="T16" fmla="*/ 856 w 1179"/>
                <a:gd name="T17" fmla="*/ 0 h 445"/>
                <a:gd name="T18" fmla="*/ 701 w 1179"/>
                <a:gd name="T19" fmla="*/ 5 h 445"/>
                <a:gd name="T20" fmla="*/ 638 w 1179"/>
                <a:gd name="T21" fmla="*/ 11 h 445"/>
                <a:gd name="T22" fmla="*/ 636 w 1179"/>
                <a:gd name="T23" fmla="*/ 49 h 445"/>
                <a:gd name="T24" fmla="*/ 648 w 1179"/>
                <a:gd name="T25" fmla="*/ 111 h 445"/>
                <a:gd name="T26" fmla="*/ 585 w 1179"/>
                <a:gd name="T27" fmla="*/ 120 h 445"/>
                <a:gd name="T28" fmla="*/ 512 w 1179"/>
                <a:gd name="T29" fmla="*/ 116 h 445"/>
                <a:gd name="T30" fmla="*/ 487 w 1179"/>
                <a:gd name="T31" fmla="*/ 78 h 445"/>
                <a:gd name="T32" fmla="*/ 450 w 1179"/>
                <a:gd name="T33" fmla="*/ 19 h 445"/>
                <a:gd name="T34" fmla="*/ 434 w 1179"/>
                <a:gd name="T35" fmla="*/ 19 h 445"/>
                <a:gd name="T36" fmla="*/ 284 w 1179"/>
                <a:gd name="T37" fmla="*/ 24 h 445"/>
                <a:gd name="T38" fmla="*/ 221 w 1179"/>
                <a:gd name="T39" fmla="*/ 137 h 445"/>
                <a:gd name="T40" fmla="*/ 206 w 1179"/>
                <a:gd name="T41" fmla="*/ 159 h 445"/>
                <a:gd name="T42" fmla="*/ 188 w 1179"/>
                <a:gd name="T43" fmla="*/ 162 h 445"/>
                <a:gd name="T44" fmla="*/ 163 w 1179"/>
                <a:gd name="T45" fmla="*/ 156 h 445"/>
                <a:gd name="T46" fmla="*/ 86 w 1179"/>
                <a:gd name="T47" fmla="*/ 143 h 445"/>
                <a:gd name="T48" fmla="*/ 56 w 1179"/>
                <a:gd name="T49" fmla="*/ 147 h 445"/>
                <a:gd name="T50" fmla="*/ 4 w 1179"/>
                <a:gd name="T51" fmla="*/ 193 h 445"/>
                <a:gd name="T52" fmla="*/ 60 w 1179"/>
                <a:gd name="T53" fmla="*/ 250 h 445"/>
                <a:gd name="T54" fmla="*/ 119 w 1179"/>
                <a:gd name="T55" fmla="*/ 260 h 445"/>
                <a:gd name="T56" fmla="*/ 149 w 1179"/>
                <a:gd name="T57" fmla="*/ 257 h 445"/>
                <a:gd name="T58" fmla="*/ 168 w 1179"/>
                <a:gd name="T59" fmla="*/ 255 h 445"/>
                <a:gd name="T60" fmla="*/ 197 w 1179"/>
                <a:gd name="T61" fmla="*/ 256 h 445"/>
                <a:gd name="T62" fmla="*/ 225 w 1179"/>
                <a:gd name="T63" fmla="*/ 288 h 445"/>
                <a:gd name="T64" fmla="*/ 193 w 1179"/>
                <a:gd name="T65" fmla="*/ 406 h 445"/>
                <a:gd name="T66" fmla="*/ 217 w 1179"/>
                <a:gd name="T67" fmla="*/ 439 h 445"/>
                <a:gd name="T68" fmla="*/ 301 w 1179"/>
                <a:gd name="T69" fmla="*/ 445 h 445"/>
                <a:gd name="T70" fmla="*/ 311 w 1179"/>
                <a:gd name="T71" fmla="*/ 445 h 445"/>
                <a:gd name="T72" fmla="*/ 670 w 1179"/>
                <a:gd name="T73" fmla="*/ 442 h 445"/>
                <a:gd name="T74" fmla="*/ 1005 w 1179"/>
                <a:gd name="T75" fmla="*/ 405 h 445"/>
                <a:gd name="T76" fmla="*/ 934 w 1179"/>
                <a:gd name="T77" fmla="*/ 267 h 445"/>
                <a:gd name="T78" fmla="*/ 961 w 1179"/>
                <a:gd name="T79" fmla="*/ 249 h 445"/>
                <a:gd name="T80" fmla="*/ 1000 w 1179"/>
                <a:gd name="T81" fmla="*/ 248 h 445"/>
                <a:gd name="T82" fmla="*/ 1046 w 1179"/>
                <a:gd name="T83" fmla="*/ 255 h 445"/>
                <a:gd name="T84" fmla="*/ 1089 w 1179"/>
                <a:gd name="T85" fmla="*/ 259 h 445"/>
                <a:gd name="T86" fmla="*/ 1166 w 1179"/>
                <a:gd name="T87" fmla="*/ 240 h 445"/>
                <a:gd name="T88" fmla="*/ 1171 w 1179"/>
                <a:gd name="T89" fmla="*/ 19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9" h="445">
                  <a:moveTo>
                    <a:pt x="1171" y="192"/>
                  </a:moveTo>
                  <a:cubicBezTo>
                    <a:pt x="1167" y="186"/>
                    <a:pt x="1161" y="180"/>
                    <a:pt x="1154" y="175"/>
                  </a:cubicBezTo>
                  <a:cubicBezTo>
                    <a:pt x="1146" y="169"/>
                    <a:pt x="1136" y="164"/>
                    <a:pt x="1124" y="160"/>
                  </a:cubicBezTo>
                  <a:cubicBezTo>
                    <a:pt x="1118" y="157"/>
                    <a:pt x="1111" y="155"/>
                    <a:pt x="1104" y="154"/>
                  </a:cubicBezTo>
                  <a:cubicBezTo>
                    <a:pt x="1097" y="152"/>
                    <a:pt x="1089" y="151"/>
                    <a:pt x="1082" y="150"/>
                  </a:cubicBezTo>
                  <a:cubicBezTo>
                    <a:pt x="1074" y="149"/>
                    <a:pt x="1067" y="148"/>
                    <a:pt x="1059" y="148"/>
                  </a:cubicBezTo>
                  <a:cubicBezTo>
                    <a:pt x="1051" y="147"/>
                    <a:pt x="1044" y="147"/>
                    <a:pt x="1037" y="147"/>
                  </a:cubicBezTo>
                  <a:cubicBezTo>
                    <a:pt x="1031" y="147"/>
                    <a:pt x="1025" y="147"/>
                    <a:pt x="1019" y="148"/>
                  </a:cubicBezTo>
                  <a:cubicBezTo>
                    <a:pt x="1014" y="148"/>
                    <a:pt x="1008" y="149"/>
                    <a:pt x="1004" y="149"/>
                  </a:cubicBezTo>
                  <a:cubicBezTo>
                    <a:pt x="999" y="150"/>
                    <a:pt x="995" y="151"/>
                    <a:pt x="991" y="152"/>
                  </a:cubicBezTo>
                  <a:cubicBezTo>
                    <a:pt x="987" y="153"/>
                    <a:pt x="984" y="154"/>
                    <a:pt x="981" y="155"/>
                  </a:cubicBezTo>
                  <a:cubicBezTo>
                    <a:pt x="980" y="156"/>
                    <a:pt x="978" y="156"/>
                    <a:pt x="976" y="157"/>
                  </a:cubicBezTo>
                  <a:cubicBezTo>
                    <a:pt x="975" y="157"/>
                    <a:pt x="973" y="158"/>
                    <a:pt x="971" y="158"/>
                  </a:cubicBezTo>
                  <a:cubicBezTo>
                    <a:pt x="968" y="158"/>
                    <a:pt x="966" y="159"/>
                    <a:pt x="964" y="159"/>
                  </a:cubicBezTo>
                  <a:cubicBezTo>
                    <a:pt x="962" y="159"/>
                    <a:pt x="959" y="159"/>
                    <a:pt x="957" y="159"/>
                  </a:cubicBezTo>
                  <a:cubicBezTo>
                    <a:pt x="950" y="159"/>
                    <a:pt x="942" y="159"/>
                    <a:pt x="935" y="157"/>
                  </a:cubicBezTo>
                  <a:cubicBezTo>
                    <a:pt x="928" y="156"/>
                    <a:pt x="921" y="155"/>
                    <a:pt x="915" y="152"/>
                  </a:cubicBezTo>
                  <a:cubicBezTo>
                    <a:pt x="910" y="150"/>
                    <a:pt x="905" y="147"/>
                    <a:pt x="901" y="143"/>
                  </a:cubicBezTo>
                  <a:cubicBezTo>
                    <a:pt x="898" y="140"/>
                    <a:pt x="896" y="136"/>
                    <a:pt x="897" y="132"/>
                  </a:cubicBezTo>
                  <a:cubicBezTo>
                    <a:pt x="898" y="126"/>
                    <a:pt x="899" y="116"/>
                    <a:pt x="900" y="105"/>
                  </a:cubicBezTo>
                  <a:cubicBezTo>
                    <a:pt x="901" y="95"/>
                    <a:pt x="901" y="83"/>
                    <a:pt x="902" y="72"/>
                  </a:cubicBezTo>
                  <a:cubicBezTo>
                    <a:pt x="902" y="61"/>
                    <a:pt x="903" y="51"/>
                    <a:pt x="903" y="43"/>
                  </a:cubicBezTo>
                  <a:cubicBezTo>
                    <a:pt x="903" y="35"/>
                    <a:pt x="903" y="30"/>
                    <a:pt x="903" y="29"/>
                  </a:cubicBezTo>
                  <a:cubicBezTo>
                    <a:pt x="903" y="29"/>
                    <a:pt x="903" y="27"/>
                    <a:pt x="902" y="24"/>
                  </a:cubicBezTo>
                  <a:cubicBezTo>
                    <a:pt x="901" y="21"/>
                    <a:pt x="900" y="17"/>
                    <a:pt x="897" y="14"/>
                  </a:cubicBezTo>
                  <a:cubicBezTo>
                    <a:pt x="894" y="10"/>
                    <a:pt x="889" y="7"/>
                    <a:pt x="883" y="4"/>
                  </a:cubicBezTo>
                  <a:cubicBezTo>
                    <a:pt x="876" y="2"/>
                    <a:pt x="867" y="0"/>
                    <a:pt x="856" y="0"/>
                  </a:cubicBezTo>
                  <a:cubicBezTo>
                    <a:pt x="844" y="0"/>
                    <a:pt x="828" y="1"/>
                    <a:pt x="809" y="1"/>
                  </a:cubicBezTo>
                  <a:cubicBezTo>
                    <a:pt x="791" y="2"/>
                    <a:pt x="771" y="3"/>
                    <a:pt x="751" y="3"/>
                  </a:cubicBezTo>
                  <a:cubicBezTo>
                    <a:pt x="732" y="4"/>
                    <a:pt x="714" y="4"/>
                    <a:pt x="701" y="5"/>
                  </a:cubicBezTo>
                  <a:cubicBezTo>
                    <a:pt x="687" y="5"/>
                    <a:pt x="678" y="5"/>
                    <a:pt x="677" y="5"/>
                  </a:cubicBezTo>
                  <a:cubicBezTo>
                    <a:pt x="676" y="5"/>
                    <a:pt x="670" y="6"/>
                    <a:pt x="663" y="7"/>
                  </a:cubicBezTo>
                  <a:cubicBezTo>
                    <a:pt x="656" y="8"/>
                    <a:pt x="646" y="9"/>
                    <a:pt x="638" y="11"/>
                  </a:cubicBezTo>
                  <a:cubicBezTo>
                    <a:pt x="629" y="13"/>
                    <a:pt x="621" y="16"/>
                    <a:pt x="617" y="19"/>
                  </a:cubicBezTo>
                  <a:cubicBezTo>
                    <a:pt x="612" y="22"/>
                    <a:pt x="610" y="26"/>
                    <a:pt x="615" y="31"/>
                  </a:cubicBezTo>
                  <a:cubicBezTo>
                    <a:pt x="619" y="36"/>
                    <a:pt x="627" y="42"/>
                    <a:pt x="636" y="49"/>
                  </a:cubicBezTo>
                  <a:cubicBezTo>
                    <a:pt x="645" y="56"/>
                    <a:pt x="655" y="64"/>
                    <a:pt x="662" y="72"/>
                  </a:cubicBezTo>
                  <a:cubicBezTo>
                    <a:pt x="669" y="80"/>
                    <a:pt x="674" y="87"/>
                    <a:pt x="672" y="94"/>
                  </a:cubicBezTo>
                  <a:cubicBezTo>
                    <a:pt x="671" y="101"/>
                    <a:pt x="664" y="107"/>
                    <a:pt x="648" y="111"/>
                  </a:cubicBezTo>
                  <a:cubicBezTo>
                    <a:pt x="641" y="112"/>
                    <a:pt x="634" y="114"/>
                    <a:pt x="627" y="115"/>
                  </a:cubicBezTo>
                  <a:cubicBezTo>
                    <a:pt x="621" y="116"/>
                    <a:pt x="613" y="117"/>
                    <a:pt x="606" y="118"/>
                  </a:cubicBezTo>
                  <a:cubicBezTo>
                    <a:pt x="599" y="119"/>
                    <a:pt x="592" y="120"/>
                    <a:pt x="585" y="120"/>
                  </a:cubicBezTo>
                  <a:cubicBezTo>
                    <a:pt x="578" y="120"/>
                    <a:pt x="571" y="121"/>
                    <a:pt x="564" y="121"/>
                  </a:cubicBezTo>
                  <a:cubicBezTo>
                    <a:pt x="554" y="121"/>
                    <a:pt x="544" y="120"/>
                    <a:pt x="536" y="120"/>
                  </a:cubicBezTo>
                  <a:cubicBezTo>
                    <a:pt x="527" y="119"/>
                    <a:pt x="519" y="118"/>
                    <a:pt x="512" y="116"/>
                  </a:cubicBezTo>
                  <a:cubicBezTo>
                    <a:pt x="505" y="114"/>
                    <a:pt x="499" y="112"/>
                    <a:pt x="495" y="109"/>
                  </a:cubicBezTo>
                  <a:cubicBezTo>
                    <a:pt x="491" y="107"/>
                    <a:pt x="488" y="104"/>
                    <a:pt x="487" y="100"/>
                  </a:cubicBezTo>
                  <a:cubicBezTo>
                    <a:pt x="486" y="94"/>
                    <a:pt x="486" y="86"/>
                    <a:pt x="487" y="78"/>
                  </a:cubicBezTo>
                  <a:cubicBezTo>
                    <a:pt x="488" y="69"/>
                    <a:pt x="489" y="60"/>
                    <a:pt x="488" y="51"/>
                  </a:cubicBezTo>
                  <a:cubicBezTo>
                    <a:pt x="488" y="42"/>
                    <a:pt x="485" y="35"/>
                    <a:pt x="480" y="29"/>
                  </a:cubicBezTo>
                  <a:cubicBezTo>
                    <a:pt x="474" y="23"/>
                    <a:pt x="465" y="19"/>
                    <a:pt x="450" y="19"/>
                  </a:cubicBezTo>
                  <a:cubicBezTo>
                    <a:pt x="449" y="19"/>
                    <a:pt x="447" y="19"/>
                    <a:pt x="445" y="19"/>
                  </a:cubicBezTo>
                  <a:cubicBezTo>
                    <a:pt x="444" y="19"/>
                    <a:pt x="442" y="19"/>
                    <a:pt x="440" y="19"/>
                  </a:cubicBezTo>
                  <a:cubicBezTo>
                    <a:pt x="438" y="19"/>
                    <a:pt x="436" y="19"/>
                    <a:pt x="434" y="19"/>
                  </a:cubicBezTo>
                  <a:cubicBezTo>
                    <a:pt x="432" y="19"/>
                    <a:pt x="430" y="19"/>
                    <a:pt x="427" y="19"/>
                  </a:cubicBezTo>
                  <a:cubicBezTo>
                    <a:pt x="408" y="19"/>
                    <a:pt x="385" y="20"/>
                    <a:pt x="360" y="21"/>
                  </a:cubicBezTo>
                  <a:cubicBezTo>
                    <a:pt x="335" y="22"/>
                    <a:pt x="308" y="23"/>
                    <a:pt x="284" y="24"/>
                  </a:cubicBezTo>
                  <a:cubicBezTo>
                    <a:pt x="259" y="25"/>
                    <a:pt x="237" y="27"/>
                    <a:pt x="220" y="28"/>
                  </a:cubicBezTo>
                  <a:cubicBezTo>
                    <a:pt x="204" y="28"/>
                    <a:pt x="192" y="29"/>
                    <a:pt x="190" y="29"/>
                  </a:cubicBezTo>
                  <a:cubicBezTo>
                    <a:pt x="221" y="137"/>
                    <a:pt x="221" y="137"/>
                    <a:pt x="221" y="137"/>
                  </a:cubicBezTo>
                  <a:cubicBezTo>
                    <a:pt x="221" y="137"/>
                    <a:pt x="221" y="139"/>
                    <a:pt x="220" y="142"/>
                  </a:cubicBezTo>
                  <a:cubicBezTo>
                    <a:pt x="219" y="144"/>
                    <a:pt x="217" y="147"/>
                    <a:pt x="215" y="150"/>
                  </a:cubicBezTo>
                  <a:cubicBezTo>
                    <a:pt x="213" y="153"/>
                    <a:pt x="210" y="156"/>
                    <a:pt x="206" y="159"/>
                  </a:cubicBezTo>
                  <a:cubicBezTo>
                    <a:pt x="203" y="161"/>
                    <a:pt x="198" y="163"/>
                    <a:pt x="192" y="163"/>
                  </a:cubicBezTo>
                  <a:cubicBezTo>
                    <a:pt x="192" y="163"/>
                    <a:pt x="191" y="163"/>
                    <a:pt x="190" y="163"/>
                  </a:cubicBezTo>
                  <a:cubicBezTo>
                    <a:pt x="189" y="163"/>
                    <a:pt x="188" y="163"/>
                    <a:pt x="188" y="162"/>
                  </a:cubicBezTo>
                  <a:cubicBezTo>
                    <a:pt x="187" y="162"/>
                    <a:pt x="186" y="162"/>
                    <a:pt x="185" y="162"/>
                  </a:cubicBezTo>
                  <a:cubicBezTo>
                    <a:pt x="184" y="162"/>
                    <a:pt x="183" y="162"/>
                    <a:pt x="182" y="161"/>
                  </a:cubicBezTo>
                  <a:cubicBezTo>
                    <a:pt x="177" y="160"/>
                    <a:pt x="170" y="158"/>
                    <a:pt x="163" y="156"/>
                  </a:cubicBezTo>
                  <a:cubicBezTo>
                    <a:pt x="155" y="154"/>
                    <a:pt x="147" y="152"/>
                    <a:pt x="138" y="150"/>
                  </a:cubicBezTo>
                  <a:cubicBezTo>
                    <a:pt x="130" y="148"/>
                    <a:pt x="121" y="146"/>
                    <a:pt x="112" y="145"/>
                  </a:cubicBezTo>
                  <a:cubicBezTo>
                    <a:pt x="103" y="144"/>
                    <a:pt x="94" y="143"/>
                    <a:pt x="86" y="143"/>
                  </a:cubicBezTo>
                  <a:cubicBezTo>
                    <a:pt x="82" y="143"/>
                    <a:pt x="78" y="143"/>
                    <a:pt x="75" y="143"/>
                  </a:cubicBezTo>
                  <a:cubicBezTo>
                    <a:pt x="72" y="144"/>
                    <a:pt x="68" y="144"/>
                    <a:pt x="65" y="145"/>
                  </a:cubicBezTo>
                  <a:cubicBezTo>
                    <a:pt x="62" y="146"/>
                    <a:pt x="59" y="146"/>
                    <a:pt x="56" y="147"/>
                  </a:cubicBezTo>
                  <a:cubicBezTo>
                    <a:pt x="53" y="148"/>
                    <a:pt x="50" y="150"/>
                    <a:pt x="47" y="151"/>
                  </a:cubicBezTo>
                  <a:cubicBezTo>
                    <a:pt x="37" y="156"/>
                    <a:pt x="28" y="163"/>
                    <a:pt x="20" y="170"/>
                  </a:cubicBezTo>
                  <a:cubicBezTo>
                    <a:pt x="13" y="177"/>
                    <a:pt x="7" y="185"/>
                    <a:pt x="4" y="193"/>
                  </a:cubicBezTo>
                  <a:cubicBezTo>
                    <a:pt x="0" y="202"/>
                    <a:pt x="0" y="210"/>
                    <a:pt x="5" y="218"/>
                  </a:cubicBezTo>
                  <a:cubicBezTo>
                    <a:pt x="10" y="226"/>
                    <a:pt x="19" y="234"/>
                    <a:pt x="34" y="240"/>
                  </a:cubicBezTo>
                  <a:cubicBezTo>
                    <a:pt x="43" y="244"/>
                    <a:pt x="52" y="247"/>
                    <a:pt x="60" y="250"/>
                  </a:cubicBezTo>
                  <a:cubicBezTo>
                    <a:pt x="68" y="252"/>
                    <a:pt x="75" y="254"/>
                    <a:pt x="82" y="256"/>
                  </a:cubicBezTo>
                  <a:cubicBezTo>
                    <a:pt x="89" y="257"/>
                    <a:pt x="95" y="258"/>
                    <a:pt x="102" y="259"/>
                  </a:cubicBezTo>
                  <a:cubicBezTo>
                    <a:pt x="108" y="259"/>
                    <a:pt x="113" y="260"/>
                    <a:pt x="119" y="260"/>
                  </a:cubicBezTo>
                  <a:cubicBezTo>
                    <a:pt x="122" y="260"/>
                    <a:pt x="126" y="259"/>
                    <a:pt x="129" y="259"/>
                  </a:cubicBezTo>
                  <a:cubicBezTo>
                    <a:pt x="132" y="259"/>
                    <a:pt x="136" y="259"/>
                    <a:pt x="139" y="258"/>
                  </a:cubicBezTo>
                  <a:cubicBezTo>
                    <a:pt x="142" y="258"/>
                    <a:pt x="145" y="258"/>
                    <a:pt x="149" y="257"/>
                  </a:cubicBezTo>
                  <a:cubicBezTo>
                    <a:pt x="152" y="257"/>
                    <a:pt x="155" y="256"/>
                    <a:pt x="158" y="256"/>
                  </a:cubicBezTo>
                  <a:cubicBezTo>
                    <a:pt x="160" y="256"/>
                    <a:pt x="161" y="255"/>
                    <a:pt x="163" y="255"/>
                  </a:cubicBezTo>
                  <a:cubicBezTo>
                    <a:pt x="164" y="255"/>
                    <a:pt x="166" y="255"/>
                    <a:pt x="168" y="255"/>
                  </a:cubicBezTo>
                  <a:cubicBezTo>
                    <a:pt x="169" y="255"/>
                    <a:pt x="171" y="255"/>
                    <a:pt x="172" y="255"/>
                  </a:cubicBezTo>
                  <a:cubicBezTo>
                    <a:pt x="174" y="255"/>
                    <a:pt x="176" y="254"/>
                    <a:pt x="177" y="254"/>
                  </a:cubicBezTo>
                  <a:cubicBezTo>
                    <a:pt x="184" y="254"/>
                    <a:pt x="191" y="255"/>
                    <a:pt x="197" y="256"/>
                  </a:cubicBezTo>
                  <a:cubicBezTo>
                    <a:pt x="203" y="257"/>
                    <a:pt x="209" y="259"/>
                    <a:pt x="213" y="261"/>
                  </a:cubicBezTo>
                  <a:cubicBezTo>
                    <a:pt x="218" y="264"/>
                    <a:pt x="222" y="267"/>
                    <a:pt x="224" y="272"/>
                  </a:cubicBezTo>
                  <a:cubicBezTo>
                    <a:pt x="226" y="276"/>
                    <a:pt x="227" y="281"/>
                    <a:pt x="225" y="288"/>
                  </a:cubicBezTo>
                  <a:cubicBezTo>
                    <a:pt x="224" y="296"/>
                    <a:pt x="220" y="308"/>
                    <a:pt x="216" y="322"/>
                  </a:cubicBezTo>
                  <a:cubicBezTo>
                    <a:pt x="212" y="335"/>
                    <a:pt x="207" y="351"/>
                    <a:pt x="203" y="366"/>
                  </a:cubicBezTo>
                  <a:cubicBezTo>
                    <a:pt x="199" y="381"/>
                    <a:pt x="195" y="395"/>
                    <a:pt x="193" y="406"/>
                  </a:cubicBezTo>
                  <a:cubicBezTo>
                    <a:pt x="191" y="418"/>
                    <a:pt x="191" y="425"/>
                    <a:pt x="195" y="427"/>
                  </a:cubicBezTo>
                  <a:cubicBezTo>
                    <a:pt x="198" y="429"/>
                    <a:pt x="201" y="431"/>
                    <a:pt x="204" y="433"/>
                  </a:cubicBezTo>
                  <a:cubicBezTo>
                    <a:pt x="207" y="435"/>
                    <a:pt x="211" y="437"/>
                    <a:pt x="217" y="439"/>
                  </a:cubicBezTo>
                  <a:cubicBezTo>
                    <a:pt x="223" y="441"/>
                    <a:pt x="232" y="442"/>
                    <a:pt x="245" y="443"/>
                  </a:cubicBezTo>
                  <a:cubicBezTo>
                    <a:pt x="257" y="444"/>
                    <a:pt x="274" y="445"/>
                    <a:pt x="297" y="445"/>
                  </a:cubicBezTo>
                  <a:cubicBezTo>
                    <a:pt x="298" y="445"/>
                    <a:pt x="299" y="445"/>
                    <a:pt x="301" y="445"/>
                  </a:cubicBezTo>
                  <a:cubicBezTo>
                    <a:pt x="302" y="445"/>
                    <a:pt x="303" y="445"/>
                    <a:pt x="304" y="445"/>
                  </a:cubicBezTo>
                  <a:cubicBezTo>
                    <a:pt x="305" y="445"/>
                    <a:pt x="306" y="445"/>
                    <a:pt x="307" y="445"/>
                  </a:cubicBezTo>
                  <a:cubicBezTo>
                    <a:pt x="309" y="445"/>
                    <a:pt x="310" y="445"/>
                    <a:pt x="311" y="445"/>
                  </a:cubicBezTo>
                  <a:cubicBezTo>
                    <a:pt x="337" y="444"/>
                    <a:pt x="375" y="444"/>
                    <a:pt x="418" y="443"/>
                  </a:cubicBezTo>
                  <a:cubicBezTo>
                    <a:pt x="461" y="443"/>
                    <a:pt x="508" y="443"/>
                    <a:pt x="553" y="442"/>
                  </a:cubicBezTo>
                  <a:cubicBezTo>
                    <a:pt x="597" y="442"/>
                    <a:pt x="639" y="442"/>
                    <a:pt x="670" y="442"/>
                  </a:cubicBezTo>
                  <a:cubicBezTo>
                    <a:pt x="702" y="441"/>
                    <a:pt x="723" y="441"/>
                    <a:pt x="727" y="441"/>
                  </a:cubicBezTo>
                  <a:cubicBezTo>
                    <a:pt x="1025" y="434"/>
                    <a:pt x="1025" y="434"/>
                    <a:pt x="1025" y="434"/>
                  </a:cubicBezTo>
                  <a:cubicBezTo>
                    <a:pt x="1023" y="432"/>
                    <a:pt x="1016" y="421"/>
                    <a:pt x="1005" y="405"/>
                  </a:cubicBezTo>
                  <a:cubicBezTo>
                    <a:pt x="994" y="390"/>
                    <a:pt x="981" y="370"/>
                    <a:pt x="969" y="350"/>
                  </a:cubicBezTo>
                  <a:cubicBezTo>
                    <a:pt x="957" y="331"/>
                    <a:pt x="946" y="312"/>
                    <a:pt x="939" y="296"/>
                  </a:cubicBezTo>
                  <a:cubicBezTo>
                    <a:pt x="932" y="281"/>
                    <a:pt x="929" y="270"/>
                    <a:pt x="934" y="267"/>
                  </a:cubicBezTo>
                  <a:cubicBezTo>
                    <a:pt x="936" y="265"/>
                    <a:pt x="939" y="262"/>
                    <a:pt x="941" y="260"/>
                  </a:cubicBezTo>
                  <a:cubicBezTo>
                    <a:pt x="944" y="258"/>
                    <a:pt x="946" y="255"/>
                    <a:pt x="950" y="253"/>
                  </a:cubicBezTo>
                  <a:cubicBezTo>
                    <a:pt x="953" y="252"/>
                    <a:pt x="956" y="250"/>
                    <a:pt x="961" y="249"/>
                  </a:cubicBezTo>
                  <a:cubicBezTo>
                    <a:pt x="966" y="247"/>
                    <a:pt x="971" y="247"/>
                    <a:pt x="979" y="247"/>
                  </a:cubicBezTo>
                  <a:cubicBezTo>
                    <a:pt x="982" y="247"/>
                    <a:pt x="985" y="247"/>
                    <a:pt x="989" y="247"/>
                  </a:cubicBezTo>
                  <a:cubicBezTo>
                    <a:pt x="992" y="247"/>
                    <a:pt x="996" y="248"/>
                    <a:pt x="1000" y="248"/>
                  </a:cubicBezTo>
                  <a:cubicBezTo>
                    <a:pt x="1004" y="249"/>
                    <a:pt x="1009" y="249"/>
                    <a:pt x="1014" y="250"/>
                  </a:cubicBezTo>
                  <a:cubicBezTo>
                    <a:pt x="1019" y="251"/>
                    <a:pt x="1024" y="252"/>
                    <a:pt x="1030" y="253"/>
                  </a:cubicBezTo>
                  <a:cubicBezTo>
                    <a:pt x="1035" y="254"/>
                    <a:pt x="1040" y="255"/>
                    <a:pt x="1046" y="255"/>
                  </a:cubicBezTo>
                  <a:cubicBezTo>
                    <a:pt x="1051" y="256"/>
                    <a:pt x="1056" y="257"/>
                    <a:pt x="1061" y="257"/>
                  </a:cubicBezTo>
                  <a:cubicBezTo>
                    <a:pt x="1065" y="258"/>
                    <a:pt x="1070" y="258"/>
                    <a:pt x="1075" y="258"/>
                  </a:cubicBezTo>
                  <a:cubicBezTo>
                    <a:pt x="1080" y="258"/>
                    <a:pt x="1084" y="259"/>
                    <a:pt x="1089" y="259"/>
                  </a:cubicBezTo>
                  <a:cubicBezTo>
                    <a:pt x="1101" y="258"/>
                    <a:pt x="1112" y="258"/>
                    <a:pt x="1122" y="256"/>
                  </a:cubicBezTo>
                  <a:cubicBezTo>
                    <a:pt x="1131" y="254"/>
                    <a:pt x="1140" y="252"/>
                    <a:pt x="1148" y="249"/>
                  </a:cubicBezTo>
                  <a:cubicBezTo>
                    <a:pt x="1155" y="247"/>
                    <a:pt x="1161" y="243"/>
                    <a:pt x="1166" y="240"/>
                  </a:cubicBezTo>
                  <a:cubicBezTo>
                    <a:pt x="1171" y="236"/>
                    <a:pt x="1174" y="233"/>
                    <a:pt x="1175" y="229"/>
                  </a:cubicBezTo>
                  <a:cubicBezTo>
                    <a:pt x="1178" y="223"/>
                    <a:pt x="1179" y="217"/>
                    <a:pt x="1178" y="211"/>
                  </a:cubicBezTo>
                  <a:cubicBezTo>
                    <a:pt x="1177" y="205"/>
                    <a:pt x="1175" y="199"/>
                    <a:pt x="1171" y="192"/>
                  </a:cubicBezTo>
                  <a:close/>
                </a:path>
              </a:pathLst>
            </a:custGeom>
            <a:solidFill>
              <a:schemeClr val="accent1">
                <a:lumMod val="75000"/>
              </a:schemeClr>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sp>
        <p:nvSpPr>
          <p:cNvPr id="23" name="任意多边形 21"/>
          <p:cNvSpPr/>
          <p:nvPr/>
        </p:nvSpPr>
        <p:spPr>
          <a:xfrm>
            <a:off x="5134044" y="5116934"/>
            <a:ext cx="1561822" cy="400050"/>
          </a:xfrm>
          <a:custGeom>
            <a:avLst/>
            <a:gdLst>
              <a:gd name="connsiteX0" fmla="*/ 0 w 1562100"/>
              <a:gd name="connsiteY0" fmla="*/ 0 h 400050"/>
              <a:gd name="connsiteX1" fmla="*/ 304800 w 1562100"/>
              <a:gd name="connsiteY1" fmla="*/ 400050 h 400050"/>
              <a:gd name="connsiteX2" fmla="*/ 1562100 w 1562100"/>
              <a:gd name="connsiteY2" fmla="*/ 400050 h 400050"/>
            </a:gdLst>
            <a:ahLst/>
            <a:cxnLst>
              <a:cxn ang="0">
                <a:pos x="connsiteX0" y="connsiteY0"/>
              </a:cxn>
              <a:cxn ang="0">
                <a:pos x="connsiteX1" y="connsiteY1"/>
              </a:cxn>
              <a:cxn ang="0">
                <a:pos x="connsiteX2" y="connsiteY2"/>
              </a:cxn>
            </a:cxnLst>
            <a:rect l="l" t="t" r="r" b="b"/>
            <a:pathLst>
              <a:path w="1562100" h="400050">
                <a:moveTo>
                  <a:pt x="0" y="0"/>
                </a:moveTo>
                <a:lnTo>
                  <a:pt x="304800" y="400050"/>
                </a:lnTo>
                <a:lnTo>
                  <a:pt x="1562100" y="40005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4" name="任意多边形 22"/>
          <p:cNvSpPr/>
          <p:nvPr/>
        </p:nvSpPr>
        <p:spPr>
          <a:xfrm>
            <a:off x="2584565" y="3869224"/>
            <a:ext cx="1542775" cy="381000"/>
          </a:xfrm>
          <a:custGeom>
            <a:avLst/>
            <a:gdLst>
              <a:gd name="connsiteX0" fmla="*/ 1543050 w 1543050"/>
              <a:gd name="connsiteY0" fmla="*/ 0 h 381000"/>
              <a:gd name="connsiteX1" fmla="*/ 1238250 w 1543050"/>
              <a:gd name="connsiteY1" fmla="*/ 381000 h 381000"/>
              <a:gd name="connsiteX2" fmla="*/ 0 w 1543050"/>
              <a:gd name="connsiteY2" fmla="*/ 381000 h 381000"/>
            </a:gdLst>
            <a:ahLst/>
            <a:cxnLst>
              <a:cxn ang="0">
                <a:pos x="connsiteX0" y="connsiteY0"/>
              </a:cxn>
              <a:cxn ang="0">
                <a:pos x="connsiteX1" y="connsiteY1"/>
              </a:cxn>
              <a:cxn ang="0">
                <a:pos x="connsiteX2" y="connsiteY2"/>
              </a:cxn>
            </a:cxnLst>
            <a:rect l="l" t="t" r="r" b="b"/>
            <a:pathLst>
              <a:path w="1543050" h="381000">
                <a:moveTo>
                  <a:pt x="1543050" y="0"/>
                </a:moveTo>
                <a:lnTo>
                  <a:pt x="1238250" y="381000"/>
                </a:lnTo>
                <a:lnTo>
                  <a:pt x="0" y="38100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5" name="任意多边形 23"/>
          <p:cNvSpPr/>
          <p:nvPr/>
        </p:nvSpPr>
        <p:spPr>
          <a:xfrm>
            <a:off x="5817934" y="3428963"/>
            <a:ext cx="1561822" cy="400050"/>
          </a:xfrm>
          <a:custGeom>
            <a:avLst/>
            <a:gdLst>
              <a:gd name="connsiteX0" fmla="*/ 0 w 1562100"/>
              <a:gd name="connsiteY0" fmla="*/ 0 h 400050"/>
              <a:gd name="connsiteX1" fmla="*/ 304800 w 1562100"/>
              <a:gd name="connsiteY1" fmla="*/ 400050 h 400050"/>
              <a:gd name="connsiteX2" fmla="*/ 1562100 w 1562100"/>
              <a:gd name="connsiteY2" fmla="*/ 400050 h 400050"/>
            </a:gdLst>
            <a:ahLst/>
            <a:cxnLst>
              <a:cxn ang="0">
                <a:pos x="connsiteX0" y="connsiteY0"/>
              </a:cxn>
              <a:cxn ang="0">
                <a:pos x="connsiteX1" y="connsiteY1"/>
              </a:cxn>
              <a:cxn ang="0">
                <a:pos x="connsiteX2" y="connsiteY2"/>
              </a:cxn>
            </a:cxnLst>
            <a:rect l="l" t="t" r="r" b="b"/>
            <a:pathLst>
              <a:path w="1562100" h="400050">
                <a:moveTo>
                  <a:pt x="0" y="0"/>
                </a:moveTo>
                <a:lnTo>
                  <a:pt x="304800" y="400050"/>
                </a:lnTo>
                <a:lnTo>
                  <a:pt x="1562100" y="40005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6" name="任意多边形 24"/>
          <p:cNvSpPr/>
          <p:nvPr/>
        </p:nvSpPr>
        <p:spPr>
          <a:xfrm>
            <a:off x="7783351" y="2771744"/>
            <a:ext cx="1561822" cy="400050"/>
          </a:xfrm>
          <a:custGeom>
            <a:avLst/>
            <a:gdLst>
              <a:gd name="connsiteX0" fmla="*/ 0 w 1562100"/>
              <a:gd name="connsiteY0" fmla="*/ 0 h 400050"/>
              <a:gd name="connsiteX1" fmla="*/ 304800 w 1562100"/>
              <a:gd name="connsiteY1" fmla="*/ 400050 h 400050"/>
              <a:gd name="connsiteX2" fmla="*/ 1562100 w 1562100"/>
              <a:gd name="connsiteY2" fmla="*/ 400050 h 400050"/>
            </a:gdLst>
            <a:ahLst/>
            <a:cxnLst>
              <a:cxn ang="0">
                <a:pos x="connsiteX0" y="connsiteY0"/>
              </a:cxn>
              <a:cxn ang="0">
                <a:pos x="connsiteX1" y="connsiteY1"/>
              </a:cxn>
              <a:cxn ang="0">
                <a:pos x="connsiteX2" y="connsiteY2"/>
              </a:cxn>
            </a:cxnLst>
            <a:rect l="l" t="t" r="r" b="b"/>
            <a:pathLst>
              <a:path w="1562100" h="400050">
                <a:moveTo>
                  <a:pt x="0" y="0"/>
                </a:moveTo>
                <a:lnTo>
                  <a:pt x="304800" y="400050"/>
                </a:lnTo>
                <a:lnTo>
                  <a:pt x="1562100" y="40005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7" name="任意多边形 25"/>
          <p:cNvSpPr/>
          <p:nvPr/>
        </p:nvSpPr>
        <p:spPr>
          <a:xfrm flipV="1">
            <a:off x="4580553" y="1900877"/>
            <a:ext cx="1542775" cy="329936"/>
          </a:xfrm>
          <a:custGeom>
            <a:avLst/>
            <a:gdLst>
              <a:gd name="connsiteX0" fmla="*/ 1543050 w 1543050"/>
              <a:gd name="connsiteY0" fmla="*/ 0 h 381000"/>
              <a:gd name="connsiteX1" fmla="*/ 1238250 w 1543050"/>
              <a:gd name="connsiteY1" fmla="*/ 381000 h 381000"/>
              <a:gd name="connsiteX2" fmla="*/ 0 w 1543050"/>
              <a:gd name="connsiteY2" fmla="*/ 381000 h 381000"/>
            </a:gdLst>
            <a:ahLst/>
            <a:cxnLst>
              <a:cxn ang="0">
                <a:pos x="connsiteX0" y="connsiteY0"/>
              </a:cxn>
              <a:cxn ang="0">
                <a:pos x="connsiteX1" y="connsiteY1"/>
              </a:cxn>
              <a:cxn ang="0">
                <a:pos x="connsiteX2" y="connsiteY2"/>
              </a:cxn>
            </a:cxnLst>
            <a:rect l="l" t="t" r="r" b="b"/>
            <a:pathLst>
              <a:path w="1543050" h="381000">
                <a:moveTo>
                  <a:pt x="1543050" y="0"/>
                </a:moveTo>
                <a:lnTo>
                  <a:pt x="1238250" y="381000"/>
                </a:lnTo>
                <a:lnTo>
                  <a:pt x="0" y="38100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8" name="KSO_Shape"/>
          <p:cNvSpPr/>
          <p:nvPr/>
        </p:nvSpPr>
        <p:spPr bwMode="auto">
          <a:xfrm flipH="1">
            <a:off x="7227477" y="1410844"/>
            <a:ext cx="1090469" cy="1160142"/>
          </a:xfrm>
          <a:custGeom>
            <a:avLst/>
            <a:gdLst>
              <a:gd name="T0" fmla="*/ 803970 w 12269552"/>
              <a:gd name="T1" fmla="*/ 262762 h 11753851"/>
              <a:gd name="T2" fmla="*/ 1171916 w 12269552"/>
              <a:gd name="T3" fmla="*/ 262762 h 11753851"/>
              <a:gd name="T4" fmla="*/ 1241319 w 12269552"/>
              <a:gd name="T5" fmla="*/ 290855 h 11753851"/>
              <a:gd name="T6" fmla="*/ 1475966 w 12269552"/>
              <a:gd name="T7" fmla="*/ 525518 h 11753851"/>
              <a:gd name="T8" fmla="*/ 1670404 w 12269552"/>
              <a:gd name="T9" fmla="*/ 331067 h 11753851"/>
              <a:gd name="T10" fmla="*/ 1721079 w 12269552"/>
              <a:gd name="T11" fmla="*/ 312889 h 11753851"/>
              <a:gd name="T12" fmla="*/ 1800397 w 12269552"/>
              <a:gd name="T13" fmla="*/ 391661 h 11753851"/>
              <a:gd name="T14" fmla="*/ 1782220 w 12269552"/>
              <a:gd name="T15" fmla="*/ 441238 h 11753851"/>
              <a:gd name="T16" fmla="*/ 1547572 w 12269552"/>
              <a:gd name="T17" fmla="*/ 678105 h 11753851"/>
              <a:gd name="T18" fmla="*/ 1419232 w 12269552"/>
              <a:gd name="T19" fmla="*/ 688571 h 11753851"/>
              <a:gd name="T20" fmla="*/ 1275469 w 12269552"/>
              <a:gd name="T21" fmla="*/ 544247 h 11753851"/>
              <a:gd name="T22" fmla="*/ 1050185 w 12269552"/>
              <a:gd name="T23" fmla="*/ 804250 h 11753851"/>
              <a:gd name="T24" fmla="*/ 1256190 w 12269552"/>
              <a:gd name="T25" fmla="*/ 1010268 h 11753851"/>
              <a:gd name="T26" fmla="*/ 1274918 w 12269552"/>
              <a:gd name="T27" fmla="*/ 1130905 h 11753851"/>
              <a:gd name="T28" fmla="*/ 1159247 w 12269552"/>
              <a:gd name="T29" fmla="*/ 1646503 h 11753851"/>
              <a:gd name="T30" fmla="*/ 1063405 w 12269552"/>
              <a:gd name="T31" fmla="*/ 1724724 h 11753851"/>
              <a:gd name="T32" fmla="*/ 965360 w 12269552"/>
              <a:gd name="T33" fmla="*/ 1626672 h 11753851"/>
              <a:gd name="T34" fmla="*/ 968114 w 12269552"/>
              <a:gd name="T35" fmla="*/ 1601884 h 11753851"/>
              <a:gd name="T36" fmla="*/ 1063405 w 12269552"/>
              <a:gd name="T37" fmla="*/ 1179380 h 11753851"/>
              <a:gd name="T38" fmla="*/ 828757 w 12269552"/>
              <a:gd name="T39" fmla="*/ 951327 h 11753851"/>
              <a:gd name="T40" fmla="*/ 627709 w 12269552"/>
              <a:gd name="T41" fmla="*/ 1176075 h 11753851"/>
              <a:gd name="T42" fmla="*/ 508182 w 12269552"/>
              <a:gd name="T43" fmla="*/ 1213533 h 11753851"/>
              <a:gd name="T44" fmla="*/ 100027 w 12269552"/>
              <a:gd name="T45" fmla="*/ 1214084 h 11753851"/>
              <a:gd name="T46" fmla="*/ 2533 w 12269552"/>
              <a:gd name="T47" fmla="*/ 1137515 h 11753851"/>
              <a:gd name="T48" fmla="*/ 75791 w 12269552"/>
              <a:gd name="T49" fmla="*/ 1020735 h 11753851"/>
              <a:gd name="T50" fmla="*/ 100578 w 12269552"/>
              <a:gd name="T51" fmla="*/ 1018531 h 11753851"/>
              <a:gd name="T52" fmla="*/ 451999 w 12269552"/>
              <a:gd name="T53" fmla="*/ 1019633 h 11753851"/>
              <a:gd name="T54" fmla="*/ 971969 w 12269552"/>
              <a:gd name="T55" fmla="*/ 417001 h 11753851"/>
              <a:gd name="T56" fmla="*/ 835918 w 12269552"/>
              <a:gd name="T57" fmla="*/ 416450 h 11753851"/>
              <a:gd name="T58" fmla="*/ 599617 w 12269552"/>
              <a:gd name="T59" fmla="*/ 689122 h 11753851"/>
              <a:gd name="T60" fmla="*/ 541231 w 12269552"/>
              <a:gd name="T61" fmla="*/ 716664 h 11753851"/>
              <a:gd name="T62" fmla="*/ 464667 w 12269552"/>
              <a:gd name="T63" fmla="*/ 640647 h 11753851"/>
              <a:gd name="T64" fmla="*/ 490556 w 12269552"/>
              <a:gd name="T65" fmla="*/ 583358 h 11753851"/>
              <a:gd name="T66" fmla="*/ 745033 w 12269552"/>
              <a:gd name="T67" fmla="*/ 290304 h 11753851"/>
              <a:gd name="T68" fmla="*/ 803970 w 12269552"/>
              <a:gd name="T69" fmla="*/ 262762 h 11753851"/>
              <a:gd name="T70" fmla="*/ 1357685 w 12269552"/>
              <a:gd name="T71" fmla="*/ 0 h 11753851"/>
              <a:gd name="T72" fmla="*/ 1509449 w 12269552"/>
              <a:gd name="T73" fmla="*/ 151764 h 11753851"/>
              <a:gd name="T74" fmla="*/ 1357685 w 12269552"/>
              <a:gd name="T75" fmla="*/ 303527 h 11753851"/>
              <a:gd name="T76" fmla="*/ 1205921 w 12269552"/>
              <a:gd name="T77" fmla="*/ 151764 h 11753851"/>
              <a:gd name="T78" fmla="*/ 1357685 w 12269552"/>
              <a:gd name="T79" fmla="*/ 0 h 117538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269552" h="11753851">
                <a:moveTo>
                  <a:pt x="5478990" y="1790700"/>
                </a:moveTo>
                <a:cubicBezTo>
                  <a:pt x="7986505" y="1790700"/>
                  <a:pt x="7986505" y="1790700"/>
                  <a:pt x="7986505" y="1790700"/>
                </a:cubicBezTo>
                <a:cubicBezTo>
                  <a:pt x="8170440" y="1790700"/>
                  <a:pt x="8335605" y="1862026"/>
                  <a:pt x="8459480" y="1982155"/>
                </a:cubicBezTo>
                <a:cubicBezTo>
                  <a:pt x="10058584" y="3581364"/>
                  <a:pt x="10058584" y="3581364"/>
                  <a:pt x="10058584" y="3581364"/>
                </a:cubicBezTo>
                <a:cubicBezTo>
                  <a:pt x="11383663" y="2256197"/>
                  <a:pt x="11383663" y="2256197"/>
                  <a:pt x="11383663" y="2256197"/>
                </a:cubicBezTo>
                <a:cubicBezTo>
                  <a:pt x="11477507" y="2177363"/>
                  <a:pt x="11597628" y="2132315"/>
                  <a:pt x="11729010" y="2132315"/>
                </a:cubicBezTo>
                <a:cubicBezTo>
                  <a:pt x="12029311" y="2132315"/>
                  <a:pt x="12269552" y="2372572"/>
                  <a:pt x="12269552" y="2669139"/>
                </a:cubicBezTo>
                <a:cubicBezTo>
                  <a:pt x="12269552" y="2796776"/>
                  <a:pt x="12220753" y="2916904"/>
                  <a:pt x="12145678" y="3007000"/>
                </a:cubicBezTo>
                <a:cubicBezTo>
                  <a:pt x="10546573" y="4621226"/>
                  <a:pt x="10546573" y="4621226"/>
                  <a:pt x="10546573" y="4621226"/>
                </a:cubicBezTo>
                <a:cubicBezTo>
                  <a:pt x="10062338" y="5105494"/>
                  <a:pt x="9671946" y="4692552"/>
                  <a:pt x="9671946" y="4692552"/>
                </a:cubicBezTo>
                <a:cubicBezTo>
                  <a:pt x="8692213" y="3709001"/>
                  <a:pt x="8692213" y="3709001"/>
                  <a:pt x="8692213" y="3709001"/>
                </a:cubicBezTo>
                <a:cubicBezTo>
                  <a:pt x="7156923" y="5480895"/>
                  <a:pt x="7156923" y="5480895"/>
                  <a:pt x="7156923" y="5480895"/>
                </a:cubicBezTo>
                <a:cubicBezTo>
                  <a:pt x="8560831" y="6884896"/>
                  <a:pt x="8560831" y="6884896"/>
                  <a:pt x="8560831" y="6884896"/>
                </a:cubicBezTo>
                <a:cubicBezTo>
                  <a:pt x="8560831" y="6884896"/>
                  <a:pt x="8857379" y="7158939"/>
                  <a:pt x="8688459" y="7707025"/>
                </a:cubicBezTo>
                <a:cubicBezTo>
                  <a:pt x="7900169" y="11220781"/>
                  <a:pt x="7900169" y="11220781"/>
                  <a:pt x="7900169" y="11220781"/>
                </a:cubicBezTo>
                <a:cubicBezTo>
                  <a:pt x="7840108" y="11524856"/>
                  <a:pt x="7569837" y="11753851"/>
                  <a:pt x="7247013" y="11753851"/>
                </a:cubicBezTo>
                <a:cubicBezTo>
                  <a:pt x="6879144" y="11753851"/>
                  <a:pt x="6578843" y="11453530"/>
                  <a:pt x="6578843" y="11085637"/>
                </a:cubicBezTo>
                <a:cubicBezTo>
                  <a:pt x="6578843" y="11025572"/>
                  <a:pt x="6586351" y="10969262"/>
                  <a:pt x="6597612" y="10916706"/>
                </a:cubicBezTo>
                <a:cubicBezTo>
                  <a:pt x="7247013" y="8037378"/>
                  <a:pt x="7247013" y="8037378"/>
                  <a:pt x="7247013" y="8037378"/>
                </a:cubicBezTo>
                <a:cubicBezTo>
                  <a:pt x="5647909" y="6483216"/>
                  <a:pt x="5647909" y="6483216"/>
                  <a:pt x="5647909" y="6483216"/>
                </a:cubicBezTo>
                <a:cubicBezTo>
                  <a:pt x="4277784" y="8014854"/>
                  <a:pt x="4277784" y="8014854"/>
                  <a:pt x="4277784" y="8014854"/>
                </a:cubicBezTo>
                <a:cubicBezTo>
                  <a:pt x="4277784" y="8014854"/>
                  <a:pt x="4056312" y="8288897"/>
                  <a:pt x="3463217" y="8270127"/>
                </a:cubicBezTo>
                <a:cubicBezTo>
                  <a:pt x="681676" y="8273881"/>
                  <a:pt x="681676" y="8273881"/>
                  <a:pt x="681676" y="8273881"/>
                </a:cubicBezTo>
                <a:cubicBezTo>
                  <a:pt x="370114" y="8277635"/>
                  <a:pt x="88581" y="8067410"/>
                  <a:pt x="17260" y="7752073"/>
                </a:cubicBezTo>
                <a:cubicBezTo>
                  <a:pt x="-65323" y="7391688"/>
                  <a:pt x="156149" y="7038811"/>
                  <a:pt x="516511" y="6956222"/>
                </a:cubicBezTo>
                <a:cubicBezTo>
                  <a:pt x="572817" y="6944960"/>
                  <a:pt x="629124" y="6941206"/>
                  <a:pt x="685430" y="6941206"/>
                </a:cubicBezTo>
                <a:cubicBezTo>
                  <a:pt x="3080333" y="6948714"/>
                  <a:pt x="3080333" y="6948714"/>
                  <a:pt x="3080333" y="6948714"/>
                </a:cubicBezTo>
                <a:cubicBezTo>
                  <a:pt x="6623888" y="2841824"/>
                  <a:pt x="6623888" y="2841824"/>
                  <a:pt x="6623888" y="2841824"/>
                </a:cubicBezTo>
                <a:lnTo>
                  <a:pt x="5696708" y="2838070"/>
                </a:lnTo>
                <a:cubicBezTo>
                  <a:pt x="4086342" y="4696306"/>
                  <a:pt x="4086342" y="4696306"/>
                  <a:pt x="4086342" y="4696306"/>
                </a:cubicBezTo>
                <a:cubicBezTo>
                  <a:pt x="3992498" y="4812681"/>
                  <a:pt x="3849855" y="4884007"/>
                  <a:pt x="3688443" y="4884007"/>
                </a:cubicBezTo>
                <a:cubicBezTo>
                  <a:pt x="3399403" y="4884007"/>
                  <a:pt x="3166669" y="4651258"/>
                  <a:pt x="3166669" y="4365953"/>
                </a:cubicBezTo>
                <a:cubicBezTo>
                  <a:pt x="3166669" y="4208284"/>
                  <a:pt x="3234237" y="4069386"/>
                  <a:pt x="3343097" y="3975536"/>
                </a:cubicBezTo>
                <a:cubicBezTo>
                  <a:pt x="5077337" y="1978401"/>
                  <a:pt x="5077337" y="1978401"/>
                  <a:pt x="5077337" y="1978401"/>
                </a:cubicBezTo>
                <a:cubicBezTo>
                  <a:pt x="5171181" y="1862026"/>
                  <a:pt x="5313824" y="1790700"/>
                  <a:pt x="5478990" y="1790700"/>
                </a:cubicBezTo>
                <a:close/>
                <a:moveTo>
                  <a:pt x="9252509" y="0"/>
                </a:moveTo>
                <a:cubicBezTo>
                  <a:pt x="9823713" y="0"/>
                  <a:pt x="10286766" y="463053"/>
                  <a:pt x="10286766" y="1034257"/>
                </a:cubicBezTo>
                <a:cubicBezTo>
                  <a:pt x="10286766" y="1605461"/>
                  <a:pt x="9823713" y="2068514"/>
                  <a:pt x="9252509" y="2068514"/>
                </a:cubicBezTo>
                <a:cubicBezTo>
                  <a:pt x="8681305" y="2068514"/>
                  <a:pt x="8218252" y="1605461"/>
                  <a:pt x="8218252" y="1034257"/>
                </a:cubicBezTo>
                <a:cubicBezTo>
                  <a:pt x="8218252" y="463053"/>
                  <a:pt x="8681305" y="0"/>
                  <a:pt x="9252509" y="0"/>
                </a:cubicBezTo>
                <a:close/>
              </a:path>
            </a:pathLst>
          </a:custGeom>
          <a:solidFill>
            <a:schemeClr val="accent1"/>
          </a:solidFill>
          <a:ln>
            <a:noFill/>
          </a:ln>
          <a:effectLst>
            <a:outerShdw blurRad="76200" dir="18900000" sy="23000" kx="-1200000" algn="bl" rotWithShape="0">
              <a:prstClr val="black">
                <a:alpha val="20000"/>
              </a:prstClr>
            </a:outerShdw>
          </a:effectLst>
        </p:spPr>
        <p:txBody>
          <a:bodyPr lIns="91424" tIns="45713" rIns="91424" bIns="45713" anchor="ctr" anchorCtr="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000000"/>
              </a:solidFill>
              <a:effectLst/>
              <a:uLnTx/>
              <a:uFillTx/>
              <a:cs typeface="+mn-ea"/>
              <a:sym typeface="+mn-lt"/>
            </a:endParaRPr>
          </a:p>
        </p:txBody>
      </p:sp>
      <p:sp>
        <p:nvSpPr>
          <p:cNvPr id="29" name="TextBox 23"/>
          <p:cNvSpPr txBox="1"/>
          <p:nvPr/>
        </p:nvSpPr>
        <p:spPr>
          <a:xfrm>
            <a:off x="573210" y="4122091"/>
            <a:ext cx="1677424" cy="498598"/>
          </a:xfrm>
          <a:prstGeom prst="rect">
            <a:avLst/>
          </a:prstGeom>
          <a:noFill/>
        </p:spPr>
        <p:txBody>
          <a:bodyPr wrap="square" lIns="0" tIns="0" rIns="0" bIns="0" rtlCol="0">
            <a:spAutoFit/>
          </a:bodyPr>
          <a:lstStyle/>
          <a:p>
            <a:pPr algn="r" defTabSz="866775"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endParaRPr lang="zh-CN" altLang="en-US" sz="900" dirty="0">
              <a:solidFill>
                <a:schemeClr val="bg1">
                  <a:lumMod val="50000"/>
                </a:schemeClr>
              </a:solidFill>
              <a:cs typeface="+mn-ea"/>
              <a:sym typeface="+mn-lt"/>
            </a:endParaRPr>
          </a:p>
        </p:txBody>
      </p:sp>
      <p:sp>
        <p:nvSpPr>
          <p:cNvPr id="30" name="TextBox 24"/>
          <p:cNvSpPr txBox="1"/>
          <p:nvPr/>
        </p:nvSpPr>
        <p:spPr>
          <a:xfrm>
            <a:off x="960216" y="3863011"/>
            <a:ext cx="1290418" cy="215444"/>
          </a:xfrm>
          <a:prstGeom prst="rect">
            <a:avLst/>
          </a:prstGeom>
          <a:noFill/>
        </p:spPr>
        <p:txBody>
          <a:bodyPr wrap="none" lIns="0" tIns="0" rIns="0" bIns="0" rtlCol="0">
            <a:spAutoFit/>
          </a:bodyPr>
          <a:lstStyle/>
          <a:p>
            <a:pPr algn="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31" name="TextBox 23"/>
          <p:cNvSpPr txBox="1"/>
          <p:nvPr/>
        </p:nvSpPr>
        <p:spPr>
          <a:xfrm>
            <a:off x="2527918" y="1816266"/>
            <a:ext cx="1677424" cy="498598"/>
          </a:xfrm>
          <a:prstGeom prst="rect">
            <a:avLst/>
          </a:prstGeom>
          <a:noFill/>
        </p:spPr>
        <p:txBody>
          <a:bodyPr wrap="square" lIns="0" tIns="0" rIns="0" bIns="0" rtlCol="0">
            <a:spAutoFit/>
          </a:bodyPr>
          <a:lstStyle/>
          <a:p>
            <a:pPr algn="r" defTabSz="866775"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endParaRPr lang="zh-CN" altLang="en-US" sz="900" dirty="0">
              <a:solidFill>
                <a:schemeClr val="bg1">
                  <a:lumMod val="50000"/>
                </a:schemeClr>
              </a:solidFill>
              <a:cs typeface="+mn-ea"/>
              <a:sym typeface="+mn-lt"/>
            </a:endParaRPr>
          </a:p>
        </p:txBody>
      </p:sp>
      <p:sp>
        <p:nvSpPr>
          <p:cNvPr id="32" name="TextBox 24"/>
          <p:cNvSpPr txBox="1"/>
          <p:nvPr/>
        </p:nvSpPr>
        <p:spPr>
          <a:xfrm>
            <a:off x="2914924" y="1557186"/>
            <a:ext cx="1290418" cy="215444"/>
          </a:xfrm>
          <a:prstGeom prst="rect">
            <a:avLst/>
          </a:prstGeom>
          <a:noFill/>
        </p:spPr>
        <p:txBody>
          <a:bodyPr wrap="none" lIns="0" tIns="0" rIns="0" bIns="0" rtlCol="0">
            <a:spAutoFit/>
          </a:bodyPr>
          <a:lstStyle/>
          <a:p>
            <a:pPr algn="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33" name="TextBox 23"/>
          <p:cNvSpPr txBox="1"/>
          <p:nvPr/>
        </p:nvSpPr>
        <p:spPr>
          <a:xfrm>
            <a:off x="9783363" y="3003969"/>
            <a:ext cx="1766132" cy="4985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endParaRPr lang="zh-CN" altLang="en-US" sz="900" dirty="0">
              <a:solidFill>
                <a:schemeClr val="bg1">
                  <a:lumMod val="50000"/>
                </a:schemeClr>
              </a:solidFill>
              <a:cs typeface="+mn-ea"/>
              <a:sym typeface="+mn-lt"/>
            </a:endParaRPr>
          </a:p>
        </p:txBody>
      </p:sp>
      <p:sp>
        <p:nvSpPr>
          <p:cNvPr id="34" name="TextBox 24"/>
          <p:cNvSpPr txBox="1"/>
          <p:nvPr/>
        </p:nvSpPr>
        <p:spPr>
          <a:xfrm>
            <a:off x="9783362" y="2744889"/>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35" name="TextBox 23"/>
          <p:cNvSpPr txBox="1"/>
          <p:nvPr/>
        </p:nvSpPr>
        <p:spPr>
          <a:xfrm>
            <a:off x="7878363" y="3688704"/>
            <a:ext cx="1766132" cy="4985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endParaRPr lang="zh-CN" altLang="en-US" sz="900" dirty="0">
              <a:solidFill>
                <a:schemeClr val="bg1">
                  <a:lumMod val="50000"/>
                </a:schemeClr>
              </a:solidFill>
              <a:cs typeface="+mn-ea"/>
              <a:sym typeface="+mn-lt"/>
            </a:endParaRPr>
          </a:p>
        </p:txBody>
      </p:sp>
      <p:sp>
        <p:nvSpPr>
          <p:cNvPr id="36" name="TextBox 24"/>
          <p:cNvSpPr txBox="1"/>
          <p:nvPr/>
        </p:nvSpPr>
        <p:spPr>
          <a:xfrm>
            <a:off x="7878362" y="3429624"/>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37" name="TextBox 23"/>
          <p:cNvSpPr txBox="1"/>
          <p:nvPr/>
        </p:nvSpPr>
        <p:spPr>
          <a:xfrm>
            <a:off x="7141763" y="5381397"/>
            <a:ext cx="1766132" cy="4985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endParaRPr lang="zh-CN" altLang="en-US" sz="900" dirty="0">
              <a:solidFill>
                <a:schemeClr val="bg1">
                  <a:lumMod val="50000"/>
                </a:schemeClr>
              </a:solidFill>
              <a:cs typeface="+mn-ea"/>
              <a:sym typeface="+mn-lt"/>
            </a:endParaRPr>
          </a:p>
        </p:txBody>
      </p:sp>
      <p:sp>
        <p:nvSpPr>
          <p:cNvPr id="38" name="TextBox 24"/>
          <p:cNvSpPr txBox="1"/>
          <p:nvPr/>
        </p:nvSpPr>
        <p:spPr>
          <a:xfrm>
            <a:off x="7141762" y="5122317"/>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39" name="文本框 38"/>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1800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250" fill="hold"/>
                                        <p:tgtEl>
                                          <p:spTgt spid="18"/>
                                        </p:tgtEl>
                                        <p:attrNameLst>
                                          <p:attrName>ppt_x</p:attrName>
                                        </p:attrNameLst>
                                      </p:cBhvr>
                                      <p:tavLst>
                                        <p:tav tm="0">
                                          <p:val>
                                            <p:strVal val="#ppt_x"/>
                                          </p:val>
                                        </p:tav>
                                        <p:tav tm="100000">
                                          <p:val>
                                            <p:strVal val="#ppt_x"/>
                                          </p:val>
                                        </p:tav>
                                      </p:tavLst>
                                    </p:anim>
                                    <p:anim calcmode="lin" valueType="num">
                                      <p:cBhvr additive="base">
                                        <p:cTn id="8" dur="125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accel="18000" fill="hold"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250" fill="hold"/>
                                        <p:tgtEl>
                                          <p:spTgt spid="14"/>
                                        </p:tgtEl>
                                        <p:attrNameLst>
                                          <p:attrName>ppt_x</p:attrName>
                                        </p:attrNameLst>
                                      </p:cBhvr>
                                      <p:tavLst>
                                        <p:tav tm="0">
                                          <p:val>
                                            <p:strVal val="#ppt_x"/>
                                          </p:val>
                                        </p:tav>
                                        <p:tav tm="100000">
                                          <p:val>
                                            <p:strVal val="#ppt_x"/>
                                          </p:val>
                                        </p:tav>
                                      </p:tavLst>
                                    </p:anim>
                                    <p:anim calcmode="lin" valueType="num">
                                      <p:cBhvr additive="base">
                                        <p:cTn id="12" dur="125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1" accel="18000" fill="hold"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250" fill="hold"/>
                                        <p:tgtEl>
                                          <p:spTgt spid="11"/>
                                        </p:tgtEl>
                                        <p:attrNameLst>
                                          <p:attrName>ppt_x</p:attrName>
                                        </p:attrNameLst>
                                      </p:cBhvr>
                                      <p:tavLst>
                                        <p:tav tm="0">
                                          <p:val>
                                            <p:strVal val="#ppt_x"/>
                                          </p:val>
                                        </p:tav>
                                        <p:tav tm="100000">
                                          <p:val>
                                            <p:strVal val="#ppt_x"/>
                                          </p:val>
                                        </p:tav>
                                      </p:tavLst>
                                    </p:anim>
                                    <p:anim calcmode="lin" valueType="num">
                                      <p:cBhvr additive="base">
                                        <p:cTn id="16" dur="12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accel="18000" fill="hold" nodeType="withEffect">
                                  <p:stCondLst>
                                    <p:cond delay="75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250" fill="hold"/>
                                        <p:tgtEl>
                                          <p:spTgt spid="4"/>
                                        </p:tgtEl>
                                        <p:attrNameLst>
                                          <p:attrName>ppt_x</p:attrName>
                                        </p:attrNameLst>
                                      </p:cBhvr>
                                      <p:tavLst>
                                        <p:tav tm="0">
                                          <p:val>
                                            <p:strVal val="#ppt_x"/>
                                          </p:val>
                                        </p:tav>
                                        <p:tav tm="100000">
                                          <p:val>
                                            <p:strVal val="#ppt_x"/>
                                          </p:val>
                                        </p:tav>
                                      </p:tavLst>
                                    </p:anim>
                                    <p:anim calcmode="lin" valueType="num">
                                      <p:cBhvr additive="base">
                                        <p:cTn id="20" dur="1250" fill="hold"/>
                                        <p:tgtEl>
                                          <p:spTgt spid="4"/>
                                        </p:tgtEl>
                                        <p:attrNameLst>
                                          <p:attrName>ppt_y</p:attrName>
                                        </p:attrNameLst>
                                      </p:cBhvr>
                                      <p:tavLst>
                                        <p:tav tm="0">
                                          <p:val>
                                            <p:strVal val="0-#ppt_h/2"/>
                                          </p:val>
                                        </p:tav>
                                        <p:tav tm="100000">
                                          <p:val>
                                            <p:strVal val="#ppt_y"/>
                                          </p:val>
                                        </p:tav>
                                      </p:tavLst>
                                    </p:anim>
                                  </p:childTnLst>
                                </p:cTn>
                              </p:par>
                              <p:par>
                                <p:cTn id="21" presetID="2" presetClass="entr" presetSubtype="1" accel="18000" fill="hold" nodeType="withEffect">
                                  <p:stCondLst>
                                    <p:cond delay="10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250" fill="hold"/>
                                        <p:tgtEl>
                                          <p:spTgt spid="7"/>
                                        </p:tgtEl>
                                        <p:attrNameLst>
                                          <p:attrName>ppt_x</p:attrName>
                                        </p:attrNameLst>
                                      </p:cBhvr>
                                      <p:tavLst>
                                        <p:tav tm="0">
                                          <p:val>
                                            <p:strVal val="#ppt_x"/>
                                          </p:val>
                                        </p:tav>
                                        <p:tav tm="100000">
                                          <p:val>
                                            <p:strVal val="#ppt_x"/>
                                          </p:val>
                                        </p:tav>
                                      </p:tavLst>
                                    </p:anim>
                                    <p:anim calcmode="lin" valueType="num">
                                      <p:cBhvr additive="base">
                                        <p:cTn id="24" dur="1250" fill="hold"/>
                                        <p:tgtEl>
                                          <p:spTgt spid="7"/>
                                        </p:tgtEl>
                                        <p:attrNameLst>
                                          <p:attrName>ppt_y</p:attrName>
                                        </p:attrNameLst>
                                      </p:cBhvr>
                                      <p:tavLst>
                                        <p:tav tm="0">
                                          <p:val>
                                            <p:strVal val="0-#ppt_h/2"/>
                                          </p:val>
                                        </p:tav>
                                        <p:tav tm="100000">
                                          <p:val>
                                            <p:strVal val="#ppt_y"/>
                                          </p:val>
                                        </p:tav>
                                      </p:tavLst>
                                    </p:anim>
                                  </p:childTnLst>
                                </p:cTn>
                              </p:par>
                            </p:childTnLst>
                          </p:cTn>
                        </p:par>
                        <p:par>
                          <p:cTn id="25" fill="hold">
                            <p:stCondLst>
                              <p:cond delay="1500"/>
                            </p:stCondLst>
                            <p:childTnLst>
                              <p:par>
                                <p:cTn id="26" presetID="2" presetClass="entr" presetSubtype="2" decel="100000"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1500" fill="hold"/>
                                        <p:tgtEl>
                                          <p:spTgt spid="28"/>
                                        </p:tgtEl>
                                        <p:attrNameLst>
                                          <p:attrName>ppt_x</p:attrName>
                                        </p:attrNameLst>
                                      </p:cBhvr>
                                      <p:tavLst>
                                        <p:tav tm="0">
                                          <p:val>
                                            <p:strVal val="1+#ppt_w/2"/>
                                          </p:val>
                                        </p:tav>
                                        <p:tav tm="100000">
                                          <p:val>
                                            <p:strVal val="#ppt_x"/>
                                          </p:val>
                                        </p:tav>
                                      </p:tavLst>
                                    </p:anim>
                                    <p:anim calcmode="lin" valueType="num">
                                      <p:cBhvr additive="base">
                                        <p:cTn id="29" dur="1500" fill="hold"/>
                                        <p:tgtEl>
                                          <p:spTgt spid="28"/>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right)">
                                      <p:cBhvr>
                                        <p:cTn id="36" dur="500"/>
                                        <p:tgtEl>
                                          <p:spTgt spid="2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right)">
                                      <p:cBhvr>
                                        <p:cTn id="42" dur="500"/>
                                        <p:tgtEl>
                                          <p:spTgt spid="2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par>
                          <p:cTn id="46" fill="hold">
                            <p:stCondLst>
                              <p:cond delay="3500"/>
                            </p:stCondLst>
                            <p:childTnLst>
                              <p:par>
                                <p:cTn id="47" presetID="12" presetClass="entr" presetSubtype="4"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p:tgtEl>
                                          <p:spTgt spid="29"/>
                                        </p:tgtEl>
                                        <p:attrNameLst>
                                          <p:attrName>ppt_y</p:attrName>
                                        </p:attrNameLst>
                                      </p:cBhvr>
                                      <p:tavLst>
                                        <p:tav tm="0">
                                          <p:val>
                                            <p:strVal val="#ppt_y+#ppt_h*1.125000"/>
                                          </p:val>
                                        </p:tav>
                                        <p:tav tm="100000">
                                          <p:val>
                                            <p:strVal val="#ppt_y"/>
                                          </p:val>
                                        </p:tav>
                                      </p:tavLst>
                                    </p:anim>
                                    <p:animEffect transition="in" filter="wipe(up)">
                                      <p:cBhvr>
                                        <p:cTn id="50" dur="500"/>
                                        <p:tgtEl>
                                          <p:spTgt spid="29"/>
                                        </p:tgtEl>
                                      </p:cBhvr>
                                    </p:animEffect>
                                  </p:childTnLst>
                                </p:cTn>
                              </p:par>
                              <p:par>
                                <p:cTn id="51" presetID="12" presetClass="entr" presetSubtype="1"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p:tgtEl>
                                          <p:spTgt spid="30"/>
                                        </p:tgtEl>
                                        <p:attrNameLst>
                                          <p:attrName>ppt_y</p:attrName>
                                        </p:attrNameLst>
                                      </p:cBhvr>
                                      <p:tavLst>
                                        <p:tav tm="0">
                                          <p:val>
                                            <p:strVal val="#ppt_y-#ppt_h*1.125000"/>
                                          </p:val>
                                        </p:tav>
                                        <p:tav tm="100000">
                                          <p:val>
                                            <p:strVal val="#ppt_y"/>
                                          </p:val>
                                        </p:tav>
                                      </p:tavLst>
                                    </p:anim>
                                    <p:animEffect transition="in" filter="wipe(down)">
                                      <p:cBhvr>
                                        <p:cTn id="54" dur="500"/>
                                        <p:tgtEl>
                                          <p:spTgt spid="30"/>
                                        </p:tgtEl>
                                      </p:cBhvr>
                                    </p:animEffect>
                                  </p:childTnLst>
                                </p:cTn>
                              </p:par>
                            </p:childTnLst>
                          </p:cTn>
                        </p:par>
                        <p:par>
                          <p:cTn id="55" fill="hold">
                            <p:stCondLst>
                              <p:cond delay="4000"/>
                            </p:stCondLst>
                            <p:childTnLst>
                              <p:par>
                                <p:cTn id="56" presetID="12" presetClass="entr" presetSubtype="4"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p:tgtEl>
                                          <p:spTgt spid="31"/>
                                        </p:tgtEl>
                                        <p:attrNameLst>
                                          <p:attrName>ppt_y</p:attrName>
                                        </p:attrNameLst>
                                      </p:cBhvr>
                                      <p:tavLst>
                                        <p:tav tm="0">
                                          <p:val>
                                            <p:strVal val="#ppt_y+#ppt_h*1.125000"/>
                                          </p:val>
                                        </p:tav>
                                        <p:tav tm="100000">
                                          <p:val>
                                            <p:strVal val="#ppt_y"/>
                                          </p:val>
                                        </p:tav>
                                      </p:tavLst>
                                    </p:anim>
                                    <p:animEffect transition="in" filter="wipe(up)">
                                      <p:cBhvr>
                                        <p:cTn id="59" dur="500"/>
                                        <p:tgtEl>
                                          <p:spTgt spid="31"/>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additive="base">
                                        <p:cTn id="62" dur="500"/>
                                        <p:tgtEl>
                                          <p:spTgt spid="32"/>
                                        </p:tgtEl>
                                        <p:attrNameLst>
                                          <p:attrName>ppt_y</p:attrName>
                                        </p:attrNameLst>
                                      </p:cBhvr>
                                      <p:tavLst>
                                        <p:tav tm="0">
                                          <p:val>
                                            <p:strVal val="#ppt_y-#ppt_h*1.125000"/>
                                          </p:val>
                                        </p:tav>
                                        <p:tav tm="100000">
                                          <p:val>
                                            <p:strVal val="#ppt_y"/>
                                          </p:val>
                                        </p:tav>
                                      </p:tavLst>
                                    </p:anim>
                                    <p:animEffect transition="in" filter="wipe(down)">
                                      <p:cBhvr>
                                        <p:cTn id="63" dur="500"/>
                                        <p:tgtEl>
                                          <p:spTgt spid="32"/>
                                        </p:tgtEl>
                                      </p:cBhvr>
                                    </p:animEffect>
                                  </p:childTnLst>
                                </p:cTn>
                              </p:par>
                            </p:childTnLst>
                          </p:cTn>
                        </p:par>
                        <p:par>
                          <p:cTn id="64" fill="hold">
                            <p:stCondLst>
                              <p:cond delay="4500"/>
                            </p:stCondLst>
                            <p:childTnLst>
                              <p:par>
                                <p:cTn id="65" presetID="1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p:tgtEl>
                                          <p:spTgt spid="33"/>
                                        </p:tgtEl>
                                        <p:attrNameLst>
                                          <p:attrName>ppt_y</p:attrName>
                                        </p:attrNameLst>
                                      </p:cBhvr>
                                      <p:tavLst>
                                        <p:tav tm="0">
                                          <p:val>
                                            <p:strVal val="#ppt_y+#ppt_h*1.125000"/>
                                          </p:val>
                                        </p:tav>
                                        <p:tav tm="100000">
                                          <p:val>
                                            <p:strVal val="#ppt_y"/>
                                          </p:val>
                                        </p:tav>
                                      </p:tavLst>
                                    </p:anim>
                                    <p:animEffect transition="in" filter="wipe(up)">
                                      <p:cBhvr>
                                        <p:cTn id="68" dur="500"/>
                                        <p:tgtEl>
                                          <p:spTgt spid="33"/>
                                        </p:tgtEl>
                                      </p:cBhvr>
                                    </p:animEffect>
                                  </p:childTnLst>
                                </p:cTn>
                              </p:par>
                              <p:par>
                                <p:cTn id="69" presetID="12" presetClass="entr" presetSubtype="1"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additive="base">
                                        <p:cTn id="71" dur="500"/>
                                        <p:tgtEl>
                                          <p:spTgt spid="34"/>
                                        </p:tgtEl>
                                        <p:attrNameLst>
                                          <p:attrName>ppt_y</p:attrName>
                                        </p:attrNameLst>
                                      </p:cBhvr>
                                      <p:tavLst>
                                        <p:tav tm="0">
                                          <p:val>
                                            <p:strVal val="#ppt_y-#ppt_h*1.125000"/>
                                          </p:val>
                                        </p:tav>
                                        <p:tav tm="100000">
                                          <p:val>
                                            <p:strVal val="#ppt_y"/>
                                          </p:val>
                                        </p:tav>
                                      </p:tavLst>
                                    </p:anim>
                                    <p:animEffect transition="in" filter="wipe(down)">
                                      <p:cBhvr>
                                        <p:cTn id="72" dur="500"/>
                                        <p:tgtEl>
                                          <p:spTgt spid="34"/>
                                        </p:tgtEl>
                                      </p:cBhvr>
                                    </p:animEffect>
                                  </p:childTnLst>
                                </p:cTn>
                              </p:par>
                            </p:childTnLst>
                          </p:cTn>
                        </p:par>
                        <p:par>
                          <p:cTn id="73" fill="hold">
                            <p:stCondLst>
                              <p:cond delay="5000"/>
                            </p:stCondLst>
                            <p:childTnLst>
                              <p:par>
                                <p:cTn id="74" presetID="12" presetClass="entr" presetSubtype="4"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 calcmode="lin" valueType="num">
                                      <p:cBhvr additive="base">
                                        <p:cTn id="76" dur="500"/>
                                        <p:tgtEl>
                                          <p:spTgt spid="35"/>
                                        </p:tgtEl>
                                        <p:attrNameLst>
                                          <p:attrName>ppt_y</p:attrName>
                                        </p:attrNameLst>
                                      </p:cBhvr>
                                      <p:tavLst>
                                        <p:tav tm="0">
                                          <p:val>
                                            <p:strVal val="#ppt_y+#ppt_h*1.125000"/>
                                          </p:val>
                                        </p:tav>
                                        <p:tav tm="100000">
                                          <p:val>
                                            <p:strVal val="#ppt_y"/>
                                          </p:val>
                                        </p:tav>
                                      </p:tavLst>
                                    </p:anim>
                                    <p:animEffect transition="in" filter="wipe(up)">
                                      <p:cBhvr>
                                        <p:cTn id="77" dur="500"/>
                                        <p:tgtEl>
                                          <p:spTgt spid="35"/>
                                        </p:tgtEl>
                                      </p:cBhvr>
                                    </p:animEffect>
                                  </p:childTnLst>
                                </p:cTn>
                              </p:par>
                              <p:par>
                                <p:cTn id="78" presetID="12" presetClass="entr" presetSubtype="1" fill="hold" grpId="0" nodeType="with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additive="base">
                                        <p:cTn id="80" dur="500"/>
                                        <p:tgtEl>
                                          <p:spTgt spid="36"/>
                                        </p:tgtEl>
                                        <p:attrNameLst>
                                          <p:attrName>ppt_y</p:attrName>
                                        </p:attrNameLst>
                                      </p:cBhvr>
                                      <p:tavLst>
                                        <p:tav tm="0">
                                          <p:val>
                                            <p:strVal val="#ppt_y-#ppt_h*1.125000"/>
                                          </p:val>
                                        </p:tav>
                                        <p:tav tm="100000">
                                          <p:val>
                                            <p:strVal val="#ppt_y"/>
                                          </p:val>
                                        </p:tav>
                                      </p:tavLst>
                                    </p:anim>
                                    <p:animEffect transition="in" filter="wipe(down)">
                                      <p:cBhvr>
                                        <p:cTn id="81" dur="500"/>
                                        <p:tgtEl>
                                          <p:spTgt spid="36"/>
                                        </p:tgtEl>
                                      </p:cBhvr>
                                    </p:animEffect>
                                  </p:childTnLst>
                                </p:cTn>
                              </p:par>
                            </p:childTnLst>
                          </p:cTn>
                        </p:par>
                        <p:par>
                          <p:cTn id="82" fill="hold">
                            <p:stCondLst>
                              <p:cond delay="5500"/>
                            </p:stCondLst>
                            <p:childTnLst>
                              <p:par>
                                <p:cTn id="83" presetID="12" presetClass="entr" presetSubtype="4"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 calcmode="lin" valueType="num">
                                      <p:cBhvr additive="base">
                                        <p:cTn id="85" dur="500"/>
                                        <p:tgtEl>
                                          <p:spTgt spid="37"/>
                                        </p:tgtEl>
                                        <p:attrNameLst>
                                          <p:attrName>ppt_y</p:attrName>
                                        </p:attrNameLst>
                                      </p:cBhvr>
                                      <p:tavLst>
                                        <p:tav tm="0">
                                          <p:val>
                                            <p:strVal val="#ppt_y+#ppt_h*1.125000"/>
                                          </p:val>
                                        </p:tav>
                                        <p:tav tm="100000">
                                          <p:val>
                                            <p:strVal val="#ppt_y"/>
                                          </p:val>
                                        </p:tav>
                                      </p:tavLst>
                                    </p:anim>
                                    <p:animEffect transition="in" filter="wipe(up)">
                                      <p:cBhvr>
                                        <p:cTn id="86" dur="500"/>
                                        <p:tgtEl>
                                          <p:spTgt spid="37"/>
                                        </p:tgtEl>
                                      </p:cBhvr>
                                    </p:animEffect>
                                  </p:childTnLst>
                                </p:cTn>
                              </p:par>
                              <p:par>
                                <p:cTn id="87" presetID="12" presetClass="entr" presetSubtype="1"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500"/>
                                        <p:tgtEl>
                                          <p:spTgt spid="38"/>
                                        </p:tgtEl>
                                        <p:attrNameLst>
                                          <p:attrName>ppt_y</p:attrName>
                                        </p:attrNameLst>
                                      </p:cBhvr>
                                      <p:tavLst>
                                        <p:tav tm="0">
                                          <p:val>
                                            <p:strVal val="#ppt_y-#ppt_h*1.125000"/>
                                          </p:val>
                                        </p:tav>
                                        <p:tav tm="100000">
                                          <p:val>
                                            <p:strVal val="#ppt_y"/>
                                          </p:val>
                                        </p:tav>
                                      </p:tavLst>
                                    </p:anim>
                                    <p:animEffect transition="in" filter="wipe(down)">
                                      <p:cBhvr>
                                        <p:cTn id="9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p:bldP spid="30" grpId="0"/>
      <p:bldP spid="31" grpId="0"/>
      <p:bldP spid="32" grpId="0"/>
      <p:bldP spid="33" grpId="0"/>
      <p:bldP spid="34" grpId="0"/>
      <p:bldP spid="35" grpId="0"/>
      <p:bldP spid="36" grpId="0"/>
      <p:bldP spid="37" grpId="0"/>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843157" y="1301062"/>
            <a:ext cx="1651424" cy="1269560"/>
            <a:chOff x="4030813" y="1821042"/>
            <a:chExt cx="1651424" cy="1269560"/>
          </a:xfrm>
        </p:grpSpPr>
        <p:grpSp>
          <p:nvGrpSpPr>
            <p:cNvPr id="5" name="组合 4"/>
            <p:cNvGrpSpPr/>
            <p:nvPr/>
          </p:nvGrpSpPr>
          <p:grpSpPr>
            <a:xfrm rot="16200000">
              <a:off x="4221745" y="1630110"/>
              <a:ext cx="1269560" cy="1651424"/>
              <a:chOff x="4020870" y="2194485"/>
              <a:chExt cx="1102258" cy="1432090"/>
            </a:xfrm>
            <a:effectLst>
              <a:outerShdw blurRad="177800" dist="88900" dir="8100000" algn="tr" rotWithShape="0">
                <a:prstClr val="black">
                  <a:alpha val="28000"/>
                </a:prstClr>
              </a:outerShdw>
            </a:effectLst>
          </p:grpSpPr>
          <p:sp>
            <p:nvSpPr>
              <p:cNvPr id="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sp>
            <p:nvSpPr>
              <p:cNvPr id="8"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15" fontAlgn="base">
                  <a:spcBef>
                    <a:spcPct val="0"/>
                  </a:spcBef>
                  <a:spcAft>
                    <a:spcPct val="0"/>
                  </a:spcAft>
                </a:pPr>
                <a:endParaRPr lang="zh-CN" altLang="en-US" sz="1630" dirty="0">
                  <a:solidFill>
                    <a:srgbClr val="FFFFFF">
                      <a:lumMod val="50000"/>
                    </a:srgbClr>
                  </a:solidFill>
                  <a:cs typeface="+mn-ea"/>
                  <a:sym typeface="+mn-lt"/>
                </a:endParaRPr>
              </a:p>
            </p:txBody>
          </p:sp>
        </p:grpSp>
        <p:sp>
          <p:nvSpPr>
            <p:cNvPr id="6" name="KSO_Shape"/>
            <p:cNvSpPr/>
            <p:nvPr/>
          </p:nvSpPr>
          <p:spPr bwMode="auto">
            <a:xfrm>
              <a:off x="4672274" y="2147243"/>
              <a:ext cx="779352" cy="661656"/>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128691" tIns="64344" rIns="128691" bIns="64344" anchor="ctr">
              <a:scene3d>
                <a:camera prst="orthographicFront"/>
                <a:lightRig rig="threePt" dir="t"/>
              </a:scene3d>
              <a:sp3d contourW="12700">
                <a:contourClr>
                  <a:srgbClr val="FFFFFF"/>
                </a:contourClr>
              </a:sp3d>
            </a:bodyPr>
            <a:lstStyle/>
            <a:p>
              <a:pPr algn="ctr" defTabSz="1212215" fontAlgn="base">
                <a:spcBef>
                  <a:spcPct val="0"/>
                </a:spcBef>
                <a:spcAft>
                  <a:spcPct val="0"/>
                </a:spcAft>
                <a:defRPr/>
              </a:pPr>
              <a:endParaRPr lang="zh-CN" altLang="en-US" sz="2385" dirty="0">
                <a:solidFill>
                  <a:srgbClr val="FFFFFF">
                    <a:lumMod val="50000"/>
                  </a:srgbClr>
                </a:solidFill>
                <a:cs typeface="+mn-ea"/>
                <a:sym typeface="+mn-lt"/>
              </a:endParaRPr>
            </a:p>
          </p:txBody>
        </p:sp>
      </p:grpSp>
      <p:grpSp>
        <p:nvGrpSpPr>
          <p:cNvPr id="9" name="组合 8"/>
          <p:cNvGrpSpPr/>
          <p:nvPr/>
        </p:nvGrpSpPr>
        <p:grpSpPr>
          <a:xfrm>
            <a:off x="4586670" y="2835636"/>
            <a:ext cx="1659268" cy="1288657"/>
            <a:chOff x="4774326" y="3355616"/>
            <a:chExt cx="1659268" cy="1288657"/>
          </a:xfrm>
        </p:grpSpPr>
        <p:sp>
          <p:nvSpPr>
            <p:cNvPr id="10" name="椭圆 34"/>
            <p:cNvSpPr/>
            <p:nvPr/>
          </p:nvSpPr>
          <p:spPr>
            <a:xfrm rot="16200000">
              <a:off x="4959631" y="3170311"/>
              <a:ext cx="1288657" cy="165926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1"/>
            </a:solidFill>
            <a:ln>
              <a:noFill/>
            </a:ln>
            <a:effectLst>
              <a:outerShdw blurRad="177800" dist="889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691" tIns="64344" rIns="128691" bIns="64344"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sp>
          <p:nvSpPr>
            <p:cNvPr id="11" name="KSO_Shape"/>
            <p:cNvSpPr/>
            <p:nvPr/>
          </p:nvSpPr>
          <p:spPr bwMode="auto">
            <a:xfrm>
              <a:off x="5460492" y="3624563"/>
              <a:ext cx="733248" cy="73359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lIns="128691" tIns="64344" rIns="128691" bIns="64344" anchor="ctr">
              <a:scene3d>
                <a:camera prst="orthographicFront"/>
                <a:lightRig rig="threePt" dir="t"/>
              </a:scene3d>
              <a:sp3d>
                <a:contourClr>
                  <a:srgbClr val="FFFFFF"/>
                </a:contourClr>
              </a:sp3d>
            </a:bodyPr>
            <a:lstStyle/>
            <a:p>
              <a:pPr algn="ctr" defTabSz="1212215" fontAlgn="base">
                <a:spcBef>
                  <a:spcPct val="0"/>
                </a:spcBef>
                <a:spcAft>
                  <a:spcPct val="0"/>
                </a:spcAft>
                <a:defRPr/>
              </a:pPr>
              <a:endParaRPr lang="zh-CN" altLang="en-US" sz="2385" dirty="0">
                <a:solidFill>
                  <a:srgbClr val="FFFFFF">
                    <a:lumMod val="50000"/>
                  </a:srgbClr>
                </a:solidFill>
                <a:cs typeface="+mn-ea"/>
                <a:sym typeface="+mn-lt"/>
              </a:endParaRPr>
            </a:p>
          </p:txBody>
        </p:sp>
      </p:grpSp>
      <p:grpSp>
        <p:nvGrpSpPr>
          <p:cNvPr id="12" name="组合 11"/>
          <p:cNvGrpSpPr/>
          <p:nvPr/>
        </p:nvGrpSpPr>
        <p:grpSpPr>
          <a:xfrm>
            <a:off x="3820885" y="4339306"/>
            <a:ext cx="1651424" cy="1269560"/>
            <a:chOff x="4008541" y="4859286"/>
            <a:chExt cx="1651424" cy="1269560"/>
          </a:xfrm>
        </p:grpSpPr>
        <p:grpSp>
          <p:nvGrpSpPr>
            <p:cNvPr id="13" name="组合 12"/>
            <p:cNvGrpSpPr/>
            <p:nvPr/>
          </p:nvGrpSpPr>
          <p:grpSpPr>
            <a:xfrm rot="16200000">
              <a:off x="4199473" y="4668354"/>
              <a:ext cx="1269560" cy="1651424"/>
              <a:chOff x="4020870" y="2194485"/>
              <a:chExt cx="1102258" cy="1432090"/>
            </a:xfrm>
            <a:effectLst>
              <a:outerShdw blurRad="177800" dist="88900" dir="8100000" algn="tr" rotWithShape="0">
                <a:prstClr val="black">
                  <a:alpha val="28000"/>
                </a:prstClr>
              </a:outerShdw>
            </a:effectLst>
          </p:grpSpPr>
          <p:sp>
            <p:nvSpPr>
              <p:cNvPr id="15"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sp>
            <p:nvSpPr>
              <p:cNvPr id="16"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grpSp>
        <p:sp>
          <p:nvSpPr>
            <p:cNvPr id="14" name="KSO_Shape"/>
            <p:cNvSpPr/>
            <p:nvPr/>
          </p:nvSpPr>
          <p:spPr bwMode="auto">
            <a:xfrm>
              <a:off x="4665134" y="5184780"/>
              <a:ext cx="728375" cy="626866"/>
            </a:xfrm>
            <a:custGeom>
              <a:avLst/>
              <a:gdLst>
                <a:gd name="T0" fmla="*/ 838518 w 3856038"/>
                <a:gd name="T1" fmla="*/ 3035936 h 3319463"/>
                <a:gd name="T2" fmla="*/ 807086 w 3856038"/>
                <a:gd name="T3" fmla="*/ 3078481 h 3319463"/>
                <a:gd name="T4" fmla="*/ 345758 w 3856038"/>
                <a:gd name="T5" fmla="*/ 3083244 h 3319463"/>
                <a:gd name="T6" fmla="*/ 306705 w 3856038"/>
                <a:gd name="T7" fmla="*/ 3047684 h 3319463"/>
                <a:gd name="T8" fmla="*/ 1938189 w 3856038"/>
                <a:gd name="T9" fmla="*/ 1874411 h 3319463"/>
                <a:gd name="T10" fmla="*/ 2032113 w 3856038"/>
                <a:gd name="T11" fmla="*/ 1927728 h 3319463"/>
                <a:gd name="T12" fmla="*/ 2127625 w 3856038"/>
                <a:gd name="T13" fmla="*/ 1936931 h 3319463"/>
                <a:gd name="T14" fmla="*/ 2209174 w 3856038"/>
                <a:gd name="T15" fmla="*/ 1913446 h 3319463"/>
                <a:gd name="T16" fmla="*/ 2208222 w 3856038"/>
                <a:gd name="T17" fmla="*/ 3063251 h 3319463"/>
                <a:gd name="T18" fmla="*/ 2159673 w 3856038"/>
                <a:gd name="T19" fmla="*/ 3086101 h 3319463"/>
                <a:gd name="T20" fmla="*/ 1703060 w 3856038"/>
                <a:gd name="T21" fmla="*/ 3067694 h 3319463"/>
                <a:gd name="T22" fmla="*/ 1684338 w 3856038"/>
                <a:gd name="T23" fmla="*/ 1620838 h 3319463"/>
                <a:gd name="T24" fmla="*/ 1517659 w 3856038"/>
                <a:gd name="T25" fmla="*/ 3063249 h 3319463"/>
                <a:gd name="T26" fmla="*/ 1469110 w 3856038"/>
                <a:gd name="T27" fmla="*/ 3086100 h 3319463"/>
                <a:gd name="T28" fmla="*/ 1012179 w 3856038"/>
                <a:gd name="T29" fmla="*/ 3067693 h 3319463"/>
                <a:gd name="T30" fmla="*/ 993775 w 3856038"/>
                <a:gd name="T31" fmla="*/ 2030516 h 3319463"/>
                <a:gd name="T32" fmla="*/ 2903512 w 3856038"/>
                <a:gd name="T33" fmla="*/ 3058483 h 3319463"/>
                <a:gd name="T34" fmla="*/ 2858002 w 3856038"/>
                <a:gd name="T35" fmla="*/ 3085784 h 3319463"/>
                <a:gd name="T36" fmla="*/ 2397814 w 3856038"/>
                <a:gd name="T37" fmla="*/ 3071816 h 3319463"/>
                <a:gd name="T38" fmla="*/ 2374900 w 3856038"/>
                <a:gd name="T39" fmla="*/ 3023247 h 3319463"/>
                <a:gd name="T40" fmla="*/ 3393565 w 3856038"/>
                <a:gd name="T41" fmla="*/ 829618 h 3319463"/>
                <a:gd name="T42" fmla="*/ 3441797 w 3856038"/>
                <a:gd name="T43" fmla="*/ 916284 h 3319463"/>
                <a:gd name="T44" fmla="*/ 3518904 w 3856038"/>
                <a:gd name="T45" fmla="*/ 976601 h 3319463"/>
                <a:gd name="T46" fmla="*/ 3605213 w 3856038"/>
                <a:gd name="T47" fmla="*/ 3023244 h 3319463"/>
                <a:gd name="T48" fmla="*/ 3582367 w 3856038"/>
                <a:gd name="T49" fmla="*/ 3071815 h 3319463"/>
                <a:gd name="T50" fmla="*/ 3123532 w 3856038"/>
                <a:gd name="T51" fmla="*/ 3085783 h 3319463"/>
                <a:gd name="T52" fmla="*/ 3077839 w 3856038"/>
                <a:gd name="T53" fmla="*/ 3058481 h 3319463"/>
                <a:gd name="T54" fmla="*/ 3032368 w 3856038"/>
                <a:gd name="T55" fmla="*/ 0 h 3319463"/>
                <a:gd name="T56" fmla="*/ 3669057 w 3856038"/>
                <a:gd name="T57" fmla="*/ 6984 h 3319463"/>
                <a:gd name="T58" fmla="*/ 3714445 w 3856038"/>
                <a:gd name="T59" fmla="*/ 35552 h 3319463"/>
                <a:gd name="T60" fmla="*/ 3742692 w 3856038"/>
                <a:gd name="T61" fmla="*/ 80308 h 3319463"/>
                <a:gd name="T62" fmla="*/ 3749358 w 3856038"/>
                <a:gd name="T63" fmla="*/ 717377 h 3319463"/>
                <a:gd name="T64" fmla="*/ 3735075 w 3856038"/>
                <a:gd name="T65" fmla="*/ 769117 h 3319463"/>
                <a:gd name="T66" fmla="*/ 3700797 w 3856038"/>
                <a:gd name="T67" fmla="*/ 808795 h 3319463"/>
                <a:gd name="T68" fmla="*/ 3652870 w 3856038"/>
                <a:gd name="T69" fmla="*/ 830698 h 3319463"/>
                <a:gd name="T70" fmla="*/ 3597644 w 3856038"/>
                <a:gd name="T71" fmla="*/ 829110 h 3319463"/>
                <a:gd name="T72" fmla="*/ 3550670 w 3856038"/>
                <a:gd name="T73" fmla="*/ 804986 h 3319463"/>
                <a:gd name="T74" fmla="*/ 3518296 w 3856038"/>
                <a:gd name="T75" fmla="*/ 764039 h 3319463"/>
                <a:gd name="T76" fmla="*/ 3506552 w 3856038"/>
                <a:gd name="T77" fmla="*/ 711346 h 3319463"/>
                <a:gd name="T78" fmla="*/ 2155095 w 3856038"/>
                <a:gd name="T79" fmla="*/ 1756621 h 3319463"/>
                <a:gd name="T80" fmla="*/ 2103678 w 3856038"/>
                <a:gd name="T81" fmla="*/ 1768049 h 3319463"/>
                <a:gd name="T82" fmla="*/ 2052577 w 3856038"/>
                <a:gd name="T83" fmla="*/ 1756621 h 3319463"/>
                <a:gd name="T84" fmla="*/ 207257 w 3856038"/>
                <a:gd name="T85" fmla="*/ 2594619 h 3319463"/>
                <a:gd name="T86" fmla="*/ 161553 w 3856038"/>
                <a:gd name="T87" fmla="*/ 2623505 h 3319463"/>
                <a:gd name="T88" fmla="*/ 109818 w 3856038"/>
                <a:gd name="T89" fmla="*/ 2629853 h 3319463"/>
                <a:gd name="T90" fmla="*/ 59670 w 3856038"/>
                <a:gd name="T91" fmla="*/ 2613665 h 3319463"/>
                <a:gd name="T92" fmla="*/ 19996 w 3856038"/>
                <a:gd name="T93" fmla="*/ 2575574 h 3319463"/>
                <a:gd name="T94" fmla="*/ 952 w 3856038"/>
                <a:gd name="T95" fmla="*/ 2526056 h 3319463"/>
                <a:gd name="T96" fmla="*/ 5078 w 3856038"/>
                <a:gd name="T97" fmla="*/ 2473998 h 3319463"/>
                <a:gd name="T98" fmla="*/ 31105 w 3856038"/>
                <a:gd name="T99" fmla="*/ 2427337 h 3319463"/>
                <a:gd name="T100" fmla="*/ 1492697 w 3856038"/>
                <a:gd name="T101" fmla="*/ 975760 h 3319463"/>
                <a:gd name="T102" fmla="*/ 1543797 w 3856038"/>
                <a:gd name="T103" fmla="*/ 964333 h 3319463"/>
                <a:gd name="T104" fmla="*/ 1595215 w 3856038"/>
                <a:gd name="T105" fmla="*/ 975760 h 3319463"/>
                <a:gd name="T106" fmla="*/ 3334526 w 3856038"/>
                <a:gd name="T107" fmla="*/ 243464 h 3319463"/>
                <a:gd name="T108" fmla="*/ 2991107 w 3856038"/>
                <a:gd name="T109" fmla="*/ 233624 h 3319463"/>
                <a:gd name="T110" fmla="*/ 2948576 w 3856038"/>
                <a:gd name="T111" fmla="*/ 203151 h 3319463"/>
                <a:gd name="T112" fmla="*/ 2922550 w 3856038"/>
                <a:gd name="T113" fmla="*/ 157760 h 3319463"/>
                <a:gd name="T114" fmla="*/ 2918424 w 3856038"/>
                <a:gd name="T115" fmla="*/ 102845 h 3319463"/>
                <a:gd name="T116" fmla="*/ 2937468 w 3856038"/>
                <a:gd name="T117" fmla="*/ 53645 h 3319463"/>
                <a:gd name="T118" fmla="*/ 2975555 w 3856038"/>
                <a:gd name="T119" fmla="*/ 17459 h 3319463"/>
                <a:gd name="T120" fmla="*/ 3026338 w 3856038"/>
                <a:gd name="T121" fmla="*/ 318 h 3319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chemeClr val="accent1"/>
            </a:solidFill>
            <a:ln>
              <a:noFill/>
            </a:ln>
          </p:spPr>
          <p:txBody>
            <a:bodyPr lIns="128691" tIns="64344" rIns="128691" bIns="64344" anchor="ctr">
              <a:scene3d>
                <a:camera prst="orthographicFront"/>
                <a:lightRig rig="threePt" dir="t"/>
              </a:scene3d>
              <a:sp3d>
                <a:contourClr>
                  <a:srgbClr val="FFFFFF"/>
                </a:contourClr>
              </a:sp3d>
            </a:bodyPr>
            <a:lstStyle/>
            <a:p>
              <a:pPr algn="ctr" defTabSz="1212215" fontAlgn="base">
                <a:spcBef>
                  <a:spcPct val="0"/>
                </a:spcBef>
                <a:spcAft>
                  <a:spcPct val="0"/>
                </a:spcAft>
                <a:defRPr/>
              </a:pPr>
              <a:endParaRPr lang="zh-CN" altLang="en-US" sz="2385" dirty="0">
                <a:solidFill>
                  <a:srgbClr val="FFFFFF">
                    <a:lumMod val="50000"/>
                  </a:srgbClr>
                </a:solidFill>
                <a:cs typeface="+mn-ea"/>
                <a:sym typeface="+mn-lt"/>
              </a:endParaRPr>
            </a:p>
          </p:txBody>
        </p:sp>
      </p:grpSp>
      <p:grpSp>
        <p:nvGrpSpPr>
          <p:cNvPr id="17" name="组合 16"/>
          <p:cNvGrpSpPr/>
          <p:nvPr/>
        </p:nvGrpSpPr>
        <p:grpSpPr>
          <a:xfrm>
            <a:off x="5823190" y="1328772"/>
            <a:ext cx="1659268" cy="1288656"/>
            <a:chOff x="6010846" y="1848752"/>
            <a:chExt cx="1659268" cy="1288656"/>
          </a:xfrm>
        </p:grpSpPr>
        <p:sp>
          <p:nvSpPr>
            <p:cNvPr id="18" name="椭圆 34"/>
            <p:cNvSpPr/>
            <p:nvPr/>
          </p:nvSpPr>
          <p:spPr>
            <a:xfrm rot="5400000">
              <a:off x="6196152" y="1663446"/>
              <a:ext cx="1288656" cy="165926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599D7"/>
            </a:solidFill>
            <a:ln>
              <a:noFill/>
            </a:ln>
            <a:effectLst>
              <a:outerShdw blurRad="177800" dist="889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691" tIns="64344" rIns="128691" bIns="64344"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sp>
          <p:nvSpPr>
            <p:cNvPr id="19" name="KSO_Shape"/>
            <p:cNvSpPr/>
            <p:nvPr/>
          </p:nvSpPr>
          <p:spPr bwMode="auto">
            <a:xfrm>
              <a:off x="6253256" y="2203405"/>
              <a:ext cx="840813" cy="57667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lIns="128691" tIns="64344" rIns="128691" bIns="64344" anchor="ctr">
              <a:scene3d>
                <a:camera prst="orthographicFront"/>
                <a:lightRig rig="threePt" dir="t"/>
              </a:scene3d>
              <a:sp3d contourW="12700">
                <a:contourClr>
                  <a:srgbClr val="FFFFFF"/>
                </a:contourClr>
              </a:sp3d>
            </a:bodyPr>
            <a:lstStyle/>
            <a:p>
              <a:pPr algn="ctr" defTabSz="1212215" fontAlgn="base">
                <a:spcBef>
                  <a:spcPct val="0"/>
                </a:spcBef>
                <a:spcAft>
                  <a:spcPct val="0"/>
                </a:spcAft>
                <a:defRPr/>
              </a:pPr>
              <a:endParaRPr lang="zh-CN" altLang="en-US" sz="2385" dirty="0">
                <a:solidFill>
                  <a:srgbClr val="FFFFFF">
                    <a:lumMod val="50000"/>
                  </a:srgbClr>
                </a:solidFill>
                <a:cs typeface="+mn-ea"/>
                <a:sym typeface="+mn-lt"/>
              </a:endParaRPr>
            </a:p>
          </p:txBody>
        </p:sp>
      </p:grpSp>
      <p:grpSp>
        <p:nvGrpSpPr>
          <p:cNvPr id="20" name="组合 19"/>
          <p:cNvGrpSpPr/>
          <p:nvPr/>
        </p:nvGrpSpPr>
        <p:grpSpPr>
          <a:xfrm>
            <a:off x="6610116" y="2805567"/>
            <a:ext cx="1651424" cy="1269560"/>
            <a:chOff x="6797772" y="3325547"/>
            <a:chExt cx="1651424" cy="1269560"/>
          </a:xfrm>
        </p:grpSpPr>
        <p:grpSp>
          <p:nvGrpSpPr>
            <p:cNvPr id="21" name="组合 20"/>
            <p:cNvGrpSpPr/>
            <p:nvPr/>
          </p:nvGrpSpPr>
          <p:grpSpPr>
            <a:xfrm rot="5400000">
              <a:off x="6988704" y="3134615"/>
              <a:ext cx="1269560" cy="1651424"/>
              <a:chOff x="4020870" y="2194485"/>
              <a:chExt cx="1102258" cy="1432090"/>
            </a:xfrm>
            <a:effectLst>
              <a:outerShdw blurRad="177800" dist="88900" dir="8100000" algn="tr" rotWithShape="0">
                <a:prstClr val="black">
                  <a:alpha val="28000"/>
                </a:prstClr>
              </a:outerShdw>
            </a:effectLst>
          </p:grpSpPr>
          <p:sp>
            <p:nvSpPr>
              <p:cNvPr id="23"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sp>
            <p:nvSpPr>
              <p:cNvPr id="24"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grpSp>
        <p:sp>
          <p:nvSpPr>
            <p:cNvPr id="22" name="KSO_Shape"/>
            <p:cNvSpPr/>
            <p:nvPr/>
          </p:nvSpPr>
          <p:spPr bwMode="auto">
            <a:xfrm>
              <a:off x="7055349" y="3605226"/>
              <a:ext cx="736352" cy="728119"/>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0599D7"/>
            </a:solidFill>
            <a:ln>
              <a:noFill/>
            </a:ln>
          </p:spPr>
          <p:txBody>
            <a:bodyPr lIns="128691" tIns="64344" rIns="128691" bIns="64344" anchor="ctr">
              <a:scene3d>
                <a:camera prst="orthographicFront"/>
                <a:lightRig rig="threePt" dir="t"/>
              </a:scene3d>
              <a:sp3d contourW="12700">
                <a:contourClr>
                  <a:srgbClr val="FFFFFF"/>
                </a:contourClr>
              </a:sp3d>
            </a:bodyPr>
            <a:lstStyle/>
            <a:p>
              <a:pPr algn="ctr" defTabSz="1212215" fontAlgn="base">
                <a:spcBef>
                  <a:spcPct val="0"/>
                </a:spcBef>
                <a:spcAft>
                  <a:spcPct val="0"/>
                </a:spcAft>
                <a:defRPr/>
              </a:pPr>
              <a:endParaRPr lang="zh-CN" altLang="en-US" sz="2385" dirty="0">
                <a:solidFill>
                  <a:srgbClr val="FFFFFF">
                    <a:lumMod val="50000"/>
                  </a:srgbClr>
                </a:solidFill>
                <a:cs typeface="+mn-ea"/>
                <a:sym typeface="+mn-lt"/>
              </a:endParaRPr>
            </a:p>
          </p:txBody>
        </p:sp>
      </p:grpSp>
      <p:grpSp>
        <p:nvGrpSpPr>
          <p:cNvPr id="25" name="组合 24"/>
          <p:cNvGrpSpPr/>
          <p:nvPr/>
        </p:nvGrpSpPr>
        <p:grpSpPr>
          <a:xfrm>
            <a:off x="5800917" y="4367016"/>
            <a:ext cx="1659268" cy="1288656"/>
            <a:chOff x="5988573" y="4886996"/>
            <a:chExt cx="1659268" cy="1288656"/>
          </a:xfrm>
        </p:grpSpPr>
        <p:sp>
          <p:nvSpPr>
            <p:cNvPr id="26" name="椭圆 34"/>
            <p:cNvSpPr/>
            <p:nvPr/>
          </p:nvSpPr>
          <p:spPr>
            <a:xfrm rot="5400000">
              <a:off x="6173879" y="4701690"/>
              <a:ext cx="1288656" cy="165926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599D7"/>
            </a:solidFill>
            <a:ln>
              <a:noFill/>
            </a:ln>
            <a:effectLst>
              <a:outerShdw blurRad="177800" dist="889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691" tIns="64344" rIns="128691" bIns="64344"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sp>
          <p:nvSpPr>
            <p:cNvPr id="27" name="KSO_Shape"/>
            <p:cNvSpPr/>
            <p:nvPr/>
          </p:nvSpPr>
          <p:spPr>
            <a:xfrm>
              <a:off x="6291809" y="5196373"/>
              <a:ext cx="676276" cy="675470"/>
            </a:xfrm>
            <a:custGeom>
              <a:avLst/>
              <a:gdLst>
                <a:gd name="connsiteX0" fmla="*/ 1063385 w 1944000"/>
                <a:gd name="connsiteY0" fmla="*/ 1082014 h 1944000"/>
                <a:gd name="connsiteX1" fmla="*/ 1093900 w 1944000"/>
                <a:gd name="connsiteY1" fmla="*/ 1089952 h 1944000"/>
                <a:gd name="connsiteX2" fmla="*/ 1121871 w 1944000"/>
                <a:gd name="connsiteY2" fmla="*/ 1097572 h 1944000"/>
                <a:gd name="connsiteX3" fmla="*/ 1146982 w 1944000"/>
                <a:gd name="connsiteY3" fmla="*/ 1104557 h 1944000"/>
                <a:gd name="connsiteX4" fmla="*/ 1169550 w 1944000"/>
                <a:gd name="connsiteY4" fmla="*/ 1111542 h 1944000"/>
                <a:gd name="connsiteX5" fmla="*/ 1188940 w 1944000"/>
                <a:gd name="connsiteY5" fmla="*/ 1118209 h 1944000"/>
                <a:gd name="connsiteX6" fmla="*/ 1205469 w 1944000"/>
                <a:gd name="connsiteY6" fmla="*/ 1124559 h 1944000"/>
                <a:gd name="connsiteX7" fmla="*/ 1212779 w 1944000"/>
                <a:gd name="connsiteY7" fmla="*/ 1127734 h 1944000"/>
                <a:gd name="connsiteX8" fmla="*/ 1219137 w 1944000"/>
                <a:gd name="connsiteY8" fmla="*/ 1130592 h 1944000"/>
                <a:gd name="connsiteX9" fmla="*/ 1225176 w 1944000"/>
                <a:gd name="connsiteY9" fmla="*/ 1133449 h 1944000"/>
                <a:gd name="connsiteX10" fmla="*/ 1230262 w 1944000"/>
                <a:gd name="connsiteY10" fmla="*/ 1136307 h 1944000"/>
                <a:gd name="connsiteX11" fmla="*/ 1238526 w 1944000"/>
                <a:gd name="connsiteY11" fmla="*/ 1141704 h 1944000"/>
                <a:gd name="connsiteX12" fmla="*/ 1245837 w 1944000"/>
                <a:gd name="connsiteY12" fmla="*/ 1146784 h 1944000"/>
                <a:gd name="connsiteX13" fmla="*/ 1253148 w 1944000"/>
                <a:gd name="connsiteY13" fmla="*/ 1152499 h 1944000"/>
                <a:gd name="connsiteX14" fmla="*/ 1259823 w 1944000"/>
                <a:gd name="connsiteY14" fmla="*/ 1158532 h 1944000"/>
                <a:gd name="connsiteX15" fmla="*/ 1265862 w 1944000"/>
                <a:gd name="connsiteY15" fmla="*/ 1164564 h 1944000"/>
                <a:gd name="connsiteX16" fmla="*/ 1271266 w 1944000"/>
                <a:gd name="connsiteY16" fmla="*/ 1170914 h 1944000"/>
                <a:gd name="connsiteX17" fmla="*/ 1276351 w 1944000"/>
                <a:gd name="connsiteY17" fmla="*/ 1177582 h 1944000"/>
                <a:gd name="connsiteX18" fmla="*/ 1280801 w 1944000"/>
                <a:gd name="connsiteY18" fmla="*/ 1184567 h 1944000"/>
                <a:gd name="connsiteX19" fmla="*/ 1284934 w 1944000"/>
                <a:gd name="connsiteY19" fmla="*/ 1191234 h 1944000"/>
                <a:gd name="connsiteX20" fmla="*/ 1288112 w 1944000"/>
                <a:gd name="connsiteY20" fmla="*/ 1198537 h 1944000"/>
                <a:gd name="connsiteX21" fmla="*/ 1291291 w 1944000"/>
                <a:gd name="connsiteY21" fmla="*/ 1206157 h 1944000"/>
                <a:gd name="connsiteX22" fmla="*/ 1293516 w 1944000"/>
                <a:gd name="connsiteY22" fmla="*/ 1214094 h 1944000"/>
                <a:gd name="connsiteX23" fmla="*/ 1295423 w 1944000"/>
                <a:gd name="connsiteY23" fmla="*/ 1222032 h 1944000"/>
                <a:gd name="connsiteX24" fmla="*/ 1296694 w 1944000"/>
                <a:gd name="connsiteY24" fmla="*/ 1230287 h 1944000"/>
                <a:gd name="connsiteX25" fmla="*/ 1297330 w 1944000"/>
                <a:gd name="connsiteY25" fmla="*/ 1238859 h 1944000"/>
                <a:gd name="connsiteX26" fmla="*/ 1297648 w 1944000"/>
                <a:gd name="connsiteY26" fmla="*/ 1247432 h 1944000"/>
                <a:gd name="connsiteX27" fmla="*/ 1297330 w 1944000"/>
                <a:gd name="connsiteY27" fmla="*/ 1257275 h 1944000"/>
                <a:gd name="connsiteX28" fmla="*/ 1296377 w 1944000"/>
                <a:gd name="connsiteY28" fmla="*/ 1266800 h 1944000"/>
                <a:gd name="connsiteX29" fmla="*/ 1295105 w 1944000"/>
                <a:gd name="connsiteY29" fmla="*/ 1276007 h 1944000"/>
                <a:gd name="connsiteX30" fmla="*/ 1292880 w 1944000"/>
                <a:gd name="connsiteY30" fmla="*/ 1285215 h 1944000"/>
                <a:gd name="connsiteX31" fmla="*/ 1290019 w 1944000"/>
                <a:gd name="connsiteY31" fmla="*/ 1294422 h 1944000"/>
                <a:gd name="connsiteX32" fmla="*/ 1286841 w 1944000"/>
                <a:gd name="connsiteY32" fmla="*/ 1303312 h 1944000"/>
                <a:gd name="connsiteX33" fmla="*/ 1283344 w 1944000"/>
                <a:gd name="connsiteY33" fmla="*/ 1312202 h 1944000"/>
                <a:gd name="connsiteX34" fmla="*/ 1278576 w 1944000"/>
                <a:gd name="connsiteY34" fmla="*/ 1320775 h 1944000"/>
                <a:gd name="connsiteX35" fmla="*/ 1273808 w 1944000"/>
                <a:gd name="connsiteY35" fmla="*/ 1329347 h 1944000"/>
                <a:gd name="connsiteX36" fmla="*/ 1267769 w 1944000"/>
                <a:gd name="connsiteY36" fmla="*/ 1337602 h 1944000"/>
                <a:gd name="connsiteX37" fmla="*/ 1261412 w 1944000"/>
                <a:gd name="connsiteY37" fmla="*/ 1345857 h 1944000"/>
                <a:gd name="connsiteX38" fmla="*/ 1254737 w 1944000"/>
                <a:gd name="connsiteY38" fmla="*/ 1353795 h 1944000"/>
                <a:gd name="connsiteX39" fmla="*/ 1247426 w 1944000"/>
                <a:gd name="connsiteY39" fmla="*/ 1361732 h 1944000"/>
                <a:gd name="connsiteX40" fmla="*/ 1239162 w 1944000"/>
                <a:gd name="connsiteY40" fmla="*/ 1369670 h 1944000"/>
                <a:gd name="connsiteX41" fmla="*/ 1230580 w 1944000"/>
                <a:gd name="connsiteY41" fmla="*/ 1376655 h 1944000"/>
                <a:gd name="connsiteX42" fmla="*/ 1221362 w 1944000"/>
                <a:gd name="connsiteY42" fmla="*/ 1384275 h 1944000"/>
                <a:gd name="connsiteX43" fmla="*/ 1214051 w 1944000"/>
                <a:gd name="connsiteY43" fmla="*/ 1389672 h 1944000"/>
                <a:gd name="connsiteX44" fmla="*/ 1206422 w 1944000"/>
                <a:gd name="connsiteY44" fmla="*/ 1394435 h 1944000"/>
                <a:gd name="connsiteX45" fmla="*/ 1198476 w 1944000"/>
                <a:gd name="connsiteY45" fmla="*/ 1399515 h 1944000"/>
                <a:gd name="connsiteX46" fmla="*/ 1190211 w 1944000"/>
                <a:gd name="connsiteY46" fmla="*/ 1403960 h 1944000"/>
                <a:gd name="connsiteX47" fmla="*/ 1181311 w 1944000"/>
                <a:gd name="connsiteY47" fmla="*/ 1408087 h 1944000"/>
                <a:gd name="connsiteX48" fmla="*/ 1172411 w 1944000"/>
                <a:gd name="connsiteY48" fmla="*/ 1411897 h 1944000"/>
                <a:gd name="connsiteX49" fmla="*/ 1163193 w 1944000"/>
                <a:gd name="connsiteY49" fmla="*/ 1416025 h 1944000"/>
                <a:gd name="connsiteX50" fmla="*/ 1153340 w 1944000"/>
                <a:gd name="connsiteY50" fmla="*/ 1419517 h 1944000"/>
                <a:gd name="connsiteX51" fmla="*/ 1143486 w 1944000"/>
                <a:gd name="connsiteY51" fmla="*/ 1422692 h 1944000"/>
                <a:gd name="connsiteX52" fmla="*/ 1132997 w 1944000"/>
                <a:gd name="connsiteY52" fmla="*/ 1425867 h 1944000"/>
                <a:gd name="connsiteX53" fmla="*/ 1122189 w 1944000"/>
                <a:gd name="connsiteY53" fmla="*/ 1428407 h 1944000"/>
                <a:gd name="connsiteX54" fmla="*/ 1111064 w 1944000"/>
                <a:gd name="connsiteY54" fmla="*/ 1431265 h 1944000"/>
                <a:gd name="connsiteX55" fmla="*/ 1099621 w 1944000"/>
                <a:gd name="connsiteY55" fmla="*/ 1433487 h 1944000"/>
                <a:gd name="connsiteX56" fmla="*/ 1087860 w 1944000"/>
                <a:gd name="connsiteY56" fmla="*/ 1435392 h 1944000"/>
                <a:gd name="connsiteX57" fmla="*/ 1075782 w 1944000"/>
                <a:gd name="connsiteY57" fmla="*/ 1436980 h 1944000"/>
                <a:gd name="connsiteX58" fmla="*/ 1063385 w 1944000"/>
                <a:gd name="connsiteY58" fmla="*/ 1438567 h 1944000"/>
                <a:gd name="connsiteX59" fmla="*/ 880616 w 1944000"/>
                <a:gd name="connsiteY59" fmla="*/ 505752 h 1944000"/>
                <a:gd name="connsiteX60" fmla="*/ 880616 w 1944000"/>
                <a:gd name="connsiteY60" fmla="*/ 814362 h 1944000"/>
                <a:gd name="connsiteX61" fmla="*/ 847241 w 1944000"/>
                <a:gd name="connsiteY61" fmla="*/ 805789 h 1944000"/>
                <a:gd name="connsiteX62" fmla="*/ 820223 w 1944000"/>
                <a:gd name="connsiteY62" fmla="*/ 798804 h 1944000"/>
                <a:gd name="connsiteX63" fmla="*/ 799879 w 1944000"/>
                <a:gd name="connsiteY63" fmla="*/ 793089 h 1944000"/>
                <a:gd name="connsiteX64" fmla="*/ 785894 w 1944000"/>
                <a:gd name="connsiteY64" fmla="*/ 788327 h 1944000"/>
                <a:gd name="connsiteX65" fmla="*/ 771590 w 1944000"/>
                <a:gd name="connsiteY65" fmla="*/ 782929 h 1944000"/>
                <a:gd name="connsiteX66" fmla="*/ 757922 w 1944000"/>
                <a:gd name="connsiteY66" fmla="*/ 776897 h 1944000"/>
                <a:gd name="connsiteX67" fmla="*/ 745843 w 1944000"/>
                <a:gd name="connsiteY67" fmla="*/ 770229 h 1944000"/>
                <a:gd name="connsiteX68" fmla="*/ 739804 w 1944000"/>
                <a:gd name="connsiteY68" fmla="*/ 767054 h 1944000"/>
                <a:gd name="connsiteX69" fmla="*/ 734400 w 1944000"/>
                <a:gd name="connsiteY69" fmla="*/ 763879 h 1944000"/>
                <a:gd name="connsiteX70" fmla="*/ 728679 w 1944000"/>
                <a:gd name="connsiteY70" fmla="*/ 760069 h 1944000"/>
                <a:gd name="connsiteX71" fmla="*/ 723593 w 1944000"/>
                <a:gd name="connsiteY71" fmla="*/ 756577 h 1944000"/>
                <a:gd name="connsiteX72" fmla="*/ 718825 w 1944000"/>
                <a:gd name="connsiteY72" fmla="*/ 752767 h 1944000"/>
                <a:gd name="connsiteX73" fmla="*/ 714057 w 1944000"/>
                <a:gd name="connsiteY73" fmla="*/ 749274 h 1944000"/>
                <a:gd name="connsiteX74" fmla="*/ 709925 w 1944000"/>
                <a:gd name="connsiteY74" fmla="*/ 745464 h 1944000"/>
                <a:gd name="connsiteX75" fmla="*/ 705475 w 1944000"/>
                <a:gd name="connsiteY75" fmla="*/ 741337 h 1944000"/>
                <a:gd name="connsiteX76" fmla="*/ 701979 w 1944000"/>
                <a:gd name="connsiteY76" fmla="*/ 737209 h 1944000"/>
                <a:gd name="connsiteX77" fmla="*/ 698164 w 1944000"/>
                <a:gd name="connsiteY77" fmla="*/ 733082 h 1944000"/>
                <a:gd name="connsiteX78" fmla="*/ 694668 w 1944000"/>
                <a:gd name="connsiteY78" fmla="*/ 728954 h 1944000"/>
                <a:gd name="connsiteX79" fmla="*/ 691807 w 1944000"/>
                <a:gd name="connsiteY79" fmla="*/ 724827 h 1944000"/>
                <a:gd name="connsiteX80" fmla="*/ 688629 w 1944000"/>
                <a:gd name="connsiteY80" fmla="*/ 720699 h 1944000"/>
                <a:gd name="connsiteX81" fmla="*/ 686086 w 1944000"/>
                <a:gd name="connsiteY81" fmla="*/ 716254 h 1944000"/>
                <a:gd name="connsiteX82" fmla="*/ 683543 w 1944000"/>
                <a:gd name="connsiteY82" fmla="*/ 712127 h 1944000"/>
                <a:gd name="connsiteX83" fmla="*/ 681000 w 1944000"/>
                <a:gd name="connsiteY83" fmla="*/ 707682 h 1944000"/>
                <a:gd name="connsiteX84" fmla="*/ 679093 w 1944000"/>
                <a:gd name="connsiteY84" fmla="*/ 703237 h 1944000"/>
                <a:gd name="connsiteX85" fmla="*/ 677186 w 1944000"/>
                <a:gd name="connsiteY85" fmla="*/ 698474 h 1944000"/>
                <a:gd name="connsiteX86" fmla="*/ 675596 w 1944000"/>
                <a:gd name="connsiteY86" fmla="*/ 694347 h 1944000"/>
                <a:gd name="connsiteX87" fmla="*/ 674325 w 1944000"/>
                <a:gd name="connsiteY87" fmla="*/ 689584 h 1944000"/>
                <a:gd name="connsiteX88" fmla="*/ 673053 w 1944000"/>
                <a:gd name="connsiteY88" fmla="*/ 684822 h 1944000"/>
                <a:gd name="connsiteX89" fmla="*/ 671782 w 1944000"/>
                <a:gd name="connsiteY89" fmla="*/ 680059 h 1944000"/>
                <a:gd name="connsiteX90" fmla="*/ 671146 w 1944000"/>
                <a:gd name="connsiteY90" fmla="*/ 675297 h 1944000"/>
                <a:gd name="connsiteX91" fmla="*/ 670511 w 1944000"/>
                <a:gd name="connsiteY91" fmla="*/ 670217 h 1944000"/>
                <a:gd name="connsiteX92" fmla="*/ 670193 w 1944000"/>
                <a:gd name="connsiteY92" fmla="*/ 665137 h 1944000"/>
                <a:gd name="connsiteX93" fmla="*/ 670193 w 1944000"/>
                <a:gd name="connsiteY93" fmla="*/ 660374 h 1944000"/>
                <a:gd name="connsiteX94" fmla="*/ 670511 w 1944000"/>
                <a:gd name="connsiteY94" fmla="*/ 652437 h 1944000"/>
                <a:gd name="connsiteX95" fmla="*/ 671146 w 1944000"/>
                <a:gd name="connsiteY95" fmla="*/ 644499 h 1944000"/>
                <a:gd name="connsiteX96" fmla="*/ 672736 w 1944000"/>
                <a:gd name="connsiteY96" fmla="*/ 636879 h 1944000"/>
                <a:gd name="connsiteX97" fmla="*/ 674643 w 1944000"/>
                <a:gd name="connsiteY97" fmla="*/ 629259 h 1944000"/>
                <a:gd name="connsiteX98" fmla="*/ 676868 w 1944000"/>
                <a:gd name="connsiteY98" fmla="*/ 622274 h 1944000"/>
                <a:gd name="connsiteX99" fmla="*/ 679728 w 1944000"/>
                <a:gd name="connsiteY99" fmla="*/ 614972 h 1944000"/>
                <a:gd name="connsiteX100" fmla="*/ 683225 w 1944000"/>
                <a:gd name="connsiteY100" fmla="*/ 607669 h 1944000"/>
                <a:gd name="connsiteX101" fmla="*/ 687039 w 1944000"/>
                <a:gd name="connsiteY101" fmla="*/ 600684 h 1944000"/>
                <a:gd name="connsiteX102" fmla="*/ 691807 w 1944000"/>
                <a:gd name="connsiteY102" fmla="*/ 593699 h 1944000"/>
                <a:gd name="connsiteX103" fmla="*/ 696575 w 1944000"/>
                <a:gd name="connsiteY103" fmla="*/ 587349 h 1944000"/>
                <a:gd name="connsiteX104" fmla="*/ 702297 w 1944000"/>
                <a:gd name="connsiteY104" fmla="*/ 580682 h 1944000"/>
                <a:gd name="connsiteX105" fmla="*/ 708336 w 1944000"/>
                <a:gd name="connsiteY105" fmla="*/ 574014 h 1944000"/>
                <a:gd name="connsiteX106" fmla="*/ 714693 w 1944000"/>
                <a:gd name="connsiteY106" fmla="*/ 567664 h 1944000"/>
                <a:gd name="connsiteX107" fmla="*/ 722004 w 1944000"/>
                <a:gd name="connsiteY107" fmla="*/ 561632 h 1944000"/>
                <a:gd name="connsiteX108" fmla="*/ 729632 w 1944000"/>
                <a:gd name="connsiteY108" fmla="*/ 555282 h 1944000"/>
                <a:gd name="connsiteX109" fmla="*/ 737897 w 1944000"/>
                <a:gd name="connsiteY109" fmla="*/ 549249 h 1944000"/>
                <a:gd name="connsiteX110" fmla="*/ 743936 w 1944000"/>
                <a:gd name="connsiteY110" fmla="*/ 545122 h 1944000"/>
                <a:gd name="connsiteX111" fmla="*/ 750293 w 1944000"/>
                <a:gd name="connsiteY111" fmla="*/ 540994 h 1944000"/>
                <a:gd name="connsiteX112" fmla="*/ 757286 w 1944000"/>
                <a:gd name="connsiteY112" fmla="*/ 537502 h 1944000"/>
                <a:gd name="connsiteX113" fmla="*/ 764597 w 1944000"/>
                <a:gd name="connsiteY113" fmla="*/ 533692 h 1944000"/>
                <a:gd name="connsiteX114" fmla="*/ 772544 w 1944000"/>
                <a:gd name="connsiteY114" fmla="*/ 530517 h 1944000"/>
                <a:gd name="connsiteX115" fmla="*/ 780490 w 1944000"/>
                <a:gd name="connsiteY115" fmla="*/ 527342 h 1944000"/>
                <a:gd name="connsiteX116" fmla="*/ 789072 w 1944000"/>
                <a:gd name="connsiteY116" fmla="*/ 524167 h 1944000"/>
                <a:gd name="connsiteX117" fmla="*/ 797654 w 1944000"/>
                <a:gd name="connsiteY117" fmla="*/ 521627 h 1944000"/>
                <a:gd name="connsiteX118" fmla="*/ 806872 w 1944000"/>
                <a:gd name="connsiteY118" fmla="*/ 519087 h 1944000"/>
                <a:gd name="connsiteX119" fmla="*/ 816408 w 1944000"/>
                <a:gd name="connsiteY119" fmla="*/ 516229 h 1944000"/>
                <a:gd name="connsiteX120" fmla="*/ 825944 w 1944000"/>
                <a:gd name="connsiteY120" fmla="*/ 514324 h 1944000"/>
                <a:gd name="connsiteX121" fmla="*/ 836116 w 1944000"/>
                <a:gd name="connsiteY121" fmla="*/ 512102 h 1944000"/>
                <a:gd name="connsiteX122" fmla="*/ 846923 w 1944000"/>
                <a:gd name="connsiteY122" fmla="*/ 510514 h 1944000"/>
                <a:gd name="connsiteX123" fmla="*/ 858048 w 1944000"/>
                <a:gd name="connsiteY123" fmla="*/ 508927 h 1944000"/>
                <a:gd name="connsiteX124" fmla="*/ 869173 w 1944000"/>
                <a:gd name="connsiteY124" fmla="*/ 507022 h 1944000"/>
                <a:gd name="connsiteX125" fmla="*/ 880616 w 1944000"/>
                <a:gd name="connsiteY125" fmla="*/ 217144 h 1944000"/>
                <a:gd name="connsiteX126" fmla="*/ 880616 w 1944000"/>
                <a:gd name="connsiteY126" fmla="*/ 333984 h 1944000"/>
                <a:gd name="connsiteX127" fmla="*/ 863451 w 1944000"/>
                <a:gd name="connsiteY127" fmla="*/ 335254 h 1944000"/>
                <a:gd name="connsiteX128" fmla="*/ 846287 w 1944000"/>
                <a:gd name="connsiteY128" fmla="*/ 337159 h 1944000"/>
                <a:gd name="connsiteX129" fmla="*/ 829440 w 1944000"/>
                <a:gd name="connsiteY129" fmla="*/ 339382 h 1944000"/>
                <a:gd name="connsiteX130" fmla="*/ 812912 w 1944000"/>
                <a:gd name="connsiteY130" fmla="*/ 341922 h 1944000"/>
                <a:gd name="connsiteX131" fmla="*/ 796701 w 1944000"/>
                <a:gd name="connsiteY131" fmla="*/ 344779 h 1944000"/>
                <a:gd name="connsiteX132" fmla="*/ 780490 w 1944000"/>
                <a:gd name="connsiteY132" fmla="*/ 347954 h 1944000"/>
                <a:gd name="connsiteX133" fmla="*/ 764279 w 1944000"/>
                <a:gd name="connsiteY133" fmla="*/ 351764 h 1944000"/>
                <a:gd name="connsiteX134" fmla="*/ 748386 w 1944000"/>
                <a:gd name="connsiteY134" fmla="*/ 355892 h 1944000"/>
                <a:gd name="connsiteX135" fmla="*/ 726136 w 1944000"/>
                <a:gd name="connsiteY135" fmla="*/ 362242 h 1944000"/>
                <a:gd name="connsiteX136" fmla="*/ 704839 w 1944000"/>
                <a:gd name="connsiteY136" fmla="*/ 368909 h 1944000"/>
                <a:gd name="connsiteX137" fmla="*/ 684814 w 1944000"/>
                <a:gd name="connsiteY137" fmla="*/ 375894 h 1944000"/>
                <a:gd name="connsiteX138" fmla="*/ 666061 w 1944000"/>
                <a:gd name="connsiteY138" fmla="*/ 383197 h 1944000"/>
                <a:gd name="connsiteX139" fmla="*/ 657160 w 1944000"/>
                <a:gd name="connsiteY139" fmla="*/ 387324 h 1944000"/>
                <a:gd name="connsiteX140" fmla="*/ 648260 w 1944000"/>
                <a:gd name="connsiteY140" fmla="*/ 391134 h 1944000"/>
                <a:gd name="connsiteX141" fmla="*/ 639996 w 1944000"/>
                <a:gd name="connsiteY141" fmla="*/ 395262 h 1944000"/>
                <a:gd name="connsiteX142" fmla="*/ 632050 w 1944000"/>
                <a:gd name="connsiteY142" fmla="*/ 399072 h 1944000"/>
                <a:gd name="connsiteX143" fmla="*/ 624103 w 1944000"/>
                <a:gd name="connsiteY143" fmla="*/ 403517 h 1944000"/>
                <a:gd name="connsiteX144" fmla="*/ 616792 w 1944000"/>
                <a:gd name="connsiteY144" fmla="*/ 407644 h 1944000"/>
                <a:gd name="connsiteX145" fmla="*/ 609481 w 1944000"/>
                <a:gd name="connsiteY145" fmla="*/ 412089 h 1944000"/>
                <a:gd name="connsiteX146" fmla="*/ 602806 w 1944000"/>
                <a:gd name="connsiteY146" fmla="*/ 416534 h 1944000"/>
                <a:gd name="connsiteX147" fmla="*/ 593906 w 1944000"/>
                <a:gd name="connsiteY147" fmla="*/ 422567 h 1944000"/>
                <a:gd name="connsiteX148" fmla="*/ 585642 w 1944000"/>
                <a:gd name="connsiteY148" fmla="*/ 428282 h 1944000"/>
                <a:gd name="connsiteX149" fmla="*/ 577060 w 1944000"/>
                <a:gd name="connsiteY149" fmla="*/ 434632 h 1944000"/>
                <a:gd name="connsiteX150" fmla="*/ 569113 w 1944000"/>
                <a:gd name="connsiteY150" fmla="*/ 440982 h 1944000"/>
                <a:gd name="connsiteX151" fmla="*/ 561167 w 1944000"/>
                <a:gd name="connsiteY151" fmla="*/ 447967 h 1944000"/>
                <a:gd name="connsiteX152" fmla="*/ 553538 w 1944000"/>
                <a:gd name="connsiteY152" fmla="*/ 454317 h 1944000"/>
                <a:gd name="connsiteX153" fmla="*/ 545910 w 1944000"/>
                <a:gd name="connsiteY153" fmla="*/ 461302 h 1944000"/>
                <a:gd name="connsiteX154" fmla="*/ 538917 w 1944000"/>
                <a:gd name="connsiteY154" fmla="*/ 468604 h 1944000"/>
                <a:gd name="connsiteX155" fmla="*/ 532241 w 1944000"/>
                <a:gd name="connsiteY155" fmla="*/ 475907 h 1944000"/>
                <a:gd name="connsiteX156" fmla="*/ 525249 w 1944000"/>
                <a:gd name="connsiteY156" fmla="*/ 483527 h 1944000"/>
                <a:gd name="connsiteX157" fmla="*/ 518891 w 1944000"/>
                <a:gd name="connsiteY157" fmla="*/ 491464 h 1944000"/>
                <a:gd name="connsiteX158" fmla="*/ 512534 w 1944000"/>
                <a:gd name="connsiteY158" fmla="*/ 499402 h 1944000"/>
                <a:gd name="connsiteX159" fmla="*/ 506813 w 1944000"/>
                <a:gd name="connsiteY159" fmla="*/ 507022 h 1944000"/>
                <a:gd name="connsiteX160" fmla="*/ 501091 w 1944000"/>
                <a:gd name="connsiteY160" fmla="*/ 515277 h 1944000"/>
                <a:gd name="connsiteX161" fmla="*/ 495370 w 1944000"/>
                <a:gd name="connsiteY161" fmla="*/ 523849 h 1944000"/>
                <a:gd name="connsiteX162" fmla="*/ 490284 w 1944000"/>
                <a:gd name="connsiteY162" fmla="*/ 532422 h 1944000"/>
                <a:gd name="connsiteX163" fmla="*/ 485198 w 1944000"/>
                <a:gd name="connsiteY163" fmla="*/ 541312 h 1944000"/>
                <a:gd name="connsiteX164" fmla="*/ 480430 w 1944000"/>
                <a:gd name="connsiteY164" fmla="*/ 550202 h 1944000"/>
                <a:gd name="connsiteX165" fmla="*/ 475980 w 1944000"/>
                <a:gd name="connsiteY165" fmla="*/ 559092 h 1944000"/>
                <a:gd name="connsiteX166" fmla="*/ 472166 w 1944000"/>
                <a:gd name="connsiteY166" fmla="*/ 568299 h 1944000"/>
                <a:gd name="connsiteX167" fmla="*/ 468352 w 1944000"/>
                <a:gd name="connsiteY167" fmla="*/ 577507 h 1944000"/>
                <a:gd name="connsiteX168" fmla="*/ 464855 w 1944000"/>
                <a:gd name="connsiteY168" fmla="*/ 586714 h 1944000"/>
                <a:gd name="connsiteX169" fmla="*/ 461994 w 1944000"/>
                <a:gd name="connsiteY169" fmla="*/ 596239 h 1944000"/>
                <a:gd name="connsiteX170" fmla="*/ 459134 w 1944000"/>
                <a:gd name="connsiteY170" fmla="*/ 605764 h 1944000"/>
                <a:gd name="connsiteX171" fmla="*/ 456591 w 1944000"/>
                <a:gd name="connsiteY171" fmla="*/ 615289 h 1944000"/>
                <a:gd name="connsiteX172" fmla="*/ 454684 w 1944000"/>
                <a:gd name="connsiteY172" fmla="*/ 624814 h 1944000"/>
                <a:gd name="connsiteX173" fmla="*/ 453094 w 1944000"/>
                <a:gd name="connsiteY173" fmla="*/ 634657 h 1944000"/>
                <a:gd name="connsiteX174" fmla="*/ 451187 w 1944000"/>
                <a:gd name="connsiteY174" fmla="*/ 644182 h 1944000"/>
                <a:gd name="connsiteX175" fmla="*/ 450234 w 1944000"/>
                <a:gd name="connsiteY175" fmla="*/ 654024 h 1944000"/>
                <a:gd name="connsiteX176" fmla="*/ 449280 w 1944000"/>
                <a:gd name="connsiteY176" fmla="*/ 664184 h 1944000"/>
                <a:gd name="connsiteX177" fmla="*/ 448962 w 1944000"/>
                <a:gd name="connsiteY177" fmla="*/ 674344 h 1944000"/>
                <a:gd name="connsiteX178" fmla="*/ 448644 w 1944000"/>
                <a:gd name="connsiteY178" fmla="*/ 684822 h 1944000"/>
                <a:gd name="connsiteX179" fmla="*/ 448962 w 1944000"/>
                <a:gd name="connsiteY179" fmla="*/ 695934 h 1944000"/>
                <a:gd name="connsiteX180" fmla="*/ 449598 w 1944000"/>
                <a:gd name="connsiteY180" fmla="*/ 706729 h 1944000"/>
                <a:gd name="connsiteX181" fmla="*/ 450552 w 1944000"/>
                <a:gd name="connsiteY181" fmla="*/ 717842 h 1944000"/>
                <a:gd name="connsiteX182" fmla="*/ 452141 w 1944000"/>
                <a:gd name="connsiteY182" fmla="*/ 728637 h 1944000"/>
                <a:gd name="connsiteX183" fmla="*/ 453730 w 1944000"/>
                <a:gd name="connsiteY183" fmla="*/ 739432 h 1944000"/>
                <a:gd name="connsiteX184" fmla="*/ 455955 w 1944000"/>
                <a:gd name="connsiteY184" fmla="*/ 749909 h 1944000"/>
                <a:gd name="connsiteX185" fmla="*/ 458180 w 1944000"/>
                <a:gd name="connsiteY185" fmla="*/ 760387 h 1944000"/>
                <a:gd name="connsiteX186" fmla="*/ 461359 w 1944000"/>
                <a:gd name="connsiteY186" fmla="*/ 770547 h 1944000"/>
                <a:gd name="connsiteX187" fmla="*/ 464537 w 1944000"/>
                <a:gd name="connsiteY187" fmla="*/ 781024 h 1944000"/>
                <a:gd name="connsiteX188" fmla="*/ 468352 w 1944000"/>
                <a:gd name="connsiteY188" fmla="*/ 791184 h 1944000"/>
                <a:gd name="connsiteX189" fmla="*/ 472484 w 1944000"/>
                <a:gd name="connsiteY189" fmla="*/ 801027 h 1944000"/>
                <a:gd name="connsiteX190" fmla="*/ 476934 w 1944000"/>
                <a:gd name="connsiteY190" fmla="*/ 810869 h 1944000"/>
                <a:gd name="connsiteX191" fmla="*/ 482020 w 1944000"/>
                <a:gd name="connsiteY191" fmla="*/ 820712 h 1944000"/>
                <a:gd name="connsiteX192" fmla="*/ 487423 w 1944000"/>
                <a:gd name="connsiteY192" fmla="*/ 830237 h 1944000"/>
                <a:gd name="connsiteX193" fmla="*/ 492827 w 1944000"/>
                <a:gd name="connsiteY193" fmla="*/ 839762 h 1944000"/>
                <a:gd name="connsiteX194" fmla="*/ 498866 w 1944000"/>
                <a:gd name="connsiteY194" fmla="*/ 848969 h 1944000"/>
                <a:gd name="connsiteX195" fmla="*/ 505541 w 1944000"/>
                <a:gd name="connsiteY195" fmla="*/ 858177 h 1944000"/>
                <a:gd name="connsiteX196" fmla="*/ 512216 w 1944000"/>
                <a:gd name="connsiteY196" fmla="*/ 867067 h 1944000"/>
                <a:gd name="connsiteX197" fmla="*/ 519527 w 1944000"/>
                <a:gd name="connsiteY197" fmla="*/ 875957 h 1944000"/>
                <a:gd name="connsiteX198" fmla="*/ 527156 w 1944000"/>
                <a:gd name="connsiteY198" fmla="*/ 884212 h 1944000"/>
                <a:gd name="connsiteX199" fmla="*/ 535102 w 1944000"/>
                <a:gd name="connsiteY199" fmla="*/ 892467 h 1944000"/>
                <a:gd name="connsiteX200" fmla="*/ 543367 w 1944000"/>
                <a:gd name="connsiteY200" fmla="*/ 900404 h 1944000"/>
                <a:gd name="connsiteX201" fmla="*/ 551949 w 1944000"/>
                <a:gd name="connsiteY201" fmla="*/ 908024 h 1944000"/>
                <a:gd name="connsiteX202" fmla="*/ 561167 w 1944000"/>
                <a:gd name="connsiteY202" fmla="*/ 915644 h 1944000"/>
                <a:gd name="connsiteX203" fmla="*/ 570385 w 1944000"/>
                <a:gd name="connsiteY203" fmla="*/ 922947 h 1944000"/>
                <a:gd name="connsiteX204" fmla="*/ 580238 w 1944000"/>
                <a:gd name="connsiteY204" fmla="*/ 929932 h 1944000"/>
                <a:gd name="connsiteX205" fmla="*/ 590410 w 1944000"/>
                <a:gd name="connsiteY205" fmla="*/ 936282 h 1944000"/>
                <a:gd name="connsiteX206" fmla="*/ 600899 w 1944000"/>
                <a:gd name="connsiteY206" fmla="*/ 942632 h 1944000"/>
                <a:gd name="connsiteX207" fmla="*/ 611706 w 1944000"/>
                <a:gd name="connsiteY207" fmla="*/ 948982 h 1944000"/>
                <a:gd name="connsiteX208" fmla="*/ 623149 w 1944000"/>
                <a:gd name="connsiteY208" fmla="*/ 954697 h 1944000"/>
                <a:gd name="connsiteX209" fmla="*/ 634592 w 1944000"/>
                <a:gd name="connsiteY209" fmla="*/ 960412 h 1944000"/>
                <a:gd name="connsiteX210" fmla="*/ 646671 w 1944000"/>
                <a:gd name="connsiteY210" fmla="*/ 966127 h 1944000"/>
                <a:gd name="connsiteX211" fmla="*/ 666378 w 1944000"/>
                <a:gd name="connsiteY211" fmla="*/ 974064 h 1944000"/>
                <a:gd name="connsiteX212" fmla="*/ 688629 w 1944000"/>
                <a:gd name="connsiteY212" fmla="*/ 982637 h 1944000"/>
                <a:gd name="connsiteX213" fmla="*/ 713739 w 1944000"/>
                <a:gd name="connsiteY213" fmla="*/ 991209 h 1944000"/>
                <a:gd name="connsiteX214" fmla="*/ 741711 w 1944000"/>
                <a:gd name="connsiteY214" fmla="*/ 1000099 h 1944000"/>
                <a:gd name="connsiteX215" fmla="*/ 772544 w 1944000"/>
                <a:gd name="connsiteY215" fmla="*/ 1009307 h 1944000"/>
                <a:gd name="connsiteX216" fmla="*/ 805919 w 1944000"/>
                <a:gd name="connsiteY216" fmla="*/ 1018514 h 1944000"/>
                <a:gd name="connsiteX217" fmla="*/ 841837 w 1944000"/>
                <a:gd name="connsiteY217" fmla="*/ 1028357 h 1944000"/>
                <a:gd name="connsiteX218" fmla="*/ 880616 w 1944000"/>
                <a:gd name="connsiteY218" fmla="*/ 1038199 h 1944000"/>
                <a:gd name="connsiteX219" fmla="*/ 880616 w 1944000"/>
                <a:gd name="connsiteY219" fmla="*/ 1433487 h 1944000"/>
                <a:gd name="connsiteX220" fmla="*/ 870444 w 1944000"/>
                <a:gd name="connsiteY220" fmla="*/ 1431582 h 1944000"/>
                <a:gd name="connsiteX221" fmla="*/ 860591 w 1944000"/>
                <a:gd name="connsiteY221" fmla="*/ 1429042 h 1944000"/>
                <a:gd name="connsiteX222" fmla="*/ 850737 w 1944000"/>
                <a:gd name="connsiteY222" fmla="*/ 1426820 h 1944000"/>
                <a:gd name="connsiteX223" fmla="*/ 841519 w 1944000"/>
                <a:gd name="connsiteY223" fmla="*/ 1424280 h 1944000"/>
                <a:gd name="connsiteX224" fmla="*/ 831983 w 1944000"/>
                <a:gd name="connsiteY224" fmla="*/ 1421422 h 1944000"/>
                <a:gd name="connsiteX225" fmla="*/ 823083 w 1944000"/>
                <a:gd name="connsiteY225" fmla="*/ 1418247 h 1944000"/>
                <a:gd name="connsiteX226" fmla="*/ 814183 w 1944000"/>
                <a:gd name="connsiteY226" fmla="*/ 1415072 h 1944000"/>
                <a:gd name="connsiteX227" fmla="*/ 805283 w 1944000"/>
                <a:gd name="connsiteY227" fmla="*/ 1411580 h 1944000"/>
                <a:gd name="connsiteX228" fmla="*/ 796701 w 1944000"/>
                <a:gd name="connsiteY228" fmla="*/ 1408087 h 1944000"/>
                <a:gd name="connsiteX229" fmla="*/ 788437 w 1944000"/>
                <a:gd name="connsiteY229" fmla="*/ 1404277 h 1944000"/>
                <a:gd name="connsiteX230" fmla="*/ 780490 w 1944000"/>
                <a:gd name="connsiteY230" fmla="*/ 1400150 h 1944000"/>
                <a:gd name="connsiteX231" fmla="*/ 772544 w 1944000"/>
                <a:gd name="connsiteY231" fmla="*/ 1396022 h 1944000"/>
                <a:gd name="connsiteX232" fmla="*/ 764915 w 1944000"/>
                <a:gd name="connsiteY232" fmla="*/ 1391260 h 1944000"/>
                <a:gd name="connsiteX233" fmla="*/ 757604 w 1944000"/>
                <a:gd name="connsiteY233" fmla="*/ 1386815 h 1944000"/>
                <a:gd name="connsiteX234" fmla="*/ 750293 w 1944000"/>
                <a:gd name="connsiteY234" fmla="*/ 1381735 h 1944000"/>
                <a:gd name="connsiteX235" fmla="*/ 743618 w 1944000"/>
                <a:gd name="connsiteY235" fmla="*/ 1376655 h 1944000"/>
                <a:gd name="connsiteX236" fmla="*/ 732811 w 1944000"/>
                <a:gd name="connsiteY236" fmla="*/ 1368082 h 1944000"/>
                <a:gd name="connsiteX237" fmla="*/ 722640 w 1944000"/>
                <a:gd name="connsiteY237" fmla="*/ 1359192 h 1944000"/>
                <a:gd name="connsiteX238" fmla="*/ 713104 w 1944000"/>
                <a:gd name="connsiteY238" fmla="*/ 1349985 h 1944000"/>
                <a:gd name="connsiteX239" fmla="*/ 704204 w 1944000"/>
                <a:gd name="connsiteY239" fmla="*/ 1340142 h 1944000"/>
                <a:gd name="connsiteX240" fmla="*/ 695621 w 1944000"/>
                <a:gd name="connsiteY240" fmla="*/ 1329982 h 1944000"/>
                <a:gd name="connsiteX241" fmla="*/ 687675 w 1944000"/>
                <a:gd name="connsiteY241" fmla="*/ 1319187 h 1944000"/>
                <a:gd name="connsiteX242" fmla="*/ 680046 w 1944000"/>
                <a:gd name="connsiteY242" fmla="*/ 1308075 h 1944000"/>
                <a:gd name="connsiteX243" fmla="*/ 673371 w 1944000"/>
                <a:gd name="connsiteY243" fmla="*/ 1296327 h 1944000"/>
                <a:gd name="connsiteX244" fmla="*/ 667014 w 1944000"/>
                <a:gd name="connsiteY244" fmla="*/ 1284262 h 1944000"/>
                <a:gd name="connsiteX245" fmla="*/ 660975 w 1944000"/>
                <a:gd name="connsiteY245" fmla="*/ 1271562 h 1944000"/>
                <a:gd name="connsiteX246" fmla="*/ 655889 w 1944000"/>
                <a:gd name="connsiteY246" fmla="*/ 1258862 h 1944000"/>
                <a:gd name="connsiteX247" fmla="*/ 651121 w 1944000"/>
                <a:gd name="connsiteY247" fmla="*/ 1245209 h 1944000"/>
                <a:gd name="connsiteX248" fmla="*/ 646989 w 1944000"/>
                <a:gd name="connsiteY248" fmla="*/ 1231557 h 1944000"/>
                <a:gd name="connsiteX249" fmla="*/ 642857 w 1944000"/>
                <a:gd name="connsiteY249" fmla="*/ 1217269 h 1944000"/>
                <a:gd name="connsiteX250" fmla="*/ 639996 w 1944000"/>
                <a:gd name="connsiteY250" fmla="*/ 1202664 h 1944000"/>
                <a:gd name="connsiteX251" fmla="*/ 637453 w 1944000"/>
                <a:gd name="connsiteY251" fmla="*/ 1187424 h 1944000"/>
                <a:gd name="connsiteX252" fmla="*/ 410819 w 1944000"/>
                <a:gd name="connsiteY252" fmla="*/ 1219492 h 1944000"/>
                <a:gd name="connsiteX253" fmla="*/ 413044 w 1944000"/>
                <a:gd name="connsiteY253" fmla="*/ 1231557 h 1944000"/>
                <a:gd name="connsiteX254" fmla="*/ 415587 w 1944000"/>
                <a:gd name="connsiteY254" fmla="*/ 1243304 h 1944000"/>
                <a:gd name="connsiteX255" fmla="*/ 418766 w 1944000"/>
                <a:gd name="connsiteY255" fmla="*/ 1255370 h 1944000"/>
                <a:gd name="connsiteX256" fmla="*/ 421626 w 1944000"/>
                <a:gd name="connsiteY256" fmla="*/ 1266800 h 1944000"/>
                <a:gd name="connsiteX257" fmla="*/ 424805 w 1944000"/>
                <a:gd name="connsiteY257" fmla="*/ 1278230 h 1944000"/>
                <a:gd name="connsiteX258" fmla="*/ 428619 w 1944000"/>
                <a:gd name="connsiteY258" fmla="*/ 1289660 h 1944000"/>
                <a:gd name="connsiteX259" fmla="*/ 432116 w 1944000"/>
                <a:gd name="connsiteY259" fmla="*/ 1300455 h 1944000"/>
                <a:gd name="connsiteX260" fmla="*/ 435930 w 1944000"/>
                <a:gd name="connsiteY260" fmla="*/ 1311250 h 1944000"/>
                <a:gd name="connsiteX261" fmla="*/ 440062 w 1944000"/>
                <a:gd name="connsiteY261" fmla="*/ 1321727 h 1944000"/>
                <a:gd name="connsiteX262" fmla="*/ 444512 w 1944000"/>
                <a:gd name="connsiteY262" fmla="*/ 1332205 h 1944000"/>
                <a:gd name="connsiteX263" fmla="*/ 448644 w 1944000"/>
                <a:gd name="connsiteY263" fmla="*/ 1342682 h 1944000"/>
                <a:gd name="connsiteX264" fmla="*/ 453412 w 1944000"/>
                <a:gd name="connsiteY264" fmla="*/ 1352525 h 1944000"/>
                <a:gd name="connsiteX265" fmla="*/ 458180 w 1944000"/>
                <a:gd name="connsiteY265" fmla="*/ 1362367 h 1944000"/>
                <a:gd name="connsiteX266" fmla="*/ 463266 w 1944000"/>
                <a:gd name="connsiteY266" fmla="*/ 1372210 h 1944000"/>
                <a:gd name="connsiteX267" fmla="*/ 468352 w 1944000"/>
                <a:gd name="connsiteY267" fmla="*/ 1381735 h 1944000"/>
                <a:gd name="connsiteX268" fmla="*/ 473755 w 1944000"/>
                <a:gd name="connsiteY268" fmla="*/ 1390942 h 1944000"/>
                <a:gd name="connsiteX269" fmla="*/ 479477 w 1944000"/>
                <a:gd name="connsiteY269" fmla="*/ 1399832 h 1944000"/>
                <a:gd name="connsiteX270" fmla="*/ 485198 w 1944000"/>
                <a:gd name="connsiteY270" fmla="*/ 1409040 h 1944000"/>
                <a:gd name="connsiteX271" fmla="*/ 491238 w 1944000"/>
                <a:gd name="connsiteY271" fmla="*/ 1417612 h 1944000"/>
                <a:gd name="connsiteX272" fmla="*/ 497595 w 1944000"/>
                <a:gd name="connsiteY272" fmla="*/ 1426185 h 1944000"/>
                <a:gd name="connsiteX273" fmla="*/ 503634 w 1944000"/>
                <a:gd name="connsiteY273" fmla="*/ 1434757 h 1944000"/>
                <a:gd name="connsiteX274" fmla="*/ 510309 w 1944000"/>
                <a:gd name="connsiteY274" fmla="*/ 1442695 h 1944000"/>
                <a:gd name="connsiteX275" fmla="*/ 517302 w 1944000"/>
                <a:gd name="connsiteY275" fmla="*/ 1450950 h 1944000"/>
                <a:gd name="connsiteX276" fmla="*/ 524295 w 1944000"/>
                <a:gd name="connsiteY276" fmla="*/ 1458570 h 1944000"/>
                <a:gd name="connsiteX277" fmla="*/ 531288 w 1944000"/>
                <a:gd name="connsiteY277" fmla="*/ 1466190 h 1944000"/>
                <a:gd name="connsiteX278" fmla="*/ 538599 w 1944000"/>
                <a:gd name="connsiteY278" fmla="*/ 1473492 h 1944000"/>
                <a:gd name="connsiteX279" fmla="*/ 546227 w 1944000"/>
                <a:gd name="connsiteY279" fmla="*/ 1480795 h 1944000"/>
                <a:gd name="connsiteX280" fmla="*/ 553856 w 1944000"/>
                <a:gd name="connsiteY280" fmla="*/ 1487780 h 1944000"/>
                <a:gd name="connsiteX281" fmla="*/ 561802 w 1944000"/>
                <a:gd name="connsiteY281" fmla="*/ 1494765 h 1944000"/>
                <a:gd name="connsiteX282" fmla="*/ 570067 w 1944000"/>
                <a:gd name="connsiteY282" fmla="*/ 1501750 h 1944000"/>
                <a:gd name="connsiteX283" fmla="*/ 578331 w 1944000"/>
                <a:gd name="connsiteY283" fmla="*/ 1507782 h 1944000"/>
                <a:gd name="connsiteX284" fmla="*/ 586913 w 1944000"/>
                <a:gd name="connsiteY284" fmla="*/ 1514132 h 1944000"/>
                <a:gd name="connsiteX285" fmla="*/ 600581 w 1944000"/>
                <a:gd name="connsiteY285" fmla="*/ 1523657 h 1944000"/>
                <a:gd name="connsiteX286" fmla="*/ 615203 w 1944000"/>
                <a:gd name="connsiteY286" fmla="*/ 1532865 h 1944000"/>
                <a:gd name="connsiteX287" fmla="*/ 630142 w 1944000"/>
                <a:gd name="connsiteY287" fmla="*/ 1541437 h 1944000"/>
                <a:gd name="connsiteX288" fmla="*/ 645717 w 1944000"/>
                <a:gd name="connsiteY288" fmla="*/ 1549375 h 1944000"/>
                <a:gd name="connsiteX289" fmla="*/ 661928 w 1944000"/>
                <a:gd name="connsiteY289" fmla="*/ 1556995 h 1944000"/>
                <a:gd name="connsiteX290" fmla="*/ 678775 w 1944000"/>
                <a:gd name="connsiteY290" fmla="*/ 1563980 h 1944000"/>
                <a:gd name="connsiteX291" fmla="*/ 696257 w 1944000"/>
                <a:gd name="connsiteY291" fmla="*/ 1570647 h 1944000"/>
                <a:gd name="connsiteX292" fmla="*/ 714375 w 1944000"/>
                <a:gd name="connsiteY292" fmla="*/ 1576680 h 1944000"/>
                <a:gd name="connsiteX293" fmla="*/ 733129 w 1944000"/>
                <a:gd name="connsiteY293" fmla="*/ 1582395 h 1944000"/>
                <a:gd name="connsiteX294" fmla="*/ 752518 w 1944000"/>
                <a:gd name="connsiteY294" fmla="*/ 1587475 h 1944000"/>
                <a:gd name="connsiteX295" fmla="*/ 772544 w 1944000"/>
                <a:gd name="connsiteY295" fmla="*/ 1592237 h 1944000"/>
                <a:gd name="connsiteX296" fmla="*/ 792887 w 1944000"/>
                <a:gd name="connsiteY296" fmla="*/ 1596365 h 1944000"/>
                <a:gd name="connsiteX297" fmla="*/ 814183 w 1944000"/>
                <a:gd name="connsiteY297" fmla="*/ 1600175 h 1944000"/>
                <a:gd name="connsiteX298" fmla="*/ 835480 w 1944000"/>
                <a:gd name="connsiteY298" fmla="*/ 1603350 h 1944000"/>
                <a:gd name="connsiteX299" fmla="*/ 858048 w 1944000"/>
                <a:gd name="connsiteY299" fmla="*/ 1606525 h 1944000"/>
                <a:gd name="connsiteX300" fmla="*/ 880616 w 1944000"/>
                <a:gd name="connsiteY300" fmla="*/ 1608747 h 1944000"/>
                <a:gd name="connsiteX301" fmla="*/ 880616 w 1944000"/>
                <a:gd name="connsiteY301" fmla="*/ 1726857 h 1944000"/>
                <a:gd name="connsiteX302" fmla="*/ 1063385 w 1944000"/>
                <a:gd name="connsiteY302" fmla="*/ 1726857 h 1944000"/>
                <a:gd name="connsiteX303" fmla="*/ 1063385 w 1944000"/>
                <a:gd name="connsiteY303" fmla="*/ 1610652 h 1944000"/>
                <a:gd name="connsiteX304" fmla="*/ 1077371 w 1944000"/>
                <a:gd name="connsiteY304" fmla="*/ 1609382 h 1944000"/>
                <a:gd name="connsiteX305" fmla="*/ 1091675 w 1944000"/>
                <a:gd name="connsiteY305" fmla="*/ 1607795 h 1944000"/>
                <a:gd name="connsiteX306" fmla="*/ 1105661 w 1944000"/>
                <a:gd name="connsiteY306" fmla="*/ 1606207 h 1944000"/>
                <a:gd name="connsiteX307" fmla="*/ 1119329 w 1944000"/>
                <a:gd name="connsiteY307" fmla="*/ 1603985 h 1944000"/>
                <a:gd name="connsiteX308" fmla="*/ 1133314 w 1944000"/>
                <a:gd name="connsiteY308" fmla="*/ 1602080 h 1944000"/>
                <a:gd name="connsiteX309" fmla="*/ 1146665 w 1944000"/>
                <a:gd name="connsiteY309" fmla="*/ 1599857 h 1944000"/>
                <a:gd name="connsiteX310" fmla="*/ 1160015 w 1944000"/>
                <a:gd name="connsiteY310" fmla="*/ 1597317 h 1944000"/>
                <a:gd name="connsiteX311" fmla="*/ 1173047 w 1944000"/>
                <a:gd name="connsiteY311" fmla="*/ 1594142 h 1944000"/>
                <a:gd name="connsiteX312" fmla="*/ 1186397 w 1944000"/>
                <a:gd name="connsiteY312" fmla="*/ 1591285 h 1944000"/>
                <a:gd name="connsiteX313" fmla="*/ 1199111 w 1944000"/>
                <a:gd name="connsiteY313" fmla="*/ 1587792 h 1944000"/>
                <a:gd name="connsiteX314" fmla="*/ 1212144 w 1944000"/>
                <a:gd name="connsiteY314" fmla="*/ 1584300 h 1944000"/>
                <a:gd name="connsiteX315" fmla="*/ 1224540 w 1944000"/>
                <a:gd name="connsiteY315" fmla="*/ 1580807 h 1944000"/>
                <a:gd name="connsiteX316" fmla="*/ 1236937 w 1944000"/>
                <a:gd name="connsiteY316" fmla="*/ 1576680 h 1944000"/>
                <a:gd name="connsiteX317" fmla="*/ 1249333 w 1944000"/>
                <a:gd name="connsiteY317" fmla="*/ 1572552 h 1944000"/>
                <a:gd name="connsiteX318" fmla="*/ 1261412 w 1944000"/>
                <a:gd name="connsiteY318" fmla="*/ 1567790 h 1944000"/>
                <a:gd name="connsiteX319" fmla="*/ 1273491 w 1944000"/>
                <a:gd name="connsiteY319" fmla="*/ 1563345 h 1944000"/>
                <a:gd name="connsiteX320" fmla="*/ 1288748 w 1944000"/>
                <a:gd name="connsiteY320" fmla="*/ 1556995 h 1944000"/>
                <a:gd name="connsiteX321" fmla="*/ 1304005 w 1944000"/>
                <a:gd name="connsiteY321" fmla="*/ 1550010 h 1944000"/>
                <a:gd name="connsiteX322" fmla="*/ 1318627 w 1944000"/>
                <a:gd name="connsiteY322" fmla="*/ 1543025 h 1944000"/>
                <a:gd name="connsiteX323" fmla="*/ 1332613 w 1944000"/>
                <a:gd name="connsiteY323" fmla="*/ 1535722 h 1944000"/>
                <a:gd name="connsiteX324" fmla="*/ 1346598 w 1944000"/>
                <a:gd name="connsiteY324" fmla="*/ 1528102 h 1944000"/>
                <a:gd name="connsiteX325" fmla="*/ 1359631 w 1944000"/>
                <a:gd name="connsiteY325" fmla="*/ 1519847 h 1944000"/>
                <a:gd name="connsiteX326" fmla="*/ 1372345 w 1944000"/>
                <a:gd name="connsiteY326" fmla="*/ 1511592 h 1944000"/>
                <a:gd name="connsiteX327" fmla="*/ 1384742 w 1944000"/>
                <a:gd name="connsiteY327" fmla="*/ 1502702 h 1944000"/>
                <a:gd name="connsiteX328" fmla="*/ 1396185 w 1944000"/>
                <a:gd name="connsiteY328" fmla="*/ 1493812 h 1944000"/>
                <a:gd name="connsiteX329" fmla="*/ 1407945 w 1944000"/>
                <a:gd name="connsiteY329" fmla="*/ 1484287 h 1944000"/>
                <a:gd name="connsiteX330" fmla="*/ 1418753 w 1944000"/>
                <a:gd name="connsiteY330" fmla="*/ 1474762 h 1944000"/>
                <a:gd name="connsiteX331" fmla="*/ 1429242 w 1944000"/>
                <a:gd name="connsiteY331" fmla="*/ 1464602 h 1944000"/>
                <a:gd name="connsiteX332" fmla="*/ 1439096 w 1944000"/>
                <a:gd name="connsiteY332" fmla="*/ 1454125 h 1944000"/>
                <a:gd name="connsiteX333" fmla="*/ 1448631 w 1944000"/>
                <a:gd name="connsiteY333" fmla="*/ 1443647 h 1944000"/>
                <a:gd name="connsiteX334" fmla="*/ 1457531 w 1944000"/>
                <a:gd name="connsiteY334" fmla="*/ 1432535 h 1944000"/>
                <a:gd name="connsiteX335" fmla="*/ 1466114 w 1944000"/>
                <a:gd name="connsiteY335" fmla="*/ 1421422 h 1944000"/>
                <a:gd name="connsiteX336" fmla="*/ 1474378 w 1944000"/>
                <a:gd name="connsiteY336" fmla="*/ 1409675 h 1944000"/>
                <a:gd name="connsiteX337" fmla="*/ 1482007 w 1944000"/>
                <a:gd name="connsiteY337" fmla="*/ 1398245 h 1944000"/>
                <a:gd name="connsiteX338" fmla="*/ 1489000 w 1944000"/>
                <a:gd name="connsiteY338" fmla="*/ 1386497 h 1944000"/>
                <a:gd name="connsiteX339" fmla="*/ 1495675 w 1944000"/>
                <a:gd name="connsiteY339" fmla="*/ 1374432 h 1944000"/>
                <a:gd name="connsiteX340" fmla="*/ 1501396 w 1944000"/>
                <a:gd name="connsiteY340" fmla="*/ 1362685 h 1944000"/>
                <a:gd name="connsiteX341" fmla="*/ 1507118 w 1944000"/>
                <a:gd name="connsiteY341" fmla="*/ 1350620 h 1944000"/>
                <a:gd name="connsiteX342" fmla="*/ 1512203 w 1944000"/>
                <a:gd name="connsiteY342" fmla="*/ 1338555 h 1944000"/>
                <a:gd name="connsiteX343" fmla="*/ 1516335 w 1944000"/>
                <a:gd name="connsiteY343" fmla="*/ 1326490 h 1944000"/>
                <a:gd name="connsiteX344" fmla="*/ 1520468 w 1944000"/>
                <a:gd name="connsiteY344" fmla="*/ 1314107 h 1944000"/>
                <a:gd name="connsiteX345" fmla="*/ 1523964 w 1944000"/>
                <a:gd name="connsiteY345" fmla="*/ 1301725 h 1944000"/>
                <a:gd name="connsiteX346" fmla="*/ 1526507 w 1944000"/>
                <a:gd name="connsiteY346" fmla="*/ 1289025 h 1944000"/>
                <a:gd name="connsiteX347" fmla="*/ 1528732 w 1944000"/>
                <a:gd name="connsiteY347" fmla="*/ 1276642 h 1944000"/>
                <a:gd name="connsiteX348" fmla="*/ 1530957 w 1944000"/>
                <a:gd name="connsiteY348" fmla="*/ 1263942 h 1944000"/>
                <a:gd name="connsiteX349" fmla="*/ 1532228 w 1944000"/>
                <a:gd name="connsiteY349" fmla="*/ 1251242 h 1944000"/>
                <a:gd name="connsiteX350" fmla="*/ 1532864 w 1944000"/>
                <a:gd name="connsiteY350" fmla="*/ 1238542 h 1944000"/>
                <a:gd name="connsiteX351" fmla="*/ 1533182 w 1944000"/>
                <a:gd name="connsiteY351" fmla="*/ 1225207 h 1944000"/>
                <a:gd name="connsiteX352" fmla="*/ 1533182 w 1944000"/>
                <a:gd name="connsiteY352" fmla="*/ 1212189 h 1944000"/>
                <a:gd name="connsiteX353" fmla="*/ 1532546 w 1944000"/>
                <a:gd name="connsiteY353" fmla="*/ 1199172 h 1944000"/>
                <a:gd name="connsiteX354" fmla="*/ 1531275 w 1944000"/>
                <a:gd name="connsiteY354" fmla="*/ 1186789 h 1944000"/>
                <a:gd name="connsiteX355" fmla="*/ 1530003 w 1944000"/>
                <a:gd name="connsiteY355" fmla="*/ 1174407 h 1944000"/>
                <a:gd name="connsiteX356" fmla="*/ 1527778 w 1944000"/>
                <a:gd name="connsiteY356" fmla="*/ 1162342 h 1944000"/>
                <a:gd name="connsiteX357" fmla="*/ 1525553 w 1944000"/>
                <a:gd name="connsiteY357" fmla="*/ 1150594 h 1944000"/>
                <a:gd name="connsiteX358" fmla="*/ 1522693 w 1944000"/>
                <a:gd name="connsiteY358" fmla="*/ 1138847 h 1944000"/>
                <a:gd name="connsiteX359" fmla="*/ 1519514 w 1944000"/>
                <a:gd name="connsiteY359" fmla="*/ 1127734 h 1944000"/>
                <a:gd name="connsiteX360" fmla="*/ 1516018 w 1944000"/>
                <a:gd name="connsiteY360" fmla="*/ 1116939 h 1944000"/>
                <a:gd name="connsiteX361" fmla="*/ 1511885 w 1944000"/>
                <a:gd name="connsiteY361" fmla="*/ 1106144 h 1944000"/>
                <a:gd name="connsiteX362" fmla="*/ 1507435 w 1944000"/>
                <a:gd name="connsiteY362" fmla="*/ 1095349 h 1944000"/>
                <a:gd name="connsiteX363" fmla="*/ 1502350 w 1944000"/>
                <a:gd name="connsiteY363" fmla="*/ 1085189 h 1944000"/>
                <a:gd name="connsiteX364" fmla="*/ 1496946 w 1944000"/>
                <a:gd name="connsiteY364" fmla="*/ 1075347 h 1944000"/>
                <a:gd name="connsiteX365" fmla="*/ 1491225 w 1944000"/>
                <a:gd name="connsiteY365" fmla="*/ 1065822 h 1944000"/>
                <a:gd name="connsiteX366" fmla="*/ 1485185 w 1944000"/>
                <a:gd name="connsiteY366" fmla="*/ 1056614 h 1944000"/>
                <a:gd name="connsiteX367" fmla="*/ 1478510 w 1944000"/>
                <a:gd name="connsiteY367" fmla="*/ 1047407 h 1944000"/>
                <a:gd name="connsiteX368" fmla="*/ 1471517 w 1944000"/>
                <a:gd name="connsiteY368" fmla="*/ 1038517 h 1944000"/>
                <a:gd name="connsiteX369" fmla="*/ 1463889 w 1944000"/>
                <a:gd name="connsiteY369" fmla="*/ 1029944 h 1944000"/>
                <a:gd name="connsiteX370" fmla="*/ 1456260 w 1944000"/>
                <a:gd name="connsiteY370" fmla="*/ 1021689 h 1944000"/>
                <a:gd name="connsiteX371" fmla="*/ 1448314 w 1944000"/>
                <a:gd name="connsiteY371" fmla="*/ 1013752 h 1944000"/>
                <a:gd name="connsiteX372" fmla="*/ 1440049 w 1944000"/>
                <a:gd name="connsiteY372" fmla="*/ 1005814 h 1944000"/>
                <a:gd name="connsiteX373" fmla="*/ 1431467 w 1944000"/>
                <a:gd name="connsiteY373" fmla="*/ 998512 h 1944000"/>
                <a:gd name="connsiteX374" fmla="*/ 1422567 w 1944000"/>
                <a:gd name="connsiteY374" fmla="*/ 991527 h 1944000"/>
                <a:gd name="connsiteX375" fmla="*/ 1413349 w 1944000"/>
                <a:gd name="connsiteY375" fmla="*/ 984542 h 1944000"/>
                <a:gd name="connsiteX376" fmla="*/ 1403813 w 1944000"/>
                <a:gd name="connsiteY376" fmla="*/ 977557 h 1944000"/>
                <a:gd name="connsiteX377" fmla="*/ 1393959 w 1944000"/>
                <a:gd name="connsiteY377" fmla="*/ 971207 h 1944000"/>
                <a:gd name="connsiteX378" fmla="*/ 1383788 w 1944000"/>
                <a:gd name="connsiteY378" fmla="*/ 965174 h 1944000"/>
                <a:gd name="connsiteX379" fmla="*/ 1373299 w 1944000"/>
                <a:gd name="connsiteY379" fmla="*/ 959142 h 1944000"/>
                <a:gd name="connsiteX380" fmla="*/ 1362491 w 1944000"/>
                <a:gd name="connsiteY380" fmla="*/ 953427 h 1944000"/>
                <a:gd name="connsiteX381" fmla="*/ 1351048 w 1944000"/>
                <a:gd name="connsiteY381" fmla="*/ 948347 h 1944000"/>
                <a:gd name="connsiteX382" fmla="*/ 1339605 w 1944000"/>
                <a:gd name="connsiteY382" fmla="*/ 942949 h 1944000"/>
                <a:gd name="connsiteX383" fmla="*/ 1327845 w 1944000"/>
                <a:gd name="connsiteY383" fmla="*/ 937869 h 1944000"/>
                <a:gd name="connsiteX384" fmla="*/ 1305912 w 1944000"/>
                <a:gd name="connsiteY384" fmla="*/ 930249 h 1944000"/>
                <a:gd name="connsiteX385" fmla="*/ 1280801 w 1944000"/>
                <a:gd name="connsiteY385" fmla="*/ 921677 h 1944000"/>
                <a:gd name="connsiteX386" fmla="*/ 1252512 w 1944000"/>
                <a:gd name="connsiteY386" fmla="*/ 912469 h 1944000"/>
                <a:gd name="connsiteX387" fmla="*/ 1221362 w 1944000"/>
                <a:gd name="connsiteY387" fmla="*/ 902627 h 1944000"/>
                <a:gd name="connsiteX388" fmla="*/ 1186397 w 1944000"/>
                <a:gd name="connsiteY388" fmla="*/ 892784 h 1944000"/>
                <a:gd name="connsiteX389" fmla="*/ 1148572 w 1944000"/>
                <a:gd name="connsiteY389" fmla="*/ 882307 h 1944000"/>
                <a:gd name="connsiteX390" fmla="*/ 1107568 w 1944000"/>
                <a:gd name="connsiteY390" fmla="*/ 871512 h 1944000"/>
                <a:gd name="connsiteX391" fmla="*/ 1063385 w 1944000"/>
                <a:gd name="connsiteY391" fmla="*/ 860399 h 1944000"/>
                <a:gd name="connsiteX392" fmla="*/ 1063385 w 1944000"/>
                <a:gd name="connsiteY392" fmla="*/ 511149 h 1944000"/>
                <a:gd name="connsiteX393" fmla="*/ 1078960 w 1944000"/>
                <a:gd name="connsiteY393" fmla="*/ 514642 h 1944000"/>
                <a:gd name="connsiteX394" fmla="*/ 1093582 w 1944000"/>
                <a:gd name="connsiteY394" fmla="*/ 518769 h 1944000"/>
                <a:gd name="connsiteX395" fmla="*/ 1108204 w 1944000"/>
                <a:gd name="connsiteY395" fmla="*/ 523214 h 1944000"/>
                <a:gd name="connsiteX396" fmla="*/ 1121554 w 1944000"/>
                <a:gd name="connsiteY396" fmla="*/ 528612 h 1944000"/>
                <a:gd name="connsiteX397" fmla="*/ 1128229 w 1944000"/>
                <a:gd name="connsiteY397" fmla="*/ 531469 h 1944000"/>
                <a:gd name="connsiteX398" fmla="*/ 1134904 w 1944000"/>
                <a:gd name="connsiteY398" fmla="*/ 534644 h 1944000"/>
                <a:gd name="connsiteX399" fmla="*/ 1141261 w 1944000"/>
                <a:gd name="connsiteY399" fmla="*/ 537502 h 1944000"/>
                <a:gd name="connsiteX400" fmla="*/ 1146982 w 1944000"/>
                <a:gd name="connsiteY400" fmla="*/ 540677 h 1944000"/>
                <a:gd name="connsiteX401" fmla="*/ 1153022 w 1944000"/>
                <a:gd name="connsiteY401" fmla="*/ 544169 h 1944000"/>
                <a:gd name="connsiteX402" fmla="*/ 1159061 w 1944000"/>
                <a:gd name="connsiteY402" fmla="*/ 547662 h 1944000"/>
                <a:gd name="connsiteX403" fmla="*/ 1164465 w 1944000"/>
                <a:gd name="connsiteY403" fmla="*/ 551154 h 1944000"/>
                <a:gd name="connsiteX404" fmla="*/ 1169868 w 1944000"/>
                <a:gd name="connsiteY404" fmla="*/ 555282 h 1944000"/>
                <a:gd name="connsiteX405" fmla="*/ 1178768 w 1944000"/>
                <a:gd name="connsiteY405" fmla="*/ 561949 h 1944000"/>
                <a:gd name="connsiteX406" fmla="*/ 1187351 w 1944000"/>
                <a:gd name="connsiteY406" fmla="*/ 568934 h 1944000"/>
                <a:gd name="connsiteX407" fmla="*/ 1195297 w 1944000"/>
                <a:gd name="connsiteY407" fmla="*/ 576554 h 1944000"/>
                <a:gd name="connsiteX408" fmla="*/ 1202926 w 1944000"/>
                <a:gd name="connsiteY408" fmla="*/ 584174 h 1944000"/>
                <a:gd name="connsiteX409" fmla="*/ 1209919 w 1944000"/>
                <a:gd name="connsiteY409" fmla="*/ 592429 h 1944000"/>
                <a:gd name="connsiteX410" fmla="*/ 1216594 w 1944000"/>
                <a:gd name="connsiteY410" fmla="*/ 601002 h 1944000"/>
                <a:gd name="connsiteX411" fmla="*/ 1222633 w 1944000"/>
                <a:gd name="connsiteY411" fmla="*/ 609574 h 1944000"/>
                <a:gd name="connsiteX412" fmla="*/ 1228355 w 1944000"/>
                <a:gd name="connsiteY412" fmla="*/ 618782 h 1944000"/>
                <a:gd name="connsiteX413" fmla="*/ 1233758 w 1944000"/>
                <a:gd name="connsiteY413" fmla="*/ 627989 h 1944000"/>
                <a:gd name="connsiteX414" fmla="*/ 1238844 w 1944000"/>
                <a:gd name="connsiteY414" fmla="*/ 637832 h 1944000"/>
                <a:gd name="connsiteX415" fmla="*/ 1242976 w 1944000"/>
                <a:gd name="connsiteY415" fmla="*/ 647674 h 1944000"/>
                <a:gd name="connsiteX416" fmla="*/ 1247108 w 1944000"/>
                <a:gd name="connsiteY416" fmla="*/ 658469 h 1944000"/>
                <a:gd name="connsiteX417" fmla="*/ 1250287 w 1944000"/>
                <a:gd name="connsiteY417" fmla="*/ 668947 h 1944000"/>
                <a:gd name="connsiteX418" fmla="*/ 1253465 w 1944000"/>
                <a:gd name="connsiteY418" fmla="*/ 680059 h 1944000"/>
                <a:gd name="connsiteX419" fmla="*/ 1256326 w 1944000"/>
                <a:gd name="connsiteY419" fmla="*/ 691172 h 1944000"/>
                <a:gd name="connsiteX420" fmla="*/ 1258233 w 1944000"/>
                <a:gd name="connsiteY420" fmla="*/ 702919 h 1944000"/>
                <a:gd name="connsiteX421" fmla="*/ 1482324 w 1944000"/>
                <a:gd name="connsiteY421" fmla="*/ 675297 h 1944000"/>
                <a:gd name="connsiteX422" fmla="*/ 1479464 w 1944000"/>
                <a:gd name="connsiteY422" fmla="*/ 660692 h 1944000"/>
                <a:gd name="connsiteX423" fmla="*/ 1475967 w 1944000"/>
                <a:gd name="connsiteY423" fmla="*/ 646087 h 1944000"/>
                <a:gd name="connsiteX424" fmla="*/ 1472789 w 1944000"/>
                <a:gd name="connsiteY424" fmla="*/ 632434 h 1944000"/>
                <a:gd name="connsiteX425" fmla="*/ 1469292 w 1944000"/>
                <a:gd name="connsiteY425" fmla="*/ 618782 h 1944000"/>
                <a:gd name="connsiteX426" fmla="*/ 1465160 w 1944000"/>
                <a:gd name="connsiteY426" fmla="*/ 605764 h 1944000"/>
                <a:gd name="connsiteX427" fmla="*/ 1461028 w 1944000"/>
                <a:gd name="connsiteY427" fmla="*/ 592747 h 1944000"/>
                <a:gd name="connsiteX428" fmla="*/ 1456260 w 1944000"/>
                <a:gd name="connsiteY428" fmla="*/ 580364 h 1944000"/>
                <a:gd name="connsiteX429" fmla="*/ 1451810 w 1944000"/>
                <a:gd name="connsiteY429" fmla="*/ 568299 h 1944000"/>
                <a:gd name="connsiteX430" fmla="*/ 1446406 w 1944000"/>
                <a:gd name="connsiteY430" fmla="*/ 556552 h 1944000"/>
                <a:gd name="connsiteX431" fmla="*/ 1441321 w 1944000"/>
                <a:gd name="connsiteY431" fmla="*/ 545439 h 1944000"/>
                <a:gd name="connsiteX432" fmla="*/ 1435599 w 1944000"/>
                <a:gd name="connsiteY432" fmla="*/ 534644 h 1944000"/>
                <a:gd name="connsiteX433" fmla="*/ 1429560 w 1944000"/>
                <a:gd name="connsiteY433" fmla="*/ 523532 h 1944000"/>
                <a:gd name="connsiteX434" fmla="*/ 1423838 w 1944000"/>
                <a:gd name="connsiteY434" fmla="*/ 513689 h 1944000"/>
                <a:gd name="connsiteX435" fmla="*/ 1417163 w 1944000"/>
                <a:gd name="connsiteY435" fmla="*/ 503847 h 1944000"/>
                <a:gd name="connsiteX436" fmla="*/ 1410488 w 1944000"/>
                <a:gd name="connsiteY436" fmla="*/ 494322 h 1944000"/>
                <a:gd name="connsiteX437" fmla="*/ 1403177 w 1944000"/>
                <a:gd name="connsiteY437" fmla="*/ 485432 h 1944000"/>
                <a:gd name="connsiteX438" fmla="*/ 1395867 w 1944000"/>
                <a:gd name="connsiteY438" fmla="*/ 476542 h 1944000"/>
                <a:gd name="connsiteX439" fmla="*/ 1388238 w 1944000"/>
                <a:gd name="connsiteY439" fmla="*/ 467969 h 1944000"/>
                <a:gd name="connsiteX440" fmla="*/ 1379974 w 1944000"/>
                <a:gd name="connsiteY440" fmla="*/ 459714 h 1944000"/>
                <a:gd name="connsiteX441" fmla="*/ 1371074 w 1944000"/>
                <a:gd name="connsiteY441" fmla="*/ 451459 h 1944000"/>
                <a:gd name="connsiteX442" fmla="*/ 1361538 w 1944000"/>
                <a:gd name="connsiteY442" fmla="*/ 443522 h 1944000"/>
                <a:gd name="connsiteX443" fmla="*/ 1351366 w 1944000"/>
                <a:gd name="connsiteY443" fmla="*/ 435902 h 1944000"/>
                <a:gd name="connsiteX444" fmla="*/ 1341195 w 1944000"/>
                <a:gd name="connsiteY444" fmla="*/ 428599 h 1944000"/>
                <a:gd name="connsiteX445" fmla="*/ 1330388 w 1944000"/>
                <a:gd name="connsiteY445" fmla="*/ 421614 h 1944000"/>
                <a:gd name="connsiteX446" fmla="*/ 1319262 w 1944000"/>
                <a:gd name="connsiteY446" fmla="*/ 414629 h 1944000"/>
                <a:gd name="connsiteX447" fmla="*/ 1307184 w 1944000"/>
                <a:gd name="connsiteY447" fmla="*/ 407962 h 1944000"/>
                <a:gd name="connsiteX448" fmla="*/ 1294787 w 1944000"/>
                <a:gd name="connsiteY448" fmla="*/ 401294 h 1944000"/>
                <a:gd name="connsiteX449" fmla="*/ 1282073 w 1944000"/>
                <a:gd name="connsiteY449" fmla="*/ 395262 h 1944000"/>
                <a:gd name="connsiteX450" fmla="*/ 1268723 w 1944000"/>
                <a:gd name="connsiteY450" fmla="*/ 389229 h 1944000"/>
                <a:gd name="connsiteX451" fmla="*/ 1254737 w 1944000"/>
                <a:gd name="connsiteY451" fmla="*/ 383197 h 1944000"/>
                <a:gd name="connsiteX452" fmla="*/ 1240751 w 1944000"/>
                <a:gd name="connsiteY452" fmla="*/ 378117 h 1944000"/>
                <a:gd name="connsiteX453" fmla="*/ 1225812 w 1944000"/>
                <a:gd name="connsiteY453" fmla="*/ 372402 h 1944000"/>
                <a:gd name="connsiteX454" fmla="*/ 1207058 w 1944000"/>
                <a:gd name="connsiteY454" fmla="*/ 366369 h 1944000"/>
                <a:gd name="connsiteX455" fmla="*/ 1187986 w 1944000"/>
                <a:gd name="connsiteY455" fmla="*/ 360972 h 1944000"/>
                <a:gd name="connsiteX456" fmla="*/ 1168279 w 1944000"/>
                <a:gd name="connsiteY456" fmla="*/ 355574 h 1944000"/>
                <a:gd name="connsiteX457" fmla="*/ 1147936 w 1944000"/>
                <a:gd name="connsiteY457" fmla="*/ 351129 h 1944000"/>
                <a:gd name="connsiteX458" fmla="*/ 1127593 w 1944000"/>
                <a:gd name="connsiteY458" fmla="*/ 346684 h 1944000"/>
                <a:gd name="connsiteX459" fmla="*/ 1106614 w 1944000"/>
                <a:gd name="connsiteY459" fmla="*/ 343192 h 1944000"/>
                <a:gd name="connsiteX460" fmla="*/ 1085000 w 1944000"/>
                <a:gd name="connsiteY460" fmla="*/ 339699 h 1944000"/>
                <a:gd name="connsiteX461" fmla="*/ 1063385 w 1944000"/>
                <a:gd name="connsiteY461" fmla="*/ 337159 h 1944000"/>
                <a:gd name="connsiteX462" fmla="*/ 1063385 w 1944000"/>
                <a:gd name="connsiteY462" fmla="*/ 217144 h 1944000"/>
                <a:gd name="connsiteX463" fmla="*/ 972000 w 1944000"/>
                <a:gd name="connsiteY463" fmla="*/ 0 h 1944000"/>
                <a:gd name="connsiteX464" fmla="*/ 1944000 w 1944000"/>
                <a:gd name="connsiteY464" fmla="*/ 972000 h 1944000"/>
                <a:gd name="connsiteX465" fmla="*/ 972000 w 1944000"/>
                <a:gd name="connsiteY465" fmla="*/ 1944000 h 1944000"/>
                <a:gd name="connsiteX466" fmla="*/ 0 w 1944000"/>
                <a:gd name="connsiteY466" fmla="*/ 972000 h 1944000"/>
                <a:gd name="connsiteX467" fmla="*/ 972000 w 1944000"/>
                <a:gd name="connsiteY467" fmla="*/ 0 h 19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Lst>
              <a:rect l="l" t="t" r="r" b="b"/>
              <a:pathLst>
                <a:path w="1944000" h="1944000">
                  <a:moveTo>
                    <a:pt x="1063385" y="1082014"/>
                  </a:moveTo>
                  <a:lnTo>
                    <a:pt x="1093900" y="1089952"/>
                  </a:lnTo>
                  <a:lnTo>
                    <a:pt x="1121871" y="1097572"/>
                  </a:lnTo>
                  <a:lnTo>
                    <a:pt x="1146982" y="1104557"/>
                  </a:lnTo>
                  <a:lnTo>
                    <a:pt x="1169550" y="1111542"/>
                  </a:lnTo>
                  <a:lnTo>
                    <a:pt x="1188940" y="1118209"/>
                  </a:lnTo>
                  <a:lnTo>
                    <a:pt x="1205469" y="1124559"/>
                  </a:lnTo>
                  <a:lnTo>
                    <a:pt x="1212779" y="1127734"/>
                  </a:lnTo>
                  <a:lnTo>
                    <a:pt x="1219137" y="1130592"/>
                  </a:lnTo>
                  <a:lnTo>
                    <a:pt x="1225176" y="1133449"/>
                  </a:lnTo>
                  <a:lnTo>
                    <a:pt x="1230262" y="1136307"/>
                  </a:lnTo>
                  <a:lnTo>
                    <a:pt x="1238526" y="1141704"/>
                  </a:lnTo>
                  <a:lnTo>
                    <a:pt x="1245837" y="1146784"/>
                  </a:lnTo>
                  <a:lnTo>
                    <a:pt x="1253148" y="1152499"/>
                  </a:lnTo>
                  <a:lnTo>
                    <a:pt x="1259823" y="1158532"/>
                  </a:lnTo>
                  <a:lnTo>
                    <a:pt x="1265862" y="1164564"/>
                  </a:lnTo>
                  <a:lnTo>
                    <a:pt x="1271266" y="1170914"/>
                  </a:lnTo>
                  <a:lnTo>
                    <a:pt x="1276351" y="1177582"/>
                  </a:lnTo>
                  <a:lnTo>
                    <a:pt x="1280801" y="1184567"/>
                  </a:lnTo>
                  <a:lnTo>
                    <a:pt x="1284934" y="1191234"/>
                  </a:lnTo>
                  <a:lnTo>
                    <a:pt x="1288112" y="1198537"/>
                  </a:lnTo>
                  <a:lnTo>
                    <a:pt x="1291291" y="1206157"/>
                  </a:lnTo>
                  <a:lnTo>
                    <a:pt x="1293516" y="1214094"/>
                  </a:lnTo>
                  <a:lnTo>
                    <a:pt x="1295423" y="1222032"/>
                  </a:lnTo>
                  <a:lnTo>
                    <a:pt x="1296694" y="1230287"/>
                  </a:lnTo>
                  <a:lnTo>
                    <a:pt x="1297330" y="1238859"/>
                  </a:lnTo>
                  <a:lnTo>
                    <a:pt x="1297648" y="1247432"/>
                  </a:lnTo>
                  <a:lnTo>
                    <a:pt x="1297330" y="1257275"/>
                  </a:lnTo>
                  <a:lnTo>
                    <a:pt x="1296377" y="1266800"/>
                  </a:lnTo>
                  <a:lnTo>
                    <a:pt x="1295105" y="1276007"/>
                  </a:lnTo>
                  <a:lnTo>
                    <a:pt x="1292880" y="1285215"/>
                  </a:lnTo>
                  <a:lnTo>
                    <a:pt x="1290019" y="1294422"/>
                  </a:lnTo>
                  <a:lnTo>
                    <a:pt x="1286841" y="1303312"/>
                  </a:lnTo>
                  <a:lnTo>
                    <a:pt x="1283344" y="1312202"/>
                  </a:lnTo>
                  <a:lnTo>
                    <a:pt x="1278576" y="1320775"/>
                  </a:lnTo>
                  <a:lnTo>
                    <a:pt x="1273808" y="1329347"/>
                  </a:lnTo>
                  <a:lnTo>
                    <a:pt x="1267769" y="1337602"/>
                  </a:lnTo>
                  <a:lnTo>
                    <a:pt x="1261412" y="1345857"/>
                  </a:lnTo>
                  <a:lnTo>
                    <a:pt x="1254737" y="1353795"/>
                  </a:lnTo>
                  <a:lnTo>
                    <a:pt x="1247426" y="1361732"/>
                  </a:lnTo>
                  <a:lnTo>
                    <a:pt x="1239162" y="1369670"/>
                  </a:lnTo>
                  <a:lnTo>
                    <a:pt x="1230580" y="1376655"/>
                  </a:lnTo>
                  <a:lnTo>
                    <a:pt x="1221362" y="1384275"/>
                  </a:lnTo>
                  <a:lnTo>
                    <a:pt x="1214051" y="1389672"/>
                  </a:lnTo>
                  <a:lnTo>
                    <a:pt x="1206422" y="1394435"/>
                  </a:lnTo>
                  <a:lnTo>
                    <a:pt x="1198476" y="1399515"/>
                  </a:lnTo>
                  <a:lnTo>
                    <a:pt x="1190211" y="1403960"/>
                  </a:lnTo>
                  <a:lnTo>
                    <a:pt x="1181311" y="1408087"/>
                  </a:lnTo>
                  <a:lnTo>
                    <a:pt x="1172411" y="1411897"/>
                  </a:lnTo>
                  <a:lnTo>
                    <a:pt x="1163193" y="1416025"/>
                  </a:lnTo>
                  <a:lnTo>
                    <a:pt x="1153340" y="1419517"/>
                  </a:lnTo>
                  <a:lnTo>
                    <a:pt x="1143486" y="1422692"/>
                  </a:lnTo>
                  <a:lnTo>
                    <a:pt x="1132997" y="1425867"/>
                  </a:lnTo>
                  <a:lnTo>
                    <a:pt x="1122189" y="1428407"/>
                  </a:lnTo>
                  <a:lnTo>
                    <a:pt x="1111064" y="1431265"/>
                  </a:lnTo>
                  <a:lnTo>
                    <a:pt x="1099621" y="1433487"/>
                  </a:lnTo>
                  <a:lnTo>
                    <a:pt x="1087860" y="1435392"/>
                  </a:lnTo>
                  <a:lnTo>
                    <a:pt x="1075782" y="1436980"/>
                  </a:lnTo>
                  <a:lnTo>
                    <a:pt x="1063385" y="1438567"/>
                  </a:lnTo>
                  <a:close/>
                  <a:moveTo>
                    <a:pt x="880616" y="505752"/>
                  </a:moveTo>
                  <a:lnTo>
                    <a:pt x="880616" y="814362"/>
                  </a:lnTo>
                  <a:lnTo>
                    <a:pt x="847241" y="805789"/>
                  </a:lnTo>
                  <a:lnTo>
                    <a:pt x="820223" y="798804"/>
                  </a:lnTo>
                  <a:lnTo>
                    <a:pt x="799879" y="793089"/>
                  </a:lnTo>
                  <a:lnTo>
                    <a:pt x="785894" y="788327"/>
                  </a:lnTo>
                  <a:lnTo>
                    <a:pt x="771590" y="782929"/>
                  </a:lnTo>
                  <a:lnTo>
                    <a:pt x="757922" y="776897"/>
                  </a:lnTo>
                  <a:lnTo>
                    <a:pt x="745843" y="770229"/>
                  </a:lnTo>
                  <a:lnTo>
                    <a:pt x="739804" y="767054"/>
                  </a:lnTo>
                  <a:lnTo>
                    <a:pt x="734400" y="763879"/>
                  </a:lnTo>
                  <a:lnTo>
                    <a:pt x="728679" y="760069"/>
                  </a:lnTo>
                  <a:lnTo>
                    <a:pt x="723593" y="756577"/>
                  </a:lnTo>
                  <a:lnTo>
                    <a:pt x="718825" y="752767"/>
                  </a:lnTo>
                  <a:lnTo>
                    <a:pt x="714057" y="749274"/>
                  </a:lnTo>
                  <a:lnTo>
                    <a:pt x="709925" y="745464"/>
                  </a:lnTo>
                  <a:lnTo>
                    <a:pt x="705475" y="741337"/>
                  </a:lnTo>
                  <a:lnTo>
                    <a:pt x="701979" y="737209"/>
                  </a:lnTo>
                  <a:lnTo>
                    <a:pt x="698164" y="733082"/>
                  </a:lnTo>
                  <a:lnTo>
                    <a:pt x="694668" y="728954"/>
                  </a:lnTo>
                  <a:lnTo>
                    <a:pt x="691807" y="724827"/>
                  </a:lnTo>
                  <a:lnTo>
                    <a:pt x="688629" y="720699"/>
                  </a:lnTo>
                  <a:lnTo>
                    <a:pt x="686086" y="716254"/>
                  </a:lnTo>
                  <a:lnTo>
                    <a:pt x="683543" y="712127"/>
                  </a:lnTo>
                  <a:lnTo>
                    <a:pt x="681000" y="707682"/>
                  </a:lnTo>
                  <a:lnTo>
                    <a:pt x="679093" y="703237"/>
                  </a:lnTo>
                  <a:lnTo>
                    <a:pt x="677186" y="698474"/>
                  </a:lnTo>
                  <a:lnTo>
                    <a:pt x="675596" y="694347"/>
                  </a:lnTo>
                  <a:lnTo>
                    <a:pt x="674325" y="689584"/>
                  </a:lnTo>
                  <a:lnTo>
                    <a:pt x="673053" y="684822"/>
                  </a:lnTo>
                  <a:lnTo>
                    <a:pt x="671782" y="680059"/>
                  </a:lnTo>
                  <a:lnTo>
                    <a:pt x="671146" y="675297"/>
                  </a:lnTo>
                  <a:lnTo>
                    <a:pt x="670511" y="670217"/>
                  </a:lnTo>
                  <a:lnTo>
                    <a:pt x="670193" y="665137"/>
                  </a:lnTo>
                  <a:lnTo>
                    <a:pt x="670193" y="660374"/>
                  </a:lnTo>
                  <a:lnTo>
                    <a:pt x="670511" y="652437"/>
                  </a:lnTo>
                  <a:lnTo>
                    <a:pt x="671146" y="644499"/>
                  </a:lnTo>
                  <a:lnTo>
                    <a:pt x="672736" y="636879"/>
                  </a:lnTo>
                  <a:lnTo>
                    <a:pt x="674643" y="629259"/>
                  </a:lnTo>
                  <a:lnTo>
                    <a:pt x="676868" y="622274"/>
                  </a:lnTo>
                  <a:lnTo>
                    <a:pt x="679728" y="614972"/>
                  </a:lnTo>
                  <a:lnTo>
                    <a:pt x="683225" y="607669"/>
                  </a:lnTo>
                  <a:lnTo>
                    <a:pt x="687039" y="600684"/>
                  </a:lnTo>
                  <a:lnTo>
                    <a:pt x="691807" y="593699"/>
                  </a:lnTo>
                  <a:lnTo>
                    <a:pt x="696575" y="587349"/>
                  </a:lnTo>
                  <a:lnTo>
                    <a:pt x="702297" y="580682"/>
                  </a:lnTo>
                  <a:lnTo>
                    <a:pt x="708336" y="574014"/>
                  </a:lnTo>
                  <a:lnTo>
                    <a:pt x="714693" y="567664"/>
                  </a:lnTo>
                  <a:lnTo>
                    <a:pt x="722004" y="561632"/>
                  </a:lnTo>
                  <a:lnTo>
                    <a:pt x="729632" y="555282"/>
                  </a:lnTo>
                  <a:lnTo>
                    <a:pt x="737897" y="549249"/>
                  </a:lnTo>
                  <a:lnTo>
                    <a:pt x="743936" y="545122"/>
                  </a:lnTo>
                  <a:lnTo>
                    <a:pt x="750293" y="540994"/>
                  </a:lnTo>
                  <a:lnTo>
                    <a:pt x="757286" y="537502"/>
                  </a:lnTo>
                  <a:lnTo>
                    <a:pt x="764597" y="533692"/>
                  </a:lnTo>
                  <a:lnTo>
                    <a:pt x="772544" y="530517"/>
                  </a:lnTo>
                  <a:lnTo>
                    <a:pt x="780490" y="527342"/>
                  </a:lnTo>
                  <a:lnTo>
                    <a:pt x="789072" y="524167"/>
                  </a:lnTo>
                  <a:lnTo>
                    <a:pt x="797654" y="521627"/>
                  </a:lnTo>
                  <a:lnTo>
                    <a:pt x="806872" y="519087"/>
                  </a:lnTo>
                  <a:lnTo>
                    <a:pt x="816408" y="516229"/>
                  </a:lnTo>
                  <a:lnTo>
                    <a:pt x="825944" y="514324"/>
                  </a:lnTo>
                  <a:lnTo>
                    <a:pt x="836116" y="512102"/>
                  </a:lnTo>
                  <a:lnTo>
                    <a:pt x="846923" y="510514"/>
                  </a:lnTo>
                  <a:lnTo>
                    <a:pt x="858048" y="508927"/>
                  </a:lnTo>
                  <a:lnTo>
                    <a:pt x="869173" y="507022"/>
                  </a:lnTo>
                  <a:close/>
                  <a:moveTo>
                    <a:pt x="880616" y="217144"/>
                  </a:moveTo>
                  <a:lnTo>
                    <a:pt x="880616" y="333984"/>
                  </a:lnTo>
                  <a:lnTo>
                    <a:pt x="863451" y="335254"/>
                  </a:lnTo>
                  <a:lnTo>
                    <a:pt x="846287" y="337159"/>
                  </a:lnTo>
                  <a:lnTo>
                    <a:pt x="829440" y="339382"/>
                  </a:lnTo>
                  <a:lnTo>
                    <a:pt x="812912" y="341922"/>
                  </a:lnTo>
                  <a:lnTo>
                    <a:pt x="796701" y="344779"/>
                  </a:lnTo>
                  <a:lnTo>
                    <a:pt x="780490" y="347954"/>
                  </a:lnTo>
                  <a:lnTo>
                    <a:pt x="764279" y="351764"/>
                  </a:lnTo>
                  <a:lnTo>
                    <a:pt x="748386" y="355892"/>
                  </a:lnTo>
                  <a:lnTo>
                    <a:pt x="726136" y="362242"/>
                  </a:lnTo>
                  <a:lnTo>
                    <a:pt x="704839" y="368909"/>
                  </a:lnTo>
                  <a:lnTo>
                    <a:pt x="684814" y="375894"/>
                  </a:lnTo>
                  <a:lnTo>
                    <a:pt x="666061" y="383197"/>
                  </a:lnTo>
                  <a:lnTo>
                    <a:pt x="657160" y="387324"/>
                  </a:lnTo>
                  <a:lnTo>
                    <a:pt x="648260" y="391134"/>
                  </a:lnTo>
                  <a:lnTo>
                    <a:pt x="639996" y="395262"/>
                  </a:lnTo>
                  <a:lnTo>
                    <a:pt x="632050" y="399072"/>
                  </a:lnTo>
                  <a:lnTo>
                    <a:pt x="624103" y="403517"/>
                  </a:lnTo>
                  <a:lnTo>
                    <a:pt x="616792" y="407644"/>
                  </a:lnTo>
                  <a:lnTo>
                    <a:pt x="609481" y="412089"/>
                  </a:lnTo>
                  <a:lnTo>
                    <a:pt x="602806" y="416534"/>
                  </a:lnTo>
                  <a:lnTo>
                    <a:pt x="593906" y="422567"/>
                  </a:lnTo>
                  <a:lnTo>
                    <a:pt x="585642" y="428282"/>
                  </a:lnTo>
                  <a:lnTo>
                    <a:pt x="577060" y="434632"/>
                  </a:lnTo>
                  <a:lnTo>
                    <a:pt x="569113" y="440982"/>
                  </a:lnTo>
                  <a:lnTo>
                    <a:pt x="561167" y="447967"/>
                  </a:lnTo>
                  <a:lnTo>
                    <a:pt x="553538" y="454317"/>
                  </a:lnTo>
                  <a:lnTo>
                    <a:pt x="545910" y="461302"/>
                  </a:lnTo>
                  <a:lnTo>
                    <a:pt x="538917" y="468604"/>
                  </a:lnTo>
                  <a:lnTo>
                    <a:pt x="532241" y="475907"/>
                  </a:lnTo>
                  <a:lnTo>
                    <a:pt x="525249" y="483527"/>
                  </a:lnTo>
                  <a:lnTo>
                    <a:pt x="518891" y="491464"/>
                  </a:lnTo>
                  <a:lnTo>
                    <a:pt x="512534" y="499402"/>
                  </a:lnTo>
                  <a:lnTo>
                    <a:pt x="506813" y="507022"/>
                  </a:lnTo>
                  <a:lnTo>
                    <a:pt x="501091" y="515277"/>
                  </a:lnTo>
                  <a:lnTo>
                    <a:pt x="495370" y="523849"/>
                  </a:lnTo>
                  <a:lnTo>
                    <a:pt x="490284" y="532422"/>
                  </a:lnTo>
                  <a:lnTo>
                    <a:pt x="485198" y="541312"/>
                  </a:lnTo>
                  <a:lnTo>
                    <a:pt x="480430" y="550202"/>
                  </a:lnTo>
                  <a:lnTo>
                    <a:pt x="475980" y="559092"/>
                  </a:lnTo>
                  <a:lnTo>
                    <a:pt x="472166" y="568299"/>
                  </a:lnTo>
                  <a:lnTo>
                    <a:pt x="468352" y="577507"/>
                  </a:lnTo>
                  <a:lnTo>
                    <a:pt x="464855" y="586714"/>
                  </a:lnTo>
                  <a:lnTo>
                    <a:pt x="461994" y="596239"/>
                  </a:lnTo>
                  <a:lnTo>
                    <a:pt x="459134" y="605764"/>
                  </a:lnTo>
                  <a:lnTo>
                    <a:pt x="456591" y="615289"/>
                  </a:lnTo>
                  <a:lnTo>
                    <a:pt x="454684" y="624814"/>
                  </a:lnTo>
                  <a:lnTo>
                    <a:pt x="453094" y="634657"/>
                  </a:lnTo>
                  <a:lnTo>
                    <a:pt x="451187" y="644182"/>
                  </a:lnTo>
                  <a:lnTo>
                    <a:pt x="450234" y="654024"/>
                  </a:lnTo>
                  <a:lnTo>
                    <a:pt x="449280" y="664184"/>
                  </a:lnTo>
                  <a:lnTo>
                    <a:pt x="448962" y="674344"/>
                  </a:lnTo>
                  <a:lnTo>
                    <a:pt x="448644" y="684822"/>
                  </a:lnTo>
                  <a:lnTo>
                    <a:pt x="448962" y="695934"/>
                  </a:lnTo>
                  <a:lnTo>
                    <a:pt x="449598" y="706729"/>
                  </a:lnTo>
                  <a:lnTo>
                    <a:pt x="450552" y="717842"/>
                  </a:lnTo>
                  <a:lnTo>
                    <a:pt x="452141" y="728637"/>
                  </a:lnTo>
                  <a:lnTo>
                    <a:pt x="453730" y="739432"/>
                  </a:lnTo>
                  <a:lnTo>
                    <a:pt x="455955" y="749909"/>
                  </a:lnTo>
                  <a:lnTo>
                    <a:pt x="458180" y="760387"/>
                  </a:lnTo>
                  <a:lnTo>
                    <a:pt x="461359" y="770547"/>
                  </a:lnTo>
                  <a:lnTo>
                    <a:pt x="464537" y="781024"/>
                  </a:lnTo>
                  <a:lnTo>
                    <a:pt x="468352" y="791184"/>
                  </a:lnTo>
                  <a:lnTo>
                    <a:pt x="472484" y="801027"/>
                  </a:lnTo>
                  <a:lnTo>
                    <a:pt x="476934" y="810869"/>
                  </a:lnTo>
                  <a:lnTo>
                    <a:pt x="482020" y="820712"/>
                  </a:lnTo>
                  <a:lnTo>
                    <a:pt x="487423" y="830237"/>
                  </a:lnTo>
                  <a:lnTo>
                    <a:pt x="492827" y="839762"/>
                  </a:lnTo>
                  <a:lnTo>
                    <a:pt x="498866" y="848969"/>
                  </a:lnTo>
                  <a:lnTo>
                    <a:pt x="505541" y="858177"/>
                  </a:lnTo>
                  <a:lnTo>
                    <a:pt x="512216" y="867067"/>
                  </a:lnTo>
                  <a:lnTo>
                    <a:pt x="519527" y="875957"/>
                  </a:lnTo>
                  <a:lnTo>
                    <a:pt x="527156" y="884212"/>
                  </a:lnTo>
                  <a:lnTo>
                    <a:pt x="535102" y="892467"/>
                  </a:lnTo>
                  <a:lnTo>
                    <a:pt x="543367" y="900404"/>
                  </a:lnTo>
                  <a:lnTo>
                    <a:pt x="551949" y="908024"/>
                  </a:lnTo>
                  <a:lnTo>
                    <a:pt x="561167" y="915644"/>
                  </a:lnTo>
                  <a:lnTo>
                    <a:pt x="570385" y="922947"/>
                  </a:lnTo>
                  <a:lnTo>
                    <a:pt x="580238" y="929932"/>
                  </a:lnTo>
                  <a:lnTo>
                    <a:pt x="590410" y="936282"/>
                  </a:lnTo>
                  <a:lnTo>
                    <a:pt x="600899" y="942632"/>
                  </a:lnTo>
                  <a:lnTo>
                    <a:pt x="611706" y="948982"/>
                  </a:lnTo>
                  <a:lnTo>
                    <a:pt x="623149" y="954697"/>
                  </a:lnTo>
                  <a:lnTo>
                    <a:pt x="634592" y="960412"/>
                  </a:lnTo>
                  <a:lnTo>
                    <a:pt x="646671" y="966127"/>
                  </a:lnTo>
                  <a:lnTo>
                    <a:pt x="666378" y="974064"/>
                  </a:lnTo>
                  <a:lnTo>
                    <a:pt x="688629" y="982637"/>
                  </a:lnTo>
                  <a:lnTo>
                    <a:pt x="713739" y="991209"/>
                  </a:lnTo>
                  <a:lnTo>
                    <a:pt x="741711" y="1000099"/>
                  </a:lnTo>
                  <a:lnTo>
                    <a:pt x="772544" y="1009307"/>
                  </a:lnTo>
                  <a:lnTo>
                    <a:pt x="805919" y="1018514"/>
                  </a:lnTo>
                  <a:lnTo>
                    <a:pt x="841837" y="1028357"/>
                  </a:lnTo>
                  <a:lnTo>
                    <a:pt x="880616" y="1038199"/>
                  </a:lnTo>
                  <a:lnTo>
                    <a:pt x="880616" y="1433487"/>
                  </a:lnTo>
                  <a:lnTo>
                    <a:pt x="870444" y="1431582"/>
                  </a:lnTo>
                  <a:lnTo>
                    <a:pt x="860591" y="1429042"/>
                  </a:lnTo>
                  <a:lnTo>
                    <a:pt x="850737" y="1426820"/>
                  </a:lnTo>
                  <a:lnTo>
                    <a:pt x="841519" y="1424280"/>
                  </a:lnTo>
                  <a:lnTo>
                    <a:pt x="831983" y="1421422"/>
                  </a:lnTo>
                  <a:lnTo>
                    <a:pt x="823083" y="1418247"/>
                  </a:lnTo>
                  <a:lnTo>
                    <a:pt x="814183" y="1415072"/>
                  </a:lnTo>
                  <a:lnTo>
                    <a:pt x="805283" y="1411580"/>
                  </a:lnTo>
                  <a:lnTo>
                    <a:pt x="796701" y="1408087"/>
                  </a:lnTo>
                  <a:lnTo>
                    <a:pt x="788437" y="1404277"/>
                  </a:lnTo>
                  <a:lnTo>
                    <a:pt x="780490" y="1400150"/>
                  </a:lnTo>
                  <a:lnTo>
                    <a:pt x="772544" y="1396022"/>
                  </a:lnTo>
                  <a:lnTo>
                    <a:pt x="764915" y="1391260"/>
                  </a:lnTo>
                  <a:lnTo>
                    <a:pt x="757604" y="1386815"/>
                  </a:lnTo>
                  <a:lnTo>
                    <a:pt x="750293" y="1381735"/>
                  </a:lnTo>
                  <a:lnTo>
                    <a:pt x="743618" y="1376655"/>
                  </a:lnTo>
                  <a:lnTo>
                    <a:pt x="732811" y="1368082"/>
                  </a:lnTo>
                  <a:lnTo>
                    <a:pt x="722640" y="1359192"/>
                  </a:lnTo>
                  <a:lnTo>
                    <a:pt x="713104" y="1349985"/>
                  </a:lnTo>
                  <a:lnTo>
                    <a:pt x="704204" y="1340142"/>
                  </a:lnTo>
                  <a:lnTo>
                    <a:pt x="695621" y="1329982"/>
                  </a:lnTo>
                  <a:lnTo>
                    <a:pt x="687675" y="1319187"/>
                  </a:lnTo>
                  <a:lnTo>
                    <a:pt x="680046" y="1308075"/>
                  </a:lnTo>
                  <a:lnTo>
                    <a:pt x="673371" y="1296327"/>
                  </a:lnTo>
                  <a:lnTo>
                    <a:pt x="667014" y="1284262"/>
                  </a:lnTo>
                  <a:lnTo>
                    <a:pt x="660975" y="1271562"/>
                  </a:lnTo>
                  <a:lnTo>
                    <a:pt x="655889" y="1258862"/>
                  </a:lnTo>
                  <a:lnTo>
                    <a:pt x="651121" y="1245209"/>
                  </a:lnTo>
                  <a:lnTo>
                    <a:pt x="646989" y="1231557"/>
                  </a:lnTo>
                  <a:lnTo>
                    <a:pt x="642857" y="1217269"/>
                  </a:lnTo>
                  <a:lnTo>
                    <a:pt x="639996" y="1202664"/>
                  </a:lnTo>
                  <a:lnTo>
                    <a:pt x="637453" y="1187424"/>
                  </a:lnTo>
                  <a:lnTo>
                    <a:pt x="410819" y="1219492"/>
                  </a:lnTo>
                  <a:lnTo>
                    <a:pt x="413044" y="1231557"/>
                  </a:lnTo>
                  <a:lnTo>
                    <a:pt x="415587" y="1243304"/>
                  </a:lnTo>
                  <a:lnTo>
                    <a:pt x="418766" y="1255370"/>
                  </a:lnTo>
                  <a:lnTo>
                    <a:pt x="421626" y="1266800"/>
                  </a:lnTo>
                  <a:lnTo>
                    <a:pt x="424805" y="1278230"/>
                  </a:lnTo>
                  <a:lnTo>
                    <a:pt x="428619" y="1289660"/>
                  </a:lnTo>
                  <a:lnTo>
                    <a:pt x="432116" y="1300455"/>
                  </a:lnTo>
                  <a:lnTo>
                    <a:pt x="435930" y="1311250"/>
                  </a:lnTo>
                  <a:lnTo>
                    <a:pt x="440062" y="1321727"/>
                  </a:lnTo>
                  <a:lnTo>
                    <a:pt x="444512" y="1332205"/>
                  </a:lnTo>
                  <a:lnTo>
                    <a:pt x="448644" y="1342682"/>
                  </a:lnTo>
                  <a:lnTo>
                    <a:pt x="453412" y="1352525"/>
                  </a:lnTo>
                  <a:lnTo>
                    <a:pt x="458180" y="1362367"/>
                  </a:lnTo>
                  <a:lnTo>
                    <a:pt x="463266" y="1372210"/>
                  </a:lnTo>
                  <a:lnTo>
                    <a:pt x="468352" y="1381735"/>
                  </a:lnTo>
                  <a:lnTo>
                    <a:pt x="473755" y="1390942"/>
                  </a:lnTo>
                  <a:lnTo>
                    <a:pt x="479477" y="1399832"/>
                  </a:lnTo>
                  <a:lnTo>
                    <a:pt x="485198" y="1409040"/>
                  </a:lnTo>
                  <a:lnTo>
                    <a:pt x="491238" y="1417612"/>
                  </a:lnTo>
                  <a:lnTo>
                    <a:pt x="497595" y="1426185"/>
                  </a:lnTo>
                  <a:lnTo>
                    <a:pt x="503634" y="1434757"/>
                  </a:lnTo>
                  <a:lnTo>
                    <a:pt x="510309" y="1442695"/>
                  </a:lnTo>
                  <a:lnTo>
                    <a:pt x="517302" y="1450950"/>
                  </a:lnTo>
                  <a:lnTo>
                    <a:pt x="524295" y="1458570"/>
                  </a:lnTo>
                  <a:lnTo>
                    <a:pt x="531288" y="1466190"/>
                  </a:lnTo>
                  <a:lnTo>
                    <a:pt x="538599" y="1473492"/>
                  </a:lnTo>
                  <a:lnTo>
                    <a:pt x="546227" y="1480795"/>
                  </a:lnTo>
                  <a:lnTo>
                    <a:pt x="553856" y="1487780"/>
                  </a:lnTo>
                  <a:lnTo>
                    <a:pt x="561802" y="1494765"/>
                  </a:lnTo>
                  <a:lnTo>
                    <a:pt x="570067" y="1501750"/>
                  </a:lnTo>
                  <a:lnTo>
                    <a:pt x="578331" y="1507782"/>
                  </a:lnTo>
                  <a:lnTo>
                    <a:pt x="586913" y="1514132"/>
                  </a:lnTo>
                  <a:lnTo>
                    <a:pt x="600581" y="1523657"/>
                  </a:lnTo>
                  <a:lnTo>
                    <a:pt x="615203" y="1532865"/>
                  </a:lnTo>
                  <a:lnTo>
                    <a:pt x="630142" y="1541437"/>
                  </a:lnTo>
                  <a:lnTo>
                    <a:pt x="645717" y="1549375"/>
                  </a:lnTo>
                  <a:lnTo>
                    <a:pt x="661928" y="1556995"/>
                  </a:lnTo>
                  <a:lnTo>
                    <a:pt x="678775" y="1563980"/>
                  </a:lnTo>
                  <a:lnTo>
                    <a:pt x="696257" y="1570647"/>
                  </a:lnTo>
                  <a:lnTo>
                    <a:pt x="714375" y="1576680"/>
                  </a:lnTo>
                  <a:lnTo>
                    <a:pt x="733129" y="1582395"/>
                  </a:lnTo>
                  <a:lnTo>
                    <a:pt x="752518" y="1587475"/>
                  </a:lnTo>
                  <a:lnTo>
                    <a:pt x="772544" y="1592237"/>
                  </a:lnTo>
                  <a:lnTo>
                    <a:pt x="792887" y="1596365"/>
                  </a:lnTo>
                  <a:lnTo>
                    <a:pt x="814183" y="1600175"/>
                  </a:lnTo>
                  <a:lnTo>
                    <a:pt x="835480" y="1603350"/>
                  </a:lnTo>
                  <a:lnTo>
                    <a:pt x="858048" y="1606525"/>
                  </a:lnTo>
                  <a:lnTo>
                    <a:pt x="880616" y="1608747"/>
                  </a:lnTo>
                  <a:lnTo>
                    <a:pt x="880616" y="1726857"/>
                  </a:lnTo>
                  <a:lnTo>
                    <a:pt x="1063385" y="1726857"/>
                  </a:lnTo>
                  <a:lnTo>
                    <a:pt x="1063385" y="1610652"/>
                  </a:lnTo>
                  <a:lnTo>
                    <a:pt x="1077371" y="1609382"/>
                  </a:lnTo>
                  <a:lnTo>
                    <a:pt x="1091675" y="1607795"/>
                  </a:lnTo>
                  <a:lnTo>
                    <a:pt x="1105661" y="1606207"/>
                  </a:lnTo>
                  <a:lnTo>
                    <a:pt x="1119329" y="1603985"/>
                  </a:lnTo>
                  <a:lnTo>
                    <a:pt x="1133314" y="1602080"/>
                  </a:lnTo>
                  <a:lnTo>
                    <a:pt x="1146665" y="1599857"/>
                  </a:lnTo>
                  <a:lnTo>
                    <a:pt x="1160015" y="1597317"/>
                  </a:lnTo>
                  <a:lnTo>
                    <a:pt x="1173047" y="1594142"/>
                  </a:lnTo>
                  <a:lnTo>
                    <a:pt x="1186397" y="1591285"/>
                  </a:lnTo>
                  <a:lnTo>
                    <a:pt x="1199111" y="1587792"/>
                  </a:lnTo>
                  <a:lnTo>
                    <a:pt x="1212144" y="1584300"/>
                  </a:lnTo>
                  <a:lnTo>
                    <a:pt x="1224540" y="1580807"/>
                  </a:lnTo>
                  <a:lnTo>
                    <a:pt x="1236937" y="1576680"/>
                  </a:lnTo>
                  <a:lnTo>
                    <a:pt x="1249333" y="1572552"/>
                  </a:lnTo>
                  <a:lnTo>
                    <a:pt x="1261412" y="1567790"/>
                  </a:lnTo>
                  <a:lnTo>
                    <a:pt x="1273491" y="1563345"/>
                  </a:lnTo>
                  <a:lnTo>
                    <a:pt x="1288748" y="1556995"/>
                  </a:lnTo>
                  <a:lnTo>
                    <a:pt x="1304005" y="1550010"/>
                  </a:lnTo>
                  <a:lnTo>
                    <a:pt x="1318627" y="1543025"/>
                  </a:lnTo>
                  <a:lnTo>
                    <a:pt x="1332613" y="1535722"/>
                  </a:lnTo>
                  <a:lnTo>
                    <a:pt x="1346598" y="1528102"/>
                  </a:lnTo>
                  <a:lnTo>
                    <a:pt x="1359631" y="1519847"/>
                  </a:lnTo>
                  <a:lnTo>
                    <a:pt x="1372345" y="1511592"/>
                  </a:lnTo>
                  <a:lnTo>
                    <a:pt x="1384742" y="1502702"/>
                  </a:lnTo>
                  <a:lnTo>
                    <a:pt x="1396185" y="1493812"/>
                  </a:lnTo>
                  <a:lnTo>
                    <a:pt x="1407945" y="1484287"/>
                  </a:lnTo>
                  <a:lnTo>
                    <a:pt x="1418753" y="1474762"/>
                  </a:lnTo>
                  <a:lnTo>
                    <a:pt x="1429242" y="1464602"/>
                  </a:lnTo>
                  <a:lnTo>
                    <a:pt x="1439096" y="1454125"/>
                  </a:lnTo>
                  <a:lnTo>
                    <a:pt x="1448631" y="1443647"/>
                  </a:lnTo>
                  <a:lnTo>
                    <a:pt x="1457531" y="1432535"/>
                  </a:lnTo>
                  <a:lnTo>
                    <a:pt x="1466114" y="1421422"/>
                  </a:lnTo>
                  <a:lnTo>
                    <a:pt x="1474378" y="1409675"/>
                  </a:lnTo>
                  <a:lnTo>
                    <a:pt x="1482007" y="1398245"/>
                  </a:lnTo>
                  <a:lnTo>
                    <a:pt x="1489000" y="1386497"/>
                  </a:lnTo>
                  <a:lnTo>
                    <a:pt x="1495675" y="1374432"/>
                  </a:lnTo>
                  <a:lnTo>
                    <a:pt x="1501396" y="1362685"/>
                  </a:lnTo>
                  <a:lnTo>
                    <a:pt x="1507118" y="1350620"/>
                  </a:lnTo>
                  <a:lnTo>
                    <a:pt x="1512203" y="1338555"/>
                  </a:lnTo>
                  <a:lnTo>
                    <a:pt x="1516335" y="1326490"/>
                  </a:lnTo>
                  <a:lnTo>
                    <a:pt x="1520468" y="1314107"/>
                  </a:lnTo>
                  <a:lnTo>
                    <a:pt x="1523964" y="1301725"/>
                  </a:lnTo>
                  <a:lnTo>
                    <a:pt x="1526507" y="1289025"/>
                  </a:lnTo>
                  <a:lnTo>
                    <a:pt x="1528732" y="1276642"/>
                  </a:lnTo>
                  <a:lnTo>
                    <a:pt x="1530957" y="1263942"/>
                  </a:lnTo>
                  <a:lnTo>
                    <a:pt x="1532228" y="1251242"/>
                  </a:lnTo>
                  <a:lnTo>
                    <a:pt x="1532864" y="1238542"/>
                  </a:lnTo>
                  <a:lnTo>
                    <a:pt x="1533182" y="1225207"/>
                  </a:lnTo>
                  <a:lnTo>
                    <a:pt x="1533182" y="1212189"/>
                  </a:lnTo>
                  <a:lnTo>
                    <a:pt x="1532546" y="1199172"/>
                  </a:lnTo>
                  <a:lnTo>
                    <a:pt x="1531275" y="1186789"/>
                  </a:lnTo>
                  <a:lnTo>
                    <a:pt x="1530003" y="1174407"/>
                  </a:lnTo>
                  <a:lnTo>
                    <a:pt x="1527778" y="1162342"/>
                  </a:lnTo>
                  <a:lnTo>
                    <a:pt x="1525553" y="1150594"/>
                  </a:lnTo>
                  <a:lnTo>
                    <a:pt x="1522693" y="1138847"/>
                  </a:lnTo>
                  <a:lnTo>
                    <a:pt x="1519514" y="1127734"/>
                  </a:lnTo>
                  <a:lnTo>
                    <a:pt x="1516018" y="1116939"/>
                  </a:lnTo>
                  <a:lnTo>
                    <a:pt x="1511885" y="1106144"/>
                  </a:lnTo>
                  <a:lnTo>
                    <a:pt x="1507435" y="1095349"/>
                  </a:lnTo>
                  <a:lnTo>
                    <a:pt x="1502350" y="1085189"/>
                  </a:lnTo>
                  <a:lnTo>
                    <a:pt x="1496946" y="1075347"/>
                  </a:lnTo>
                  <a:lnTo>
                    <a:pt x="1491225" y="1065822"/>
                  </a:lnTo>
                  <a:lnTo>
                    <a:pt x="1485185" y="1056614"/>
                  </a:lnTo>
                  <a:lnTo>
                    <a:pt x="1478510" y="1047407"/>
                  </a:lnTo>
                  <a:lnTo>
                    <a:pt x="1471517" y="1038517"/>
                  </a:lnTo>
                  <a:lnTo>
                    <a:pt x="1463889" y="1029944"/>
                  </a:lnTo>
                  <a:lnTo>
                    <a:pt x="1456260" y="1021689"/>
                  </a:lnTo>
                  <a:lnTo>
                    <a:pt x="1448314" y="1013752"/>
                  </a:lnTo>
                  <a:lnTo>
                    <a:pt x="1440049" y="1005814"/>
                  </a:lnTo>
                  <a:lnTo>
                    <a:pt x="1431467" y="998512"/>
                  </a:lnTo>
                  <a:lnTo>
                    <a:pt x="1422567" y="991527"/>
                  </a:lnTo>
                  <a:lnTo>
                    <a:pt x="1413349" y="984542"/>
                  </a:lnTo>
                  <a:lnTo>
                    <a:pt x="1403813" y="977557"/>
                  </a:lnTo>
                  <a:lnTo>
                    <a:pt x="1393959" y="971207"/>
                  </a:lnTo>
                  <a:lnTo>
                    <a:pt x="1383788" y="965174"/>
                  </a:lnTo>
                  <a:lnTo>
                    <a:pt x="1373299" y="959142"/>
                  </a:lnTo>
                  <a:lnTo>
                    <a:pt x="1362491" y="953427"/>
                  </a:lnTo>
                  <a:lnTo>
                    <a:pt x="1351048" y="948347"/>
                  </a:lnTo>
                  <a:lnTo>
                    <a:pt x="1339605" y="942949"/>
                  </a:lnTo>
                  <a:lnTo>
                    <a:pt x="1327845" y="937869"/>
                  </a:lnTo>
                  <a:lnTo>
                    <a:pt x="1305912" y="930249"/>
                  </a:lnTo>
                  <a:lnTo>
                    <a:pt x="1280801" y="921677"/>
                  </a:lnTo>
                  <a:lnTo>
                    <a:pt x="1252512" y="912469"/>
                  </a:lnTo>
                  <a:lnTo>
                    <a:pt x="1221362" y="902627"/>
                  </a:lnTo>
                  <a:lnTo>
                    <a:pt x="1186397" y="892784"/>
                  </a:lnTo>
                  <a:lnTo>
                    <a:pt x="1148572" y="882307"/>
                  </a:lnTo>
                  <a:lnTo>
                    <a:pt x="1107568" y="871512"/>
                  </a:lnTo>
                  <a:lnTo>
                    <a:pt x="1063385" y="860399"/>
                  </a:lnTo>
                  <a:lnTo>
                    <a:pt x="1063385" y="511149"/>
                  </a:lnTo>
                  <a:lnTo>
                    <a:pt x="1078960" y="514642"/>
                  </a:lnTo>
                  <a:lnTo>
                    <a:pt x="1093582" y="518769"/>
                  </a:lnTo>
                  <a:lnTo>
                    <a:pt x="1108204" y="523214"/>
                  </a:lnTo>
                  <a:lnTo>
                    <a:pt x="1121554" y="528612"/>
                  </a:lnTo>
                  <a:lnTo>
                    <a:pt x="1128229" y="531469"/>
                  </a:lnTo>
                  <a:lnTo>
                    <a:pt x="1134904" y="534644"/>
                  </a:lnTo>
                  <a:lnTo>
                    <a:pt x="1141261" y="537502"/>
                  </a:lnTo>
                  <a:lnTo>
                    <a:pt x="1146982" y="540677"/>
                  </a:lnTo>
                  <a:lnTo>
                    <a:pt x="1153022" y="544169"/>
                  </a:lnTo>
                  <a:lnTo>
                    <a:pt x="1159061" y="547662"/>
                  </a:lnTo>
                  <a:lnTo>
                    <a:pt x="1164465" y="551154"/>
                  </a:lnTo>
                  <a:lnTo>
                    <a:pt x="1169868" y="555282"/>
                  </a:lnTo>
                  <a:lnTo>
                    <a:pt x="1178768" y="561949"/>
                  </a:lnTo>
                  <a:lnTo>
                    <a:pt x="1187351" y="568934"/>
                  </a:lnTo>
                  <a:lnTo>
                    <a:pt x="1195297" y="576554"/>
                  </a:lnTo>
                  <a:lnTo>
                    <a:pt x="1202926" y="584174"/>
                  </a:lnTo>
                  <a:lnTo>
                    <a:pt x="1209919" y="592429"/>
                  </a:lnTo>
                  <a:lnTo>
                    <a:pt x="1216594" y="601002"/>
                  </a:lnTo>
                  <a:lnTo>
                    <a:pt x="1222633" y="609574"/>
                  </a:lnTo>
                  <a:lnTo>
                    <a:pt x="1228355" y="618782"/>
                  </a:lnTo>
                  <a:lnTo>
                    <a:pt x="1233758" y="627989"/>
                  </a:lnTo>
                  <a:lnTo>
                    <a:pt x="1238844" y="637832"/>
                  </a:lnTo>
                  <a:lnTo>
                    <a:pt x="1242976" y="647674"/>
                  </a:lnTo>
                  <a:lnTo>
                    <a:pt x="1247108" y="658469"/>
                  </a:lnTo>
                  <a:lnTo>
                    <a:pt x="1250287" y="668947"/>
                  </a:lnTo>
                  <a:lnTo>
                    <a:pt x="1253465" y="680059"/>
                  </a:lnTo>
                  <a:lnTo>
                    <a:pt x="1256326" y="691172"/>
                  </a:lnTo>
                  <a:lnTo>
                    <a:pt x="1258233" y="702919"/>
                  </a:lnTo>
                  <a:lnTo>
                    <a:pt x="1482324" y="675297"/>
                  </a:lnTo>
                  <a:lnTo>
                    <a:pt x="1479464" y="660692"/>
                  </a:lnTo>
                  <a:lnTo>
                    <a:pt x="1475967" y="646087"/>
                  </a:lnTo>
                  <a:lnTo>
                    <a:pt x="1472789" y="632434"/>
                  </a:lnTo>
                  <a:lnTo>
                    <a:pt x="1469292" y="618782"/>
                  </a:lnTo>
                  <a:lnTo>
                    <a:pt x="1465160" y="605764"/>
                  </a:lnTo>
                  <a:lnTo>
                    <a:pt x="1461028" y="592747"/>
                  </a:lnTo>
                  <a:lnTo>
                    <a:pt x="1456260" y="580364"/>
                  </a:lnTo>
                  <a:lnTo>
                    <a:pt x="1451810" y="568299"/>
                  </a:lnTo>
                  <a:lnTo>
                    <a:pt x="1446406" y="556552"/>
                  </a:lnTo>
                  <a:lnTo>
                    <a:pt x="1441321" y="545439"/>
                  </a:lnTo>
                  <a:lnTo>
                    <a:pt x="1435599" y="534644"/>
                  </a:lnTo>
                  <a:lnTo>
                    <a:pt x="1429560" y="523532"/>
                  </a:lnTo>
                  <a:lnTo>
                    <a:pt x="1423838" y="513689"/>
                  </a:lnTo>
                  <a:lnTo>
                    <a:pt x="1417163" y="503847"/>
                  </a:lnTo>
                  <a:lnTo>
                    <a:pt x="1410488" y="494322"/>
                  </a:lnTo>
                  <a:lnTo>
                    <a:pt x="1403177" y="485432"/>
                  </a:lnTo>
                  <a:lnTo>
                    <a:pt x="1395867" y="476542"/>
                  </a:lnTo>
                  <a:lnTo>
                    <a:pt x="1388238" y="467969"/>
                  </a:lnTo>
                  <a:lnTo>
                    <a:pt x="1379974" y="459714"/>
                  </a:lnTo>
                  <a:lnTo>
                    <a:pt x="1371074" y="451459"/>
                  </a:lnTo>
                  <a:lnTo>
                    <a:pt x="1361538" y="443522"/>
                  </a:lnTo>
                  <a:lnTo>
                    <a:pt x="1351366" y="435902"/>
                  </a:lnTo>
                  <a:lnTo>
                    <a:pt x="1341195" y="428599"/>
                  </a:lnTo>
                  <a:lnTo>
                    <a:pt x="1330388" y="421614"/>
                  </a:lnTo>
                  <a:lnTo>
                    <a:pt x="1319262" y="414629"/>
                  </a:lnTo>
                  <a:lnTo>
                    <a:pt x="1307184" y="407962"/>
                  </a:lnTo>
                  <a:lnTo>
                    <a:pt x="1294787" y="401294"/>
                  </a:lnTo>
                  <a:lnTo>
                    <a:pt x="1282073" y="395262"/>
                  </a:lnTo>
                  <a:lnTo>
                    <a:pt x="1268723" y="389229"/>
                  </a:lnTo>
                  <a:lnTo>
                    <a:pt x="1254737" y="383197"/>
                  </a:lnTo>
                  <a:lnTo>
                    <a:pt x="1240751" y="378117"/>
                  </a:lnTo>
                  <a:lnTo>
                    <a:pt x="1225812" y="372402"/>
                  </a:lnTo>
                  <a:lnTo>
                    <a:pt x="1207058" y="366369"/>
                  </a:lnTo>
                  <a:lnTo>
                    <a:pt x="1187986" y="360972"/>
                  </a:lnTo>
                  <a:lnTo>
                    <a:pt x="1168279" y="355574"/>
                  </a:lnTo>
                  <a:lnTo>
                    <a:pt x="1147936" y="351129"/>
                  </a:lnTo>
                  <a:lnTo>
                    <a:pt x="1127593" y="346684"/>
                  </a:lnTo>
                  <a:lnTo>
                    <a:pt x="1106614" y="343192"/>
                  </a:lnTo>
                  <a:lnTo>
                    <a:pt x="1085000" y="339699"/>
                  </a:lnTo>
                  <a:lnTo>
                    <a:pt x="1063385" y="337159"/>
                  </a:lnTo>
                  <a:lnTo>
                    <a:pt x="1063385" y="217144"/>
                  </a:lnTo>
                  <a:close/>
                  <a:moveTo>
                    <a:pt x="972000" y="0"/>
                  </a:moveTo>
                  <a:cubicBezTo>
                    <a:pt x="1508821" y="0"/>
                    <a:pt x="1944000" y="435179"/>
                    <a:pt x="1944000" y="972000"/>
                  </a:cubicBezTo>
                  <a:cubicBezTo>
                    <a:pt x="1944000" y="1508821"/>
                    <a:pt x="1508821" y="1944000"/>
                    <a:pt x="972000" y="1944000"/>
                  </a:cubicBezTo>
                  <a:cubicBezTo>
                    <a:pt x="435179" y="1944000"/>
                    <a:pt x="0" y="1508821"/>
                    <a:pt x="0" y="972000"/>
                  </a:cubicBezTo>
                  <a:cubicBezTo>
                    <a:pt x="0" y="435179"/>
                    <a:pt x="435179" y="0"/>
                    <a:pt x="972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8691" tIns="64344" rIns="128691" bIns="64344" anchor="ctr">
              <a:scene3d>
                <a:camera prst="orthographicFront"/>
                <a:lightRig rig="threePt" dir="t"/>
              </a:scene3d>
              <a:sp3d>
                <a:contourClr>
                  <a:srgbClr val="FFFFFF"/>
                </a:contourClr>
              </a:sp3d>
            </a:bodyPr>
            <a:lstStyle/>
            <a:p>
              <a:pPr algn="ctr" defTabSz="1212215" fontAlgn="base">
                <a:spcBef>
                  <a:spcPct val="0"/>
                </a:spcBef>
                <a:spcAft>
                  <a:spcPct val="0"/>
                </a:spcAft>
                <a:defRPr/>
              </a:pPr>
              <a:endParaRPr lang="zh-CN" altLang="en-US" sz="2385" dirty="0">
                <a:solidFill>
                  <a:srgbClr val="FFFFFF">
                    <a:lumMod val="50000"/>
                  </a:srgbClr>
                </a:solidFill>
                <a:cs typeface="+mn-ea"/>
                <a:sym typeface="+mn-lt"/>
              </a:endParaRPr>
            </a:p>
          </p:txBody>
        </p:sp>
      </p:grpSp>
      <p:sp>
        <p:nvSpPr>
          <p:cNvPr id="28" name="文本框 27"/>
          <p:cNvSpPr txBox="1"/>
          <p:nvPr/>
        </p:nvSpPr>
        <p:spPr>
          <a:xfrm>
            <a:off x="7622575" y="1328771"/>
            <a:ext cx="2159566" cy="1400383"/>
          </a:xfrm>
          <a:prstGeom prst="rect">
            <a:avLst/>
          </a:prstGeom>
          <a:noFill/>
          <a:effectLst/>
        </p:spPr>
        <p:txBody>
          <a:bodyPr wrap="none" rtlCol="0">
            <a:spAutoFit/>
          </a:bodyPr>
          <a:lstStyle/>
          <a:p>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endParaRPr lang="en-US" altLang="zh-CN" sz="3600" dirty="0">
              <a:solidFill>
                <a:schemeClr val="tx1">
                  <a:lumMod val="75000"/>
                  <a:lumOff val="25000"/>
                </a:schemeClr>
              </a:solidFill>
              <a:cs typeface="+mn-ea"/>
              <a:sym typeface="+mn-lt"/>
            </a:endParaRPr>
          </a:p>
        </p:txBody>
      </p:sp>
      <p:sp>
        <p:nvSpPr>
          <p:cNvPr id="29" name="文本框 28"/>
          <p:cNvSpPr txBox="1"/>
          <p:nvPr/>
        </p:nvSpPr>
        <p:spPr>
          <a:xfrm>
            <a:off x="8301132" y="2945074"/>
            <a:ext cx="2159566" cy="1400383"/>
          </a:xfrm>
          <a:prstGeom prst="rect">
            <a:avLst/>
          </a:prstGeom>
          <a:noFill/>
          <a:effectLst/>
        </p:spPr>
        <p:txBody>
          <a:bodyPr wrap="none" rtlCol="0">
            <a:spAutoFit/>
          </a:bodyPr>
          <a:lstStyle/>
          <a:p>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endParaRPr lang="en-US" altLang="zh-CN" sz="3600" dirty="0">
              <a:solidFill>
                <a:schemeClr val="tx1">
                  <a:lumMod val="75000"/>
                  <a:lumOff val="25000"/>
                </a:schemeClr>
              </a:solidFill>
              <a:cs typeface="+mn-ea"/>
              <a:sym typeface="+mn-lt"/>
            </a:endParaRPr>
          </a:p>
        </p:txBody>
      </p:sp>
      <p:sp>
        <p:nvSpPr>
          <p:cNvPr id="30" name="文本框 29"/>
          <p:cNvSpPr txBox="1"/>
          <p:nvPr/>
        </p:nvSpPr>
        <p:spPr>
          <a:xfrm>
            <a:off x="7648223" y="4491447"/>
            <a:ext cx="2159566" cy="1400383"/>
          </a:xfrm>
          <a:prstGeom prst="rect">
            <a:avLst/>
          </a:prstGeom>
          <a:noFill/>
          <a:effectLst/>
        </p:spPr>
        <p:txBody>
          <a:bodyPr wrap="none" rtlCol="0">
            <a:spAutoFit/>
          </a:bodyPr>
          <a:lstStyle/>
          <a:p>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endParaRPr lang="en-US" altLang="zh-CN" sz="3600" dirty="0">
              <a:solidFill>
                <a:schemeClr val="tx1">
                  <a:lumMod val="75000"/>
                  <a:lumOff val="25000"/>
                </a:schemeClr>
              </a:solidFill>
              <a:cs typeface="+mn-ea"/>
              <a:sym typeface="+mn-lt"/>
            </a:endParaRPr>
          </a:p>
        </p:txBody>
      </p:sp>
      <p:sp>
        <p:nvSpPr>
          <p:cNvPr id="31" name="文本框 30"/>
          <p:cNvSpPr txBox="1"/>
          <p:nvPr/>
        </p:nvSpPr>
        <p:spPr>
          <a:xfrm>
            <a:off x="1488779" y="4491447"/>
            <a:ext cx="2159629" cy="1400383"/>
          </a:xfrm>
          <a:prstGeom prst="rect">
            <a:avLst/>
          </a:prstGeom>
          <a:noFill/>
          <a:effectLst/>
        </p:spPr>
        <p:txBody>
          <a:bodyPr wrap="none" rtlCol="0">
            <a:spAutoFit/>
          </a:bodyPr>
          <a:lstStyle/>
          <a:p>
            <a:pPr algn="r"/>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endParaRPr lang="en-US" altLang="zh-CN" sz="3600" dirty="0">
              <a:solidFill>
                <a:schemeClr val="tx1">
                  <a:lumMod val="75000"/>
                  <a:lumOff val="25000"/>
                </a:schemeClr>
              </a:solidFill>
              <a:cs typeface="+mn-ea"/>
              <a:sym typeface="+mn-lt"/>
            </a:endParaRPr>
          </a:p>
        </p:txBody>
      </p:sp>
      <p:sp>
        <p:nvSpPr>
          <p:cNvPr id="32" name="文本框 31"/>
          <p:cNvSpPr txBox="1"/>
          <p:nvPr/>
        </p:nvSpPr>
        <p:spPr>
          <a:xfrm>
            <a:off x="2164458" y="2945074"/>
            <a:ext cx="2159630" cy="1400383"/>
          </a:xfrm>
          <a:prstGeom prst="rect">
            <a:avLst/>
          </a:prstGeom>
          <a:noFill/>
          <a:effectLst/>
        </p:spPr>
        <p:txBody>
          <a:bodyPr wrap="none" rtlCol="0">
            <a:spAutoFit/>
          </a:bodyPr>
          <a:lstStyle/>
          <a:p>
            <a:pPr algn="r"/>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endParaRPr lang="en-US" altLang="zh-CN" sz="3600" dirty="0">
              <a:solidFill>
                <a:schemeClr val="tx1">
                  <a:lumMod val="75000"/>
                  <a:lumOff val="25000"/>
                </a:schemeClr>
              </a:solidFill>
              <a:cs typeface="+mn-ea"/>
              <a:sym typeface="+mn-lt"/>
            </a:endParaRPr>
          </a:p>
        </p:txBody>
      </p:sp>
      <p:sp>
        <p:nvSpPr>
          <p:cNvPr id="33" name="文本框 32"/>
          <p:cNvSpPr txBox="1"/>
          <p:nvPr/>
        </p:nvSpPr>
        <p:spPr>
          <a:xfrm>
            <a:off x="1683528" y="1328771"/>
            <a:ext cx="2159630" cy="1400383"/>
          </a:xfrm>
          <a:prstGeom prst="rect">
            <a:avLst/>
          </a:prstGeom>
          <a:noFill/>
          <a:effectLst/>
        </p:spPr>
        <p:txBody>
          <a:bodyPr wrap="none" rtlCol="0">
            <a:spAutoFit/>
          </a:bodyPr>
          <a:lstStyle/>
          <a:p>
            <a:pPr algn="r"/>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endParaRPr lang="en-US" altLang="zh-CN" sz="3600" dirty="0">
              <a:solidFill>
                <a:schemeClr val="tx1">
                  <a:lumMod val="75000"/>
                  <a:lumOff val="25000"/>
                </a:schemeClr>
              </a:solidFill>
              <a:cs typeface="+mn-ea"/>
              <a:sym typeface="+mn-lt"/>
            </a:endParaRPr>
          </a:p>
        </p:txBody>
      </p:sp>
      <p:sp>
        <p:nvSpPr>
          <p:cNvPr id="34" name="文本框 33"/>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4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par>
                          <p:cTn id="13" fill="hold">
                            <p:stCondLst>
                              <p:cond delay="1500"/>
                            </p:stCondLst>
                            <p:childTnLst>
                              <p:par>
                                <p:cTn id="14" presetID="2" presetClass="entr" presetSubtype="8" decel="4400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750" fill="hold"/>
                                        <p:tgtEl>
                                          <p:spTgt spid="17"/>
                                        </p:tgtEl>
                                        <p:attrNameLst>
                                          <p:attrName>ppt_x</p:attrName>
                                        </p:attrNameLst>
                                      </p:cBhvr>
                                      <p:tavLst>
                                        <p:tav tm="0">
                                          <p:val>
                                            <p:strVal val="0-#ppt_w/2"/>
                                          </p:val>
                                        </p:tav>
                                        <p:tav tm="100000">
                                          <p:val>
                                            <p:strVal val="#ppt_x"/>
                                          </p:val>
                                        </p:tav>
                                      </p:tavLst>
                                    </p:anim>
                                    <p:anim calcmode="lin" valueType="num">
                                      <p:cBhvr additive="base">
                                        <p:cTn id="17" dur="750" fill="hold"/>
                                        <p:tgtEl>
                                          <p:spTgt spid="17"/>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par>
                          <p:cTn id="22" fill="hold">
                            <p:stCondLst>
                              <p:cond delay="3000"/>
                            </p:stCondLst>
                            <p:childTnLst>
                              <p:par>
                                <p:cTn id="23" presetID="2" presetClass="entr" presetSubtype="2" decel="4400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750" fill="hold"/>
                                        <p:tgtEl>
                                          <p:spTgt spid="9"/>
                                        </p:tgtEl>
                                        <p:attrNameLst>
                                          <p:attrName>ppt_x</p:attrName>
                                        </p:attrNameLst>
                                      </p:cBhvr>
                                      <p:tavLst>
                                        <p:tav tm="0">
                                          <p:val>
                                            <p:strVal val="1+#ppt_w/2"/>
                                          </p:val>
                                        </p:tav>
                                        <p:tav tm="100000">
                                          <p:val>
                                            <p:strVal val="#ppt_x"/>
                                          </p:val>
                                        </p:tav>
                                      </p:tavLst>
                                    </p:anim>
                                    <p:anim calcmode="lin" valueType="num">
                                      <p:cBhvr additive="base">
                                        <p:cTn id="26" dur="750" fill="hold"/>
                                        <p:tgtEl>
                                          <p:spTgt spid="9"/>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0" presetClass="entr" presetSubtype="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par>
                          <p:cTn id="31" fill="hold">
                            <p:stCondLst>
                              <p:cond delay="4500"/>
                            </p:stCondLst>
                            <p:childTnLst>
                              <p:par>
                                <p:cTn id="32" presetID="2" presetClass="entr" presetSubtype="8" decel="44000"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750" fill="hold"/>
                                        <p:tgtEl>
                                          <p:spTgt spid="20"/>
                                        </p:tgtEl>
                                        <p:attrNameLst>
                                          <p:attrName>ppt_x</p:attrName>
                                        </p:attrNameLst>
                                      </p:cBhvr>
                                      <p:tavLst>
                                        <p:tav tm="0">
                                          <p:val>
                                            <p:strVal val="0-#ppt_w/2"/>
                                          </p:val>
                                        </p:tav>
                                        <p:tav tm="100000">
                                          <p:val>
                                            <p:strVal val="#ppt_x"/>
                                          </p:val>
                                        </p:tav>
                                      </p:tavLst>
                                    </p:anim>
                                    <p:anim calcmode="lin" valueType="num">
                                      <p:cBhvr additive="base">
                                        <p:cTn id="35" dur="750" fill="hold"/>
                                        <p:tgtEl>
                                          <p:spTgt spid="20"/>
                                        </p:tgtEl>
                                        <p:attrNameLst>
                                          <p:attrName>ppt_y</p:attrName>
                                        </p:attrNameLst>
                                      </p:cBhvr>
                                      <p:tavLst>
                                        <p:tav tm="0">
                                          <p:val>
                                            <p:strVal val="#ppt_y"/>
                                          </p:val>
                                        </p:tav>
                                        <p:tav tm="100000">
                                          <p:val>
                                            <p:strVal val="#ppt_y"/>
                                          </p:val>
                                        </p:tav>
                                      </p:tavLst>
                                    </p:anim>
                                  </p:childTnLst>
                                </p:cTn>
                              </p:par>
                            </p:childTnLst>
                          </p:cTn>
                        </p:par>
                        <p:par>
                          <p:cTn id="36" fill="hold">
                            <p:stCondLst>
                              <p:cond delay="5500"/>
                            </p:stCondLst>
                            <p:childTnLst>
                              <p:par>
                                <p:cTn id="37" presetID="10" presetClass="entr" presetSubtype="0"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par>
                          <p:cTn id="40" fill="hold">
                            <p:stCondLst>
                              <p:cond delay="6000"/>
                            </p:stCondLst>
                            <p:childTnLst>
                              <p:par>
                                <p:cTn id="41" presetID="2" presetClass="entr" presetSubtype="2" decel="44000"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750" fill="hold"/>
                                        <p:tgtEl>
                                          <p:spTgt spid="12"/>
                                        </p:tgtEl>
                                        <p:attrNameLst>
                                          <p:attrName>ppt_x</p:attrName>
                                        </p:attrNameLst>
                                      </p:cBhvr>
                                      <p:tavLst>
                                        <p:tav tm="0">
                                          <p:val>
                                            <p:strVal val="1+#ppt_w/2"/>
                                          </p:val>
                                        </p:tav>
                                        <p:tav tm="100000">
                                          <p:val>
                                            <p:strVal val="#ppt_x"/>
                                          </p:val>
                                        </p:tav>
                                      </p:tavLst>
                                    </p:anim>
                                    <p:anim calcmode="lin" valueType="num">
                                      <p:cBhvr additive="base">
                                        <p:cTn id="44" dur="750" fill="hold"/>
                                        <p:tgtEl>
                                          <p:spTgt spid="12"/>
                                        </p:tgtEl>
                                        <p:attrNameLst>
                                          <p:attrName>ppt_y</p:attrName>
                                        </p:attrNameLst>
                                      </p:cBhvr>
                                      <p:tavLst>
                                        <p:tav tm="0">
                                          <p:val>
                                            <p:strVal val="#ppt_y"/>
                                          </p:val>
                                        </p:tav>
                                        <p:tav tm="100000">
                                          <p:val>
                                            <p:strVal val="#ppt_y"/>
                                          </p:val>
                                        </p:tav>
                                      </p:tavLst>
                                    </p:anim>
                                  </p:childTnLst>
                                </p:cTn>
                              </p:par>
                            </p:childTnLst>
                          </p:cTn>
                        </p:par>
                        <p:par>
                          <p:cTn id="45" fill="hold">
                            <p:stCondLst>
                              <p:cond delay="7000"/>
                            </p:stCondLst>
                            <p:childTnLst>
                              <p:par>
                                <p:cTn id="46" presetID="10" presetClass="entr" presetSubtype="0"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par>
                          <p:cTn id="49" fill="hold">
                            <p:stCondLst>
                              <p:cond delay="7500"/>
                            </p:stCondLst>
                            <p:childTnLst>
                              <p:par>
                                <p:cTn id="50" presetID="2" presetClass="entr" presetSubtype="8" decel="44000"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750" fill="hold"/>
                                        <p:tgtEl>
                                          <p:spTgt spid="25"/>
                                        </p:tgtEl>
                                        <p:attrNameLst>
                                          <p:attrName>ppt_x</p:attrName>
                                        </p:attrNameLst>
                                      </p:cBhvr>
                                      <p:tavLst>
                                        <p:tav tm="0">
                                          <p:val>
                                            <p:strVal val="0-#ppt_w/2"/>
                                          </p:val>
                                        </p:tav>
                                        <p:tav tm="100000">
                                          <p:val>
                                            <p:strVal val="#ppt_x"/>
                                          </p:val>
                                        </p:tav>
                                      </p:tavLst>
                                    </p:anim>
                                    <p:anim calcmode="lin" valueType="num">
                                      <p:cBhvr additive="base">
                                        <p:cTn id="53" dur="750" fill="hold"/>
                                        <p:tgtEl>
                                          <p:spTgt spid="25"/>
                                        </p:tgtEl>
                                        <p:attrNameLst>
                                          <p:attrName>ppt_y</p:attrName>
                                        </p:attrNameLst>
                                      </p:cBhvr>
                                      <p:tavLst>
                                        <p:tav tm="0">
                                          <p:val>
                                            <p:strVal val="#ppt_y"/>
                                          </p:val>
                                        </p:tav>
                                        <p:tav tm="100000">
                                          <p:val>
                                            <p:strVal val="#ppt_y"/>
                                          </p:val>
                                        </p:tav>
                                      </p:tavLst>
                                    </p:anim>
                                  </p:childTnLst>
                                </p:cTn>
                              </p:par>
                            </p:childTnLst>
                          </p:cTn>
                        </p:par>
                        <p:par>
                          <p:cTn id="54" fill="hold">
                            <p:stCondLst>
                              <p:cond delay="8500"/>
                            </p:stCondLst>
                            <p:childTnLst>
                              <p:par>
                                <p:cTn id="55" presetID="10" presetClass="entr" presetSubtype="0" fill="hold" grpId="0"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626943" y="2502325"/>
            <a:ext cx="7087197" cy="1200329"/>
          </a:xfrm>
          <a:prstGeom prst="rect">
            <a:avLst/>
          </a:prstGeom>
          <a:noFill/>
        </p:spPr>
        <p:txBody>
          <a:bodyPr wrap="none" rtlCol="0">
            <a:spAutoFit/>
          </a:bodyPr>
          <a:lstStyle/>
          <a:p>
            <a:pPr algn="ctr"/>
            <a:r>
              <a:rPr lang="zh-CN" altLang="en-US" sz="72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感 谢 您 的 观 看</a:t>
            </a:r>
            <a:endParaRPr lang="zh-CN" altLang="en-US" sz="72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13" name="文本框 12"/>
          <p:cNvSpPr txBox="1"/>
          <p:nvPr/>
        </p:nvSpPr>
        <p:spPr>
          <a:xfrm>
            <a:off x="2743201" y="2163771"/>
            <a:ext cx="6705599" cy="338554"/>
          </a:xfrm>
          <a:prstGeom prst="rect">
            <a:avLst/>
          </a:prstGeom>
          <a:noFill/>
        </p:spPr>
        <p:txBody>
          <a:bodyPr wrap="square" rtlCol="0">
            <a:spAutoFit/>
          </a:bodyPr>
          <a:lstStyle/>
          <a:p>
            <a:pPr algn="dist"/>
            <a:r>
              <a:rPr lang="en-US" altLang="zh-CN" sz="1600" dirty="0">
                <a:gradFill>
                  <a:gsLst>
                    <a:gs pos="59200">
                      <a:srgbClr val="0599D7">
                        <a:alpha val="80000"/>
                      </a:srgbClr>
                    </a:gs>
                    <a:gs pos="42000">
                      <a:srgbClr val="0599D7">
                        <a:alpha val="80000"/>
                      </a:srgbClr>
                    </a:gs>
                    <a:gs pos="0">
                      <a:srgbClr val="0599D7"/>
                    </a:gs>
                    <a:gs pos="100000">
                      <a:srgbClr val="0599D7"/>
                    </a:gs>
                  </a:gsLst>
                  <a:lin ang="2700000" scaled="0"/>
                </a:gradFill>
                <a:cs typeface="+mn-ea"/>
                <a:sym typeface="+mn-lt"/>
              </a:rPr>
              <a:t>Thanks for your watching</a:t>
            </a:r>
            <a:endParaRPr lang="zh-CN" altLang="en-US" sz="1600" dirty="0">
              <a:gradFill>
                <a:gsLst>
                  <a:gs pos="59200">
                    <a:srgbClr val="0599D7">
                      <a:alpha val="80000"/>
                    </a:srgbClr>
                  </a:gs>
                  <a:gs pos="42000">
                    <a:srgbClr val="0599D7">
                      <a:alpha val="80000"/>
                    </a:srgbClr>
                  </a:gs>
                  <a:gs pos="0">
                    <a:srgbClr val="0599D7"/>
                  </a:gs>
                  <a:gs pos="100000">
                    <a:srgbClr val="0599D7"/>
                  </a:gs>
                </a:gsLst>
                <a:lin ang="2700000" scaled="0"/>
              </a:gradFill>
              <a:cs typeface="+mn-ea"/>
              <a:sym typeface="+mn-lt"/>
            </a:endParaRPr>
          </a:p>
        </p:txBody>
      </p:sp>
      <p:sp>
        <p:nvSpPr>
          <p:cNvPr id="14" name="文本框 13"/>
          <p:cNvSpPr txBox="1"/>
          <p:nvPr/>
        </p:nvSpPr>
        <p:spPr>
          <a:xfrm>
            <a:off x="1857500" y="3702654"/>
            <a:ext cx="8477000" cy="415498"/>
          </a:xfrm>
          <a:prstGeom prst="rect">
            <a:avLst/>
          </a:prstGeom>
          <a:noFill/>
        </p:spPr>
        <p:txBody>
          <a:bodyPr wrap="none" rtlCol="0">
            <a:spAutoFit/>
          </a:bodyPr>
          <a:lstStyle/>
          <a:p>
            <a:pPr algn="ctr"/>
            <a:r>
              <a:rPr lang="en-US" altLang="zh-CN" sz="1050" dirty="0">
                <a:solidFill>
                  <a:schemeClr val="tx1">
                    <a:lumMod val="65000"/>
                    <a:lumOff val="35000"/>
                  </a:schemeClr>
                </a:solidFill>
                <a:cs typeface="+mn-ea"/>
                <a:sym typeface="+mn-lt"/>
              </a:rPr>
              <a:t>Your content to play here, or through paste in this box, and select only the text. Your content to play here, or through your copy,</a:t>
            </a:r>
            <a:endParaRPr lang="en-US" altLang="zh-CN" sz="1050" dirty="0">
              <a:solidFill>
                <a:schemeClr val="tx1">
                  <a:lumMod val="65000"/>
                  <a:lumOff val="35000"/>
                </a:schemeClr>
              </a:solidFill>
              <a:cs typeface="+mn-ea"/>
              <a:sym typeface="+mn-lt"/>
            </a:endParaRPr>
          </a:p>
          <a:p>
            <a:pPr algn="ctr"/>
            <a:r>
              <a:rPr lang="en-US" altLang="zh-CN" sz="1050" dirty="0">
                <a:solidFill>
                  <a:schemeClr val="tx1">
                    <a:lumMod val="65000"/>
                    <a:lumOff val="35000"/>
                  </a:schemeClr>
                </a:solidFill>
                <a:cs typeface="+mn-ea"/>
                <a:sym typeface="+mn-lt"/>
              </a:rPr>
              <a:t> paste in this </a:t>
            </a:r>
            <a:r>
              <a:rPr lang="en-US" altLang="zh-CN" sz="1050" dirty="0" err="1">
                <a:solidFill>
                  <a:schemeClr val="tx1">
                    <a:lumMod val="65000"/>
                    <a:lumOff val="35000"/>
                  </a:schemeClr>
                </a:solidFill>
                <a:cs typeface="+mn-ea"/>
                <a:sym typeface="+mn-lt"/>
              </a:rPr>
              <a:t>boxand</a:t>
            </a:r>
            <a:r>
              <a:rPr lang="en-US" altLang="zh-CN" sz="1050" dirty="0">
                <a:solidFill>
                  <a:schemeClr val="tx1">
                    <a:lumMod val="65000"/>
                    <a:lumOff val="35000"/>
                  </a:schemeClr>
                </a:solidFill>
                <a:cs typeface="+mn-ea"/>
                <a:sym typeface="+mn-lt"/>
              </a:rPr>
              <a:t> select only the text</a:t>
            </a:r>
            <a:endParaRPr lang="zh-CN" altLang="en-US" sz="105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15" name="文本框 14"/>
          <p:cNvSpPr txBox="1"/>
          <p:nvPr/>
        </p:nvSpPr>
        <p:spPr>
          <a:xfrm>
            <a:off x="4054416" y="4150596"/>
            <a:ext cx="4083170" cy="338554"/>
          </a:xfrm>
          <a:prstGeom prst="rect">
            <a:avLst/>
          </a:prstGeom>
          <a:noFill/>
        </p:spPr>
        <p:txBody>
          <a:bodyPr wrap="none" rtlCol="0">
            <a:spAutoFit/>
          </a:bodyPr>
          <a:lstStyle/>
          <a:p>
            <a:pPr algn="ctr"/>
            <a:r>
              <a:rPr lang="zh-CN" altLang="en-US" sz="1600" b="1" dirty="0">
                <a:solidFill>
                  <a:schemeClr val="tx1">
                    <a:lumMod val="75000"/>
                    <a:lumOff val="25000"/>
                  </a:schemeClr>
                </a:solidFill>
                <a:cs typeface="+mn-ea"/>
                <a:sym typeface="+mn-lt"/>
              </a:rPr>
              <a:t>毕业答辩丨开题报告丨论文答辩丨动态模板</a:t>
            </a:r>
            <a:endParaRPr lang="zh-CN" altLang="en-US" sz="1600" b="1" dirty="0">
              <a:solidFill>
                <a:schemeClr val="tx1">
                  <a:lumMod val="75000"/>
                  <a:lumOff val="25000"/>
                </a:schemeClr>
              </a:solidFill>
              <a:cs typeface="+mn-ea"/>
              <a:sym typeface="+mn-lt"/>
            </a:endParaRPr>
          </a:p>
        </p:txBody>
      </p:sp>
      <p:sp>
        <p:nvSpPr>
          <p:cNvPr id="16" name="矩形: 圆角 15"/>
          <p:cNvSpPr/>
          <p:nvPr/>
        </p:nvSpPr>
        <p:spPr>
          <a:xfrm>
            <a:off x="5095241" y="4846320"/>
            <a:ext cx="2001518" cy="379828"/>
          </a:xfrm>
          <a:prstGeom prst="roundRect">
            <a:avLst>
              <a:gd name="adj" fmla="val 50000"/>
            </a:avLst>
          </a:prstGeom>
          <a:gradFill>
            <a:gsLst>
              <a:gs pos="59200">
                <a:srgbClr val="0599D7">
                  <a:alpha val="80000"/>
                </a:srgbClr>
              </a:gs>
              <a:gs pos="42000">
                <a:srgbClr val="0599D7">
                  <a:alpha val="85000"/>
                </a:srgbClr>
              </a:gs>
              <a:gs pos="0">
                <a:srgbClr val="0599D7"/>
              </a:gs>
              <a:gs pos="100000">
                <a:srgbClr val="0599D7"/>
              </a:gs>
            </a:gsLst>
            <a:lin ang="2700000" scaled="0"/>
          </a:gra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cs typeface="+mn-ea"/>
                <a:sym typeface="+mn-lt"/>
              </a:rPr>
              <a:t>讲述人：第一</a:t>
            </a:r>
            <a:r>
              <a:rPr lang="en-US" altLang="zh-CN" sz="1400" dirty="0">
                <a:cs typeface="+mn-ea"/>
                <a:sym typeface="+mn-lt"/>
              </a:rPr>
              <a:t>PPT</a:t>
            </a:r>
            <a:endParaRPr lang="zh-CN" altLang="en-US" sz="1400" dirty="0">
              <a:cs typeface="+mn-ea"/>
              <a:sym typeface="+mn-lt"/>
            </a:endParaRPr>
          </a:p>
        </p:txBody>
      </p:sp>
      <p:sp>
        <p:nvSpPr>
          <p:cNvPr id="17" name="文本框 16"/>
          <p:cNvSpPr txBox="1"/>
          <p:nvPr/>
        </p:nvSpPr>
        <p:spPr>
          <a:xfrm>
            <a:off x="11094720" y="320040"/>
            <a:ext cx="841321" cy="369332"/>
          </a:xfrm>
          <a:prstGeom prst="rect">
            <a:avLst/>
          </a:prstGeom>
          <a:noFill/>
        </p:spPr>
        <p:txBody>
          <a:bodyPr wrap="none" rtlCol="0">
            <a:spAutoFit/>
          </a:bodyPr>
          <a:lstStyle/>
          <a:p>
            <a:r>
              <a:rPr lang="en-US" altLang="zh-CN" dirty="0">
                <a:solidFill>
                  <a:srgbClr val="0599D7"/>
                </a:solidFill>
                <a:cs typeface="+mn-ea"/>
                <a:sym typeface="+mn-lt"/>
              </a:rPr>
              <a:t>LOGO</a:t>
            </a:r>
            <a:endParaRPr lang="zh-CN" altLang="en-US" dirty="0">
              <a:solidFill>
                <a:srgbClr val="0599D7"/>
              </a:solidFill>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a:t>
            </a:r>
            <a:r>
              <a:rPr lang="zh-CN" altLang="en-US" sz="1100" dirty="0" smtClean="0">
                <a:solidFill>
                  <a:srgbClr val="EEECE1">
                    <a:lumMod val="25000"/>
                  </a:srgbClr>
                </a:solidFill>
                <a:latin typeface="微软雅黑" panose="020B0503020204020204" charset="-122"/>
                <a:ea typeface="微软雅黑" panose="020B0503020204020204" charset="-122"/>
              </a:rPr>
              <a:t>板：       </a:t>
            </a:r>
            <a:r>
              <a:rPr lang="en-US" altLang="zh-CN" sz="1100" dirty="0" smtClean="0">
                <a:solidFill>
                  <a:srgbClr val="EEECE1">
                    <a:lumMod val="25000"/>
                  </a:srgbClr>
                </a:solidFill>
                <a:latin typeface="微软雅黑" panose="020B0503020204020204" charset="-122"/>
                <a:ea typeface="微软雅黑" panose="020B0503020204020204" charset="-122"/>
                <a:hlinkClick r:id="rId1"/>
              </a:rPr>
              <a:t>www.1ppt.com/moban</a:t>
            </a:r>
            <a:r>
              <a:rPr lang="en-US" altLang="zh-CN" sz="1100" dirty="0">
                <a:solidFill>
                  <a:srgbClr val="EEECE1">
                    <a:lumMod val="25000"/>
                  </a:srgbClr>
                </a:solidFill>
                <a:latin typeface="微软雅黑" panose="020B0503020204020204" charset="-122"/>
                <a:ea typeface="微软雅黑" panose="020B0503020204020204" charset="-122"/>
                <a:hlinkClick r:id="rId1"/>
              </a:rPr>
              <a:t>/</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行业</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a:t>
            </a:r>
            <a:r>
              <a:rPr lang="en-US" altLang="zh-CN" sz="1100" dirty="0">
                <a:solidFill>
                  <a:srgbClr val="EEECE1">
                    <a:lumMod val="25000"/>
                  </a:srgbClr>
                </a:solidFill>
                <a:latin typeface="微软雅黑" panose="020B0503020204020204" charset="-122"/>
                <a:ea typeface="微软雅黑" panose="020B0503020204020204" charset="-122"/>
                <a:hlinkClick r:id="rId2"/>
              </a:rPr>
              <a:t>www.1ppt.com/hangye/</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节日</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a:t>
            </a:r>
            <a:r>
              <a:rPr lang="en-US" altLang="zh-CN" sz="1100" dirty="0">
                <a:solidFill>
                  <a:srgbClr val="EEECE1">
                    <a:lumMod val="25000"/>
                  </a:srgbClr>
                </a:solidFill>
                <a:latin typeface="微软雅黑" panose="020B0503020204020204" charset="-122"/>
                <a:ea typeface="微软雅黑" panose="020B0503020204020204" charset="-122"/>
                <a:hlinkClick r:id="rId3"/>
              </a:rPr>
              <a:t>www.1ppt.com/jieri/</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素</a:t>
            </a:r>
            <a:r>
              <a:rPr lang="zh-CN" altLang="en-US" sz="1100" dirty="0" smtClean="0">
                <a:solidFill>
                  <a:srgbClr val="EEECE1">
                    <a:lumMod val="25000"/>
                  </a:srgbClr>
                </a:solidFill>
                <a:latin typeface="微软雅黑" panose="020B0503020204020204" charset="-122"/>
                <a:ea typeface="微软雅黑" panose="020B0503020204020204" charset="-122"/>
              </a:rPr>
              <a:t>材：       </a:t>
            </a:r>
            <a:r>
              <a:rPr lang="en-US" altLang="zh-CN" sz="1100" dirty="0" smtClean="0">
                <a:solidFill>
                  <a:srgbClr val="EEECE1">
                    <a:lumMod val="25000"/>
                  </a:srgbClr>
                </a:solidFill>
                <a:latin typeface="微软雅黑" panose="020B0503020204020204" charset="-122"/>
                <a:ea typeface="微软雅黑" panose="020B0503020204020204" charset="-122"/>
                <a:hlinkClick r:id="rId4"/>
              </a:rPr>
              <a:t>www.1ppt.com/sucai</a:t>
            </a:r>
            <a:r>
              <a:rPr lang="en-US" altLang="zh-CN" sz="1100" dirty="0">
                <a:solidFill>
                  <a:srgbClr val="EEECE1">
                    <a:lumMod val="25000"/>
                  </a:srgbClr>
                </a:solidFill>
                <a:latin typeface="微软雅黑" panose="020B0503020204020204" charset="-122"/>
                <a:ea typeface="微软雅黑" panose="020B0503020204020204" charset="-122"/>
                <a:hlinkClick r:id="rId4"/>
              </a:rPr>
              <a:t>/</a:t>
            </a:r>
            <a:endParaRPr lang="en-US" altLang="zh-CN" sz="1100" dirty="0">
              <a:solidFill>
                <a:srgbClr val="EEECE1">
                  <a:lumMod val="25000"/>
                </a:srgbClr>
              </a:solidFill>
              <a:latin typeface="微软雅黑" panose="020B0503020204020204" charset="-122"/>
              <a:ea typeface="微软雅黑" panose="020B0503020204020204" charset="-122"/>
            </a:endParaRPr>
          </a:p>
          <a:p>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背景图片：</a:t>
            </a:r>
            <a:r>
              <a:rPr lang="en-US" altLang="zh-CN" sz="1100" dirty="0">
                <a:solidFill>
                  <a:srgbClr val="EEECE1">
                    <a:lumMod val="25000"/>
                  </a:srgbClr>
                </a:solidFill>
                <a:latin typeface="微软雅黑" panose="020B0503020204020204" charset="-122"/>
                <a:ea typeface="微软雅黑" panose="020B0503020204020204" charset="-122"/>
                <a:hlinkClick r:id="rId5"/>
              </a:rPr>
              <a:t>www.1ppt.com/beijing/</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图</a:t>
            </a:r>
            <a:r>
              <a:rPr lang="zh-CN" altLang="en-US" sz="1100" dirty="0" smtClean="0">
                <a:solidFill>
                  <a:srgbClr val="EEECE1">
                    <a:lumMod val="25000"/>
                  </a:srgbClr>
                </a:solidFill>
                <a:latin typeface="微软雅黑" panose="020B0503020204020204" charset="-122"/>
                <a:ea typeface="微软雅黑" panose="020B0503020204020204" charset="-122"/>
              </a:rPr>
              <a:t>表：       </a:t>
            </a:r>
            <a:r>
              <a:rPr lang="en-US" altLang="zh-CN" sz="1100" dirty="0" smtClean="0">
                <a:solidFill>
                  <a:srgbClr val="EEECE1">
                    <a:lumMod val="25000"/>
                  </a:srgbClr>
                </a:solidFill>
                <a:latin typeface="微软雅黑" panose="020B0503020204020204" charset="-122"/>
                <a:ea typeface="微软雅黑" panose="020B0503020204020204" charset="-122"/>
                <a:hlinkClick r:id="rId6"/>
              </a:rPr>
              <a:t>www.1ppt.com/tubiao</a:t>
            </a:r>
            <a:r>
              <a:rPr lang="en-US" altLang="zh-CN" sz="1100" dirty="0">
                <a:solidFill>
                  <a:srgbClr val="EEECE1">
                    <a:lumMod val="25000"/>
                  </a:srgbClr>
                </a:solidFill>
                <a:latin typeface="微软雅黑" panose="020B0503020204020204" charset="-122"/>
                <a:ea typeface="微软雅黑" panose="020B0503020204020204" charset="-122"/>
                <a:hlinkClick r:id="rId6"/>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优秀</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下载：</a:t>
            </a:r>
            <a:r>
              <a:rPr lang="en-US" altLang="zh-CN" sz="1100" dirty="0">
                <a:solidFill>
                  <a:srgbClr val="EEECE1">
                    <a:lumMod val="25000"/>
                  </a:srgbClr>
                </a:solidFill>
                <a:latin typeface="微软雅黑" panose="020B0503020204020204" charset="-122"/>
                <a:ea typeface="微软雅黑" panose="020B0503020204020204" charset="-122"/>
                <a:hlinkClick r:id="rId7"/>
              </a:rPr>
              <a:t>www.1ppt.com/xiazai/</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教程</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8"/>
              </a:rPr>
              <a:t>www.1ppt.com/powerpoint</a:t>
            </a:r>
            <a:r>
              <a:rPr lang="en-US" altLang="zh-CN" sz="1100" dirty="0">
                <a:solidFill>
                  <a:srgbClr val="EEECE1">
                    <a:lumMod val="25000"/>
                  </a:srgbClr>
                </a:solidFill>
                <a:latin typeface="微软雅黑" panose="020B0503020204020204" charset="-122"/>
                <a:ea typeface="微软雅黑" panose="020B0503020204020204" charset="-122"/>
                <a:hlinkClick r:id="rId8"/>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en-US" altLang="zh-CN" sz="1100" dirty="0" smtClean="0">
                <a:solidFill>
                  <a:srgbClr val="EEECE1">
                    <a:lumMod val="25000"/>
                  </a:srgbClr>
                </a:solidFill>
                <a:latin typeface="微软雅黑" panose="020B0503020204020204" charset="-122"/>
                <a:ea typeface="微软雅黑" panose="020B0503020204020204" charset="-122"/>
              </a:rPr>
              <a:t>Word</a:t>
            </a:r>
            <a:r>
              <a:rPr lang="zh-CN" altLang="en-US" sz="1100" dirty="0">
                <a:solidFill>
                  <a:srgbClr val="EEECE1">
                    <a:lumMod val="25000"/>
                  </a:srgbClr>
                </a:solidFill>
                <a:latin typeface="微软雅黑" panose="020B0503020204020204" charset="-122"/>
                <a:ea typeface="微软雅黑" panose="020B0503020204020204" charset="-122"/>
              </a:rPr>
              <a:t>模板</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9"/>
              </a:rPr>
              <a:t>www.1ppt.com/word</a:t>
            </a:r>
            <a:r>
              <a:rPr lang="en-US" altLang="zh-CN" sz="1100" dirty="0">
                <a:solidFill>
                  <a:srgbClr val="EEECE1">
                    <a:lumMod val="25000"/>
                  </a:srgbClr>
                </a:solidFill>
                <a:latin typeface="微软雅黑" panose="020B0503020204020204" charset="-122"/>
                <a:ea typeface="微软雅黑" panose="020B0503020204020204" charset="-122"/>
                <a:hlinkClick r:id="rId9"/>
              </a:rPr>
              <a:t>/</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Excel</a:t>
            </a:r>
            <a:r>
              <a:rPr lang="zh-CN" altLang="en-US" sz="1100" dirty="0">
                <a:solidFill>
                  <a:srgbClr val="EEECE1">
                    <a:lumMod val="25000"/>
                  </a:srgbClr>
                </a:solidFill>
                <a:latin typeface="微软雅黑" panose="020B0503020204020204" charset="-122"/>
                <a:ea typeface="微软雅黑" panose="020B0503020204020204" charset="-122"/>
              </a:rPr>
              <a:t>模板</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0"/>
              </a:rPr>
              <a:t>www.1ppt.com/excel</a:t>
            </a:r>
            <a:r>
              <a:rPr lang="en-US" altLang="zh-CN" sz="1100" dirty="0">
                <a:solidFill>
                  <a:srgbClr val="EEECE1">
                    <a:lumMod val="25000"/>
                  </a:srgbClr>
                </a:solidFill>
                <a:latin typeface="微软雅黑" panose="020B0503020204020204" charset="-122"/>
                <a:ea typeface="微软雅黑" panose="020B0503020204020204" charset="-122"/>
                <a:hlinkClick r:id="rId10"/>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个人简历</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1"/>
              </a:rPr>
              <a:t>www.1ppt.com/jianli/</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课</a:t>
            </a:r>
            <a:r>
              <a:rPr lang="zh-CN" altLang="en-US" sz="1100" dirty="0" smtClean="0">
                <a:solidFill>
                  <a:srgbClr val="EEECE1">
                    <a:lumMod val="25000"/>
                  </a:srgbClr>
                </a:solidFill>
                <a:latin typeface="微软雅黑" panose="020B0503020204020204" charset="-122"/>
                <a:ea typeface="微软雅黑" panose="020B0503020204020204" charset="-122"/>
              </a:rPr>
              <a:t>件：       </a:t>
            </a:r>
            <a:r>
              <a:rPr lang="en-US" altLang="zh-CN" sz="1100" dirty="0" smtClean="0">
                <a:solidFill>
                  <a:srgbClr val="EEECE1">
                    <a:lumMod val="25000"/>
                  </a:srgbClr>
                </a:solidFill>
                <a:latin typeface="微软雅黑" panose="020B0503020204020204" charset="-122"/>
                <a:ea typeface="微软雅黑" panose="020B0503020204020204" charset="-122"/>
                <a:hlinkClick r:id="rId12"/>
              </a:rPr>
              <a:t>www.1ppt.com/kejian</a:t>
            </a:r>
            <a:r>
              <a:rPr lang="en-US" altLang="zh-CN" sz="1100" dirty="0">
                <a:solidFill>
                  <a:srgbClr val="EEECE1">
                    <a:lumMod val="25000"/>
                  </a:srgbClr>
                </a:solidFill>
                <a:latin typeface="微软雅黑" panose="020B0503020204020204" charset="-122"/>
                <a:ea typeface="微软雅黑" panose="020B0503020204020204" charset="-122"/>
                <a:hlinkClick r:id="rId12"/>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手抄报</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3"/>
              </a:rPr>
              <a:t>www.1ppt.com/shouchaobao/</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试</a:t>
            </a:r>
            <a:r>
              <a:rPr lang="zh-CN" altLang="en-US" sz="1100" dirty="0">
                <a:solidFill>
                  <a:srgbClr val="EEECE1">
                    <a:lumMod val="25000"/>
                  </a:srgbClr>
                </a:solidFill>
                <a:latin typeface="微软雅黑" panose="020B0503020204020204" charset="-122"/>
                <a:ea typeface="微软雅黑" panose="020B0503020204020204" charset="-122"/>
              </a:rPr>
              <a:t>题</a:t>
            </a:r>
            <a:r>
              <a:rPr lang="zh-CN" altLang="en-US" sz="1100" dirty="0" smtClean="0">
                <a:solidFill>
                  <a:srgbClr val="EEECE1">
                    <a:lumMod val="25000"/>
                  </a:srgbClr>
                </a:solidFill>
                <a:latin typeface="微软雅黑" panose="020B0503020204020204" charset="-122"/>
                <a:ea typeface="微软雅黑" panose="020B0503020204020204" charset="-122"/>
              </a:rPr>
              <a:t>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4"/>
              </a:rPr>
              <a:t>www.1ppt.com/shiti/</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en-US" altLang="zh-CN" sz="1100" dirty="0" smtClean="0">
              <a:solidFill>
                <a:srgbClr val="EEECE1">
                  <a:lumMod val="25000"/>
                </a:srgbClr>
              </a:solidFill>
              <a:latin typeface="微软雅黑" panose="020B0503020204020204" charset="-122"/>
              <a:ea typeface="微软雅黑" panose="020B0503020204020204" charset="-122"/>
            </a:endParaRPr>
          </a:p>
          <a:p>
            <a:r>
              <a:rPr lang="zh-CN" altLang="en-US" sz="1100" dirty="0" smtClean="0">
                <a:solidFill>
                  <a:srgbClr val="EEECE1">
                    <a:lumMod val="25000"/>
                  </a:srgbClr>
                </a:solidFill>
                <a:latin typeface="微软雅黑" panose="020B0503020204020204" charset="-122"/>
                <a:ea typeface="微软雅黑" panose="020B0503020204020204" charset="-122"/>
              </a:rPr>
              <a:t>教案下载：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5"/>
              </a:rPr>
              <a:t>www.1ppt.com/jiaoan/</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字体下载：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6"/>
              </a:rPr>
              <a:t>www.1ppt.com/ziti/</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zh-CN" altLang="en-US" sz="1100" dirty="0">
              <a:solidFill>
                <a:srgbClr val="EEECE1">
                  <a:lumMod val="25000"/>
                </a:srgbClr>
              </a:solidFill>
              <a:latin typeface="微软雅黑" panose="020B0503020204020204" charset="-122"/>
              <a:ea typeface="微软雅黑" panose="020B050302020402020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ln>
        </p:spPr>
        <p:txBody>
          <a:bodyPr wrap="none" anchor="ctr"/>
          <a:lstStyle/>
          <a:p>
            <a:pPr>
              <a:defRPr/>
            </a:pPr>
            <a:endParaRPr lang="zh-CN" altLang="en-US" kern="0" dirty="0">
              <a:solidFill>
                <a:srgbClr val="005397"/>
              </a:solidFill>
              <a:latin typeface="Arial" panose="020B0604020202020204"/>
              <a:ea typeface="微软雅黑" panose="020B0503020204020204" charset="-122"/>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charset="-122"/>
                <a:ea typeface="微软雅黑" panose="020B0503020204020204" charset="-122"/>
              </a:rPr>
              <a:t>可以在下列情况使用</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charset="-122"/>
                <a:ea typeface="微软雅黑" panose="020B0503020204020204" charset="-122"/>
              </a:rPr>
              <a:t>个</a:t>
            </a:r>
            <a:r>
              <a:rPr lang="zh-CN" altLang="en-US" sz="1200" kern="0" dirty="0" smtClean="0">
                <a:solidFill>
                  <a:prstClr val="white"/>
                </a:solidFill>
                <a:latin typeface="微软雅黑" panose="020B0503020204020204" charset="-122"/>
                <a:ea typeface="微软雅黑" panose="020B0503020204020204" charset="-122"/>
              </a:rPr>
              <a:t>人学习、研究。</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拷贝模板中的内容用于其它幻灯片母版中使用。</a:t>
            </a:r>
            <a:endParaRPr lang="zh-CN" altLang="en-US" sz="1200" kern="0" dirty="0" smtClean="0">
              <a:solidFill>
                <a:prstClr val="white"/>
              </a:solidFill>
              <a:latin typeface="微软雅黑" panose="020B0503020204020204" charset="-122"/>
              <a:ea typeface="微软雅黑" panose="020B0503020204020204" charset="-122"/>
            </a:endParaRP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charset="-122"/>
                <a:ea typeface="微软雅黑" panose="020B0503020204020204" charset="-122"/>
              </a:rPr>
              <a:t>不可以在以下情况使用</a:t>
            </a:r>
            <a:endParaRPr lang="zh-CN" altLang="en-US" sz="1050" b="1"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任何形式的在线付费下载。</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charset="-122"/>
                <a:ea typeface="微软雅黑" panose="020B0503020204020204" charset="-122"/>
              </a:rPr>
              <a:t>网</a:t>
            </a:r>
            <a:r>
              <a:rPr lang="zh-CN" altLang="en-US" sz="1200" kern="0" dirty="0" smtClean="0">
                <a:solidFill>
                  <a:prstClr val="white"/>
                </a:solidFill>
                <a:latin typeface="微软雅黑" panose="020B0503020204020204" charset="-122"/>
                <a:ea typeface="微软雅黑" panose="020B0503020204020204" charset="-122"/>
              </a:rPr>
              <a:t>络转</a:t>
            </a:r>
            <a:r>
              <a:rPr lang="zh-CN" altLang="en-US" sz="1200" kern="0" smtClean="0">
                <a:solidFill>
                  <a:prstClr val="white"/>
                </a:solidFill>
                <a:latin typeface="微软雅黑" panose="020B0503020204020204" charset="-122"/>
                <a:ea typeface="微软雅黑" panose="020B0503020204020204" charset="-122"/>
              </a:rPr>
              <a:t>载、线上线下传</a:t>
            </a:r>
            <a:r>
              <a:rPr lang="zh-CN" altLang="en-US" sz="1200" kern="0" dirty="0" smtClean="0">
                <a:solidFill>
                  <a:prstClr val="white"/>
                </a:solidFill>
                <a:latin typeface="微软雅黑" panose="020B0503020204020204" charset="-122"/>
                <a:ea typeface="微软雅黑" panose="020B0503020204020204" charset="-122"/>
              </a:rPr>
              <a:t>播。</a:t>
            </a:r>
            <a:endParaRPr lang="zh-CN" altLang="en-GB" sz="1200" kern="0" dirty="0" smtClean="0">
              <a:solidFill>
                <a:prstClr val="white"/>
              </a:solidFill>
              <a:latin typeface="微软雅黑" panose="020B0503020204020204" charset="-122"/>
              <a:ea typeface="微软雅黑" panose="020B0503020204020204" charset="-122"/>
            </a:endParaRPr>
          </a:p>
        </p:txBody>
      </p:sp>
      <p:pic>
        <p:nvPicPr>
          <p:cNvPr id="102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4021" y="329922"/>
            <a:ext cx="2339102"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课题来源分析</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grpSp>
        <p:nvGrpSpPr>
          <p:cNvPr id="3" name="组合 2"/>
          <p:cNvGrpSpPr/>
          <p:nvPr/>
        </p:nvGrpSpPr>
        <p:grpSpPr>
          <a:xfrm>
            <a:off x="659422" y="1669823"/>
            <a:ext cx="4613484" cy="4185384"/>
            <a:chOff x="1632241" y="1485147"/>
            <a:chExt cx="5040663" cy="4572924"/>
          </a:xfrm>
        </p:grpSpPr>
        <p:sp>
          <p:nvSpPr>
            <p:cNvPr id="4" name="Freeform 394"/>
            <p:cNvSpPr/>
            <p:nvPr/>
          </p:nvSpPr>
          <p:spPr bwMode="auto">
            <a:xfrm>
              <a:off x="2579925" y="5339965"/>
              <a:ext cx="3873595" cy="546903"/>
            </a:xfrm>
            <a:custGeom>
              <a:avLst/>
              <a:gdLst>
                <a:gd name="T0" fmla="*/ 669 w 903"/>
                <a:gd name="T1" fmla="*/ 0 h 125"/>
                <a:gd name="T2" fmla="*/ 0 w 903"/>
                <a:gd name="T3" fmla="*/ 65 h 125"/>
                <a:gd name="T4" fmla="*/ 213 w 903"/>
                <a:gd name="T5" fmla="*/ 125 h 125"/>
                <a:gd name="T6" fmla="*/ 887 w 903"/>
                <a:gd name="T7" fmla="*/ 91 h 125"/>
                <a:gd name="T8" fmla="*/ 695 w 903"/>
                <a:gd name="T9" fmla="*/ 0 h 125"/>
                <a:gd name="T10" fmla="*/ 669 w 903"/>
                <a:gd name="T11" fmla="*/ 0 h 125"/>
              </a:gdLst>
              <a:ahLst/>
              <a:cxnLst>
                <a:cxn ang="0">
                  <a:pos x="T0" y="T1"/>
                </a:cxn>
                <a:cxn ang="0">
                  <a:pos x="T2" y="T3"/>
                </a:cxn>
                <a:cxn ang="0">
                  <a:pos x="T4" y="T5"/>
                </a:cxn>
                <a:cxn ang="0">
                  <a:pos x="T6" y="T7"/>
                </a:cxn>
                <a:cxn ang="0">
                  <a:pos x="T8" y="T9"/>
                </a:cxn>
                <a:cxn ang="0">
                  <a:pos x="T10" y="T11"/>
                </a:cxn>
              </a:cxnLst>
              <a:rect l="0" t="0" r="r" b="b"/>
              <a:pathLst>
                <a:path w="903" h="125">
                  <a:moveTo>
                    <a:pt x="669" y="0"/>
                  </a:moveTo>
                  <a:cubicBezTo>
                    <a:pt x="486" y="0"/>
                    <a:pt x="0" y="65"/>
                    <a:pt x="0" y="65"/>
                  </a:cubicBezTo>
                  <a:cubicBezTo>
                    <a:pt x="213" y="125"/>
                    <a:pt x="213" y="125"/>
                    <a:pt x="213" y="125"/>
                  </a:cubicBezTo>
                  <a:cubicBezTo>
                    <a:pt x="267" y="125"/>
                    <a:pt x="872" y="117"/>
                    <a:pt x="887" y="91"/>
                  </a:cubicBezTo>
                  <a:cubicBezTo>
                    <a:pt x="903" y="65"/>
                    <a:pt x="851" y="8"/>
                    <a:pt x="695" y="0"/>
                  </a:cubicBezTo>
                  <a:cubicBezTo>
                    <a:pt x="687" y="0"/>
                    <a:pt x="678" y="0"/>
                    <a:pt x="669" y="0"/>
                  </a:cubicBezTo>
                </a:path>
              </a:pathLst>
            </a:custGeom>
            <a:gradFill>
              <a:gsLst>
                <a:gs pos="100000">
                  <a:schemeClr val="tx1">
                    <a:lumMod val="50000"/>
                    <a:lumOff val="50000"/>
                  </a:schemeClr>
                </a:gs>
                <a:gs pos="0">
                  <a:srgbClr val="F1F1F1">
                    <a:alpha val="60000"/>
                  </a:srgbClr>
                </a:gs>
              </a:gsLst>
              <a:lin ang="2700000" scaled="1"/>
            </a:gradFill>
            <a:ln>
              <a:noFill/>
            </a:ln>
          </p:spPr>
          <p:txBody>
            <a:bodyPr vert="horz" wrap="square" lIns="91440" tIns="45720" rIns="91440" bIns="45720" numCol="1" anchor="t" anchorCtr="0" compatLnSpc="1"/>
            <a:lstStyle/>
            <a:p>
              <a:endParaRPr lang="zh-CN" altLang="en-US" sz="2400" dirty="0">
                <a:cs typeface="+mn-ea"/>
                <a:sym typeface="+mn-lt"/>
              </a:endParaRPr>
            </a:p>
          </p:txBody>
        </p:sp>
        <p:sp>
          <p:nvSpPr>
            <p:cNvPr id="5" name="Freeform 390"/>
            <p:cNvSpPr/>
            <p:nvPr/>
          </p:nvSpPr>
          <p:spPr bwMode="auto">
            <a:xfrm>
              <a:off x="1632241" y="5087242"/>
              <a:ext cx="3873595" cy="546903"/>
            </a:xfrm>
            <a:custGeom>
              <a:avLst/>
              <a:gdLst>
                <a:gd name="T0" fmla="*/ 669 w 903"/>
                <a:gd name="T1" fmla="*/ 0 h 125"/>
                <a:gd name="T2" fmla="*/ 0 w 903"/>
                <a:gd name="T3" fmla="*/ 66 h 125"/>
                <a:gd name="T4" fmla="*/ 213 w 903"/>
                <a:gd name="T5" fmla="*/ 125 h 125"/>
                <a:gd name="T6" fmla="*/ 887 w 903"/>
                <a:gd name="T7" fmla="*/ 92 h 125"/>
                <a:gd name="T8" fmla="*/ 695 w 903"/>
                <a:gd name="T9" fmla="*/ 1 h 125"/>
                <a:gd name="T10" fmla="*/ 669 w 903"/>
                <a:gd name="T11" fmla="*/ 0 h 125"/>
              </a:gdLst>
              <a:ahLst/>
              <a:cxnLst>
                <a:cxn ang="0">
                  <a:pos x="T0" y="T1"/>
                </a:cxn>
                <a:cxn ang="0">
                  <a:pos x="T2" y="T3"/>
                </a:cxn>
                <a:cxn ang="0">
                  <a:pos x="T4" y="T5"/>
                </a:cxn>
                <a:cxn ang="0">
                  <a:pos x="T6" y="T7"/>
                </a:cxn>
                <a:cxn ang="0">
                  <a:pos x="T8" y="T9"/>
                </a:cxn>
                <a:cxn ang="0">
                  <a:pos x="T10" y="T11"/>
                </a:cxn>
              </a:cxnLst>
              <a:rect l="0" t="0" r="r" b="b"/>
              <a:pathLst>
                <a:path w="903" h="125">
                  <a:moveTo>
                    <a:pt x="669" y="0"/>
                  </a:moveTo>
                  <a:cubicBezTo>
                    <a:pt x="486" y="0"/>
                    <a:pt x="0" y="66"/>
                    <a:pt x="0" y="66"/>
                  </a:cubicBezTo>
                  <a:cubicBezTo>
                    <a:pt x="213" y="125"/>
                    <a:pt x="213" y="125"/>
                    <a:pt x="213" y="125"/>
                  </a:cubicBezTo>
                  <a:cubicBezTo>
                    <a:pt x="267" y="125"/>
                    <a:pt x="871" y="118"/>
                    <a:pt x="887" y="92"/>
                  </a:cubicBezTo>
                  <a:cubicBezTo>
                    <a:pt x="903" y="66"/>
                    <a:pt x="851" y="9"/>
                    <a:pt x="695" y="1"/>
                  </a:cubicBezTo>
                  <a:cubicBezTo>
                    <a:pt x="687" y="0"/>
                    <a:pt x="678" y="0"/>
                    <a:pt x="669" y="0"/>
                  </a:cubicBezTo>
                </a:path>
              </a:pathLst>
            </a:custGeom>
            <a:gradFill>
              <a:gsLst>
                <a:gs pos="100000">
                  <a:schemeClr val="bg1">
                    <a:lumMod val="50000"/>
                  </a:schemeClr>
                </a:gs>
                <a:gs pos="0">
                  <a:srgbClr val="F1F1F1">
                    <a:alpha val="60000"/>
                  </a:srgbClr>
                </a:gs>
              </a:gsLst>
              <a:lin ang="2700000" scaled="1"/>
            </a:gradFill>
            <a:ln>
              <a:noFill/>
            </a:ln>
          </p:spPr>
          <p:txBody>
            <a:bodyPr vert="horz" wrap="square" lIns="91440" tIns="45720" rIns="91440" bIns="45720" numCol="1" anchor="t" anchorCtr="0" compatLnSpc="1"/>
            <a:lstStyle/>
            <a:p>
              <a:endParaRPr lang="zh-CN" altLang="en-US" sz="2400" dirty="0">
                <a:cs typeface="+mn-ea"/>
                <a:sym typeface="+mn-lt"/>
              </a:endParaRPr>
            </a:p>
          </p:txBody>
        </p:sp>
        <p:grpSp>
          <p:nvGrpSpPr>
            <p:cNvPr id="6" name="Group 372"/>
            <p:cNvGrpSpPr>
              <a:grpSpLocks noChangeAspect="1"/>
            </p:cNvGrpSpPr>
            <p:nvPr/>
          </p:nvGrpSpPr>
          <p:grpSpPr bwMode="auto">
            <a:xfrm>
              <a:off x="2572941" y="1502118"/>
              <a:ext cx="4099963" cy="4195941"/>
              <a:chOff x="2292" y="885"/>
              <a:chExt cx="2264" cy="2317"/>
            </a:xfrm>
            <a:gradFill>
              <a:gsLst>
                <a:gs pos="0">
                  <a:schemeClr val="accent1">
                    <a:lumMod val="50000"/>
                  </a:schemeClr>
                </a:gs>
                <a:gs pos="100000">
                  <a:srgbClr val="4A639A"/>
                </a:gs>
              </a:gsLst>
              <a:lin ang="2700000" scaled="1"/>
            </a:gradFill>
            <a:effectLst/>
          </p:grpSpPr>
          <p:sp>
            <p:nvSpPr>
              <p:cNvPr id="78" name="Freeform 373"/>
              <p:cNvSpPr/>
              <p:nvPr/>
            </p:nvSpPr>
            <p:spPr bwMode="auto">
              <a:xfrm>
                <a:off x="4545" y="2872"/>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79" name="Freeform 374"/>
              <p:cNvSpPr/>
              <p:nvPr/>
            </p:nvSpPr>
            <p:spPr bwMode="auto">
              <a:xfrm>
                <a:off x="2292" y="885"/>
                <a:ext cx="2264" cy="2317"/>
              </a:xfrm>
              <a:custGeom>
                <a:avLst/>
                <a:gdLst>
                  <a:gd name="T0" fmla="*/ 883 w 956"/>
                  <a:gd name="T1" fmla="*/ 449 h 978"/>
                  <a:gd name="T2" fmla="*/ 883 w 956"/>
                  <a:gd name="T3" fmla="*/ 449 h 978"/>
                  <a:gd name="T4" fmla="*/ 877 w 956"/>
                  <a:gd name="T5" fmla="*/ 448 h 978"/>
                  <a:gd name="T6" fmla="*/ 865 w 956"/>
                  <a:gd name="T7" fmla="*/ 446 h 978"/>
                  <a:gd name="T8" fmla="*/ 865 w 956"/>
                  <a:gd name="T9" fmla="*/ 446 h 978"/>
                  <a:gd name="T10" fmla="*/ 762 w 956"/>
                  <a:gd name="T11" fmla="*/ 434 h 978"/>
                  <a:gd name="T12" fmla="*/ 762 w 956"/>
                  <a:gd name="T13" fmla="*/ 346 h 978"/>
                  <a:gd name="T14" fmla="*/ 641 w 956"/>
                  <a:gd name="T15" fmla="*/ 337 h 978"/>
                  <a:gd name="T16" fmla="*/ 641 w 956"/>
                  <a:gd name="T17" fmla="*/ 249 h 978"/>
                  <a:gd name="T18" fmla="*/ 519 w 956"/>
                  <a:gd name="T19" fmla="*/ 246 h 978"/>
                  <a:gd name="T20" fmla="*/ 519 w 956"/>
                  <a:gd name="T21" fmla="*/ 159 h 978"/>
                  <a:gd name="T22" fmla="*/ 397 w 956"/>
                  <a:gd name="T23" fmla="*/ 159 h 978"/>
                  <a:gd name="T24" fmla="*/ 397 w 956"/>
                  <a:gd name="T25" fmla="*/ 76 h 978"/>
                  <a:gd name="T26" fmla="*/ 275 w 956"/>
                  <a:gd name="T27" fmla="*/ 76 h 978"/>
                  <a:gd name="T28" fmla="*/ 275 w 956"/>
                  <a:gd name="T29" fmla="*/ 0 h 978"/>
                  <a:gd name="T30" fmla="*/ 3 w 956"/>
                  <a:gd name="T31" fmla="*/ 0 h 978"/>
                  <a:gd name="T32" fmla="*/ 0 w 956"/>
                  <a:gd name="T33" fmla="*/ 3 h 978"/>
                  <a:gd name="T34" fmla="*/ 0 w 956"/>
                  <a:gd name="T35" fmla="*/ 962 h 978"/>
                  <a:gd name="T36" fmla="*/ 884 w 956"/>
                  <a:gd name="T37" fmla="*/ 978 h 978"/>
                  <a:gd name="T38" fmla="*/ 883 w 956"/>
                  <a:gd name="T39" fmla="*/ 809 h 978"/>
                  <a:gd name="T40" fmla="*/ 951 w 956"/>
                  <a:gd name="T41" fmla="*/ 839 h 978"/>
                  <a:gd name="T42" fmla="*/ 951 w 956"/>
                  <a:gd name="T43" fmla="*/ 481 h 978"/>
                  <a:gd name="T44" fmla="*/ 883 w 956"/>
                  <a:gd name="T45" fmla="*/ 449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978">
                    <a:moveTo>
                      <a:pt x="883" y="449"/>
                    </a:moveTo>
                    <a:cubicBezTo>
                      <a:pt x="883" y="449"/>
                      <a:pt x="883" y="449"/>
                      <a:pt x="883" y="449"/>
                    </a:cubicBezTo>
                    <a:cubicBezTo>
                      <a:pt x="881" y="449"/>
                      <a:pt x="879" y="448"/>
                      <a:pt x="877" y="448"/>
                    </a:cubicBezTo>
                    <a:cubicBezTo>
                      <a:pt x="874" y="447"/>
                      <a:pt x="869" y="447"/>
                      <a:pt x="865" y="446"/>
                    </a:cubicBezTo>
                    <a:cubicBezTo>
                      <a:pt x="865" y="446"/>
                      <a:pt x="865" y="446"/>
                      <a:pt x="865" y="446"/>
                    </a:cubicBezTo>
                    <a:cubicBezTo>
                      <a:pt x="831" y="441"/>
                      <a:pt x="797" y="437"/>
                      <a:pt x="762" y="434"/>
                    </a:cubicBezTo>
                    <a:cubicBezTo>
                      <a:pt x="762" y="404"/>
                      <a:pt x="762" y="375"/>
                      <a:pt x="762" y="346"/>
                    </a:cubicBezTo>
                    <a:cubicBezTo>
                      <a:pt x="722" y="342"/>
                      <a:pt x="681" y="339"/>
                      <a:pt x="641" y="337"/>
                    </a:cubicBezTo>
                    <a:cubicBezTo>
                      <a:pt x="641" y="308"/>
                      <a:pt x="641" y="278"/>
                      <a:pt x="641" y="249"/>
                    </a:cubicBezTo>
                    <a:cubicBezTo>
                      <a:pt x="600" y="247"/>
                      <a:pt x="559" y="246"/>
                      <a:pt x="519" y="246"/>
                    </a:cubicBezTo>
                    <a:cubicBezTo>
                      <a:pt x="519" y="216"/>
                      <a:pt x="519" y="188"/>
                      <a:pt x="519" y="159"/>
                    </a:cubicBezTo>
                    <a:cubicBezTo>
                      <a:pt x="397" y="159"/>
                      <a:pt x="397" y="159"/>
                      <a:pt x="397" y="159"/>
                    </a:cubicBezTo>
                    <a:cubicBezTo>
                      <a:pt x="397" y="129"/>
                      <a:pt x="397" y="105"/>
                      <a:pt x="397" y="76"/>
                    </a:cubicBezTo>
                    <a:cubicBezTo>
                      <a:pt x="275" y="76"/>
                      <a:pt x="275" y="76"/>
                      <a:pt x="275" y="76"/>
                    </a:cubicBezTo>
                    <a:cubicBezTo>
                      <a:pt x="275" y="47"/>
                      <a:pt x="275" y="30"/>
                      <a:pt x="275" y="0"/>
                    </a:cubicBezTo>
                    <a:cubicBezTo>
                      <a:pt x="3" y="0"/>
                      <a:pt x="3" y="0"/>
                      <a:pt x="3" y="0"/>
                    </a:cubicBezTo>
                    <a:cubicBezTo>
                      <a:pt x="0" y="3"/>
                      <a:pt x="0" y="3"/>
                      <a:pt x="0" y="3"/>
                    </a:cubicBezTo>
                    <a:cubicBezTo>
                      <a:pt x="0" y="3"/>
                      <a:pt x="0" y="640"/>
                      <a:pt x="0" y="962"/>
                    </a:cubicBezTo>
                    <a:cubicBezTo>
                      <a:pt x="190" y="962"/>
                      <a:pt x="576" y="933"/>
                      <a:pt x="884" y="978"/>
                    </a:cubicBezTo>
                    <a:cubicBezTo>
                      <a:pt x="884" y="921"/>
                      <a:pt x="884" y="865"/>
                      <a:pt x="883" y="809"/>
                    </a:cubicBezTo>
                    <a:cubicBezTo>
                      <a:pt x="943" y="819"/>
                      <a:pt x="950" y="834"/>
                      <a:pt x="951" y="839"/>
                    </a:cubicBezTo>
                    <a:cubicBezTo>
                      <a:pt x="951" y="481"/>
                      <a:pt x="951" y="481"/>
                      <a:pt x="951" y="481"/>
                    </a:cubicBezTo>
                    <a:cubicBezTo>
                      <a:pt x="951" y="481"/>
                      <a:pt x="956" y="461"/>
                      <a:pt x="883" y="44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grpSp>
        <p:sp>
          <p:nvSpPr>
            <p:cNvPr id="7" name="Freeform 365"/>
            <p:cNvSpPr>
              <a:spLocks noEditPoints="1"/>
            </p:cNvSpPr>
            <p:nvPr/>
          </p:nvSpPr>
          <p:spPr bwMode="auto">
            <a:xfrm>
              <a:off x="3437021" y="2938565"/>
              <a:ext cx="3096703" cy="2892067"/>
            </a:xfrm>
            <a:custGeom>
              <a:avLst/>
              <a:gdLst>
                <a:gd name="T0" fmla="*/ 226 w 721"/>
                <a:gd name="T1" fmla="*/ 329 h 673"/>
                <a:gd name="T2" fmla="*/ 188 w 721"/>
                <a:gd name="T3" fmla="*/ 305 h 673"/>
                <a:gd name="T4" fmla="*/ 253 w 721"/>
                <a:gd name="T5" fmla="*/ 331 h 673"/>
                <a:gd name="T6" fmla="*/ 229 w 721"/>
                <a:gd name="T7" fmla="*/ 375 h 673"/>
                <a:gd name="T8" fmla="*/ 146 w 721"/>
                <a:gd name="T9" fmla="*/ 463 h 673"/>
                <a:gd name="T10" fmla="*/ 198 w 721"/>
                <a:gd name="T11" fmla="*/ 434 h 673"/>
                <a:gd name="T12" fmla="*/ 216 w 721"/>
                <a:gd name="T13" fmla="*/ 436 h 673"/>
                <a:gd name="T14" fmla="*/ 225 w 721"/>
                <a:gd name="T15" fmla="*/ 434 h 673"/>
                <a:gd name="T16" fmla="*/ 155 w 721"/>
                <a:gd name="T17" fmla="*/ 3 h 673"/>
                <a:gd name="T18" fmla="*/ 141 w 721"/>
                <a:gd name="T19" fmla="*/ 66 h 673"/>
                <a:gd name="T20" fmla="*/ 144 w 721"/>
                <a:gd name="T21" fmla="*/ 70 h 673"/>
                <a:gd name="T22" fmla="*/ 144 w 721"/>
                <a:gd name="T23" fmla="*/ 77 h 673"/>
                <a:gd name="T24" fmla="*/ 122 w 721"/>
                <a:gd name="T25" fmla="*/ 118 h 673"/>
                <a:gd name="T26" fmla="*/ 100 w 721"/>
                <a:gd name="T27" fmla="*/ 164 h 673"/>
                <a:gd name="T28" fmla="*/ 61 w 721"/>
                <a:gd name="T29" fmla="*/ 240 h 673"/>
                <a:gd name="T30" fmla="*/ 98 w 721"/>
                <a:gd name="T31" fmla="*/ 206 h 673"/>
                <a:gd name="T32" fmla="*/ 114 w 721"/>
                <a:gd name="T33" fmla="*/ 269 h 673"/>
                <a:gd name="T34" fmla="*/ 133 w 721"/>
                <a:gd name="T35" fmla="*/ 297 h 673"/>
                <a:gd name="T36" fmla="*/ 130 w 721"/>
                <a:gd name="T37" fmla="*/ 328 h 673"/>
                <a:gd name="T38" fmla="*/ 72 w 721"/>
                <a:gd name="T39" fmla="*/ 433 h 673"/>
                <a:gd name="T40" fmla="*/ 80 w 721"/>
                <a:gd name="T41" fmla="*/ 436 h 673"/>
                <a:gd name="T42" fmla="*/ 98 w 721"/>
                <a:gd name="T43" fmla="*/ 433 h 673"/>
                <a:gd name="T44" fmla="*/ 86 w 721"/>
                <a:gd name="T45" fmla="*/ 503 h 673"/>
                <a:gd name="T46" fmla="*/ 80 w 721"/>
                <a:gd name="T47" fmla="*/ 522 h 673"/>
                <a:gd name="T48" fmla="*/ 92 w 721"/>
                <a:gd name="T49" fmla="*/ 531 h 673"/>
                <a:gd name="T50" fmla="*/ 97 w 721"/>
                <a:gd name="T51" fmla="*/ 530 h 673"/>
                <a:gd name="T52" fmla="*/ 99 w 721"/>
                <a:gd name="T53" fmla="*/ 535 h 673"/>
                <a:gd name="T54" fmla="*/ 114 w 721"/>
                <a:gd name="T55" fmla="*/ 551 h 673"/>
                <a:gd name="T56" fmla="*/ 0 w 721"/>
                <a:gd name="T57" fmla="*/ 652 h 673"/>
                <a:gd name="T58" fmla="*/ 686 w 721"/>
                <a:gd name="T59" fmla="*/ 673 h 673"/>
                <a:gd name="T60" fmla="*/ 721 w 721"/>
                <a:gd name="T61" fmla="*/ 512 h 673"/>
                <a:gd name="T62" fmla="*/ 460 w 721"/>
                <a:gd name="T63" fmla="*/ 218 h 673"/>
                <a:gd name="T64" fmla="*/ 345 w 721"/>
                <a:gd name="T65" fmla="*/ 293 h 673"/>
                <a:gd name="T66" fmla="*/ 289 w 721"/>
                <a:gd name="T67" fmla="*/ 375 h 673"/>
                <a:gd name="T68" fmla="*/ 292 w 721"/>
                <a:gd name="T69" fmla="*/ 281 h 673"/>
                <a:gd name="T70" fmla="*/ 223 w 721"/>
                <a:gd name="T71" fmla="*/ 230 h 673"/>
                <a:gd name="T72" fmla="*/ 267 w 721"/>
                <a:gd name="T73" fmla="*/ 239 h 673"/>
                <a:gd name="T74" fmla="*/ 277 w 721"/>
                <a:gd name="T75" fmla="*/ 248 h 673"/>
                <a:gd name="T76" fmla="*/ 295 w 721"/>
                <a:gd name="T77" fmla="*/ 249 h 673"/>
                <a:gd name="T78" fmla="*/ 305 w 721"/>
                <a:gd name="T79" fmla="*/ 239 h 673"/>
                <a:gd name="T80" fmla="*/ 306 w 721"/>
                <a:gd name="T81" fmla="*/ 224 h 673"/>
                <a:gd name="T82" fmla="*/ 296 w 721"/>
                <a:gd name="T83" fmla="*/ 219 h 673"/>
                <a:gd name="T84" fmla="*/ 285 w 721"/>
                <a:gd name="T85" fmla="*/ 218 h 673"/>
                <a:gd name="T86" fmla="*/ 277 w 721"/>
                <a:gd name="T87" fmla="*/ 217 h 673"/>
                <a:gd name="T88" fmla="*/ 217 w 721"/>
                <a:gd name="T89" fmla="*/ 184 h 673"/>
                <a:gd name="T90" fmla="*/ 191 w 721"/>
                <a:gd name="T91" fmla="*/ 113 h 673"/>
                <a:gd name="T92" fmla="*/ 182 w 721"/>
                <a:gd name="T93" fmla="*/ 87 h 673"/>
                <a:gd name="T94" fmla="*/ 189 w 721"/>
                <a:gd name="T95" fmla="*/ 79 h 673"/>
                <a:gd name="T96" fmla="*/ 197 w 721"/>
                <a:gd name="T97" fmla="*/ 74 h 673"/>
                <a:gd name="T98" fmla="*/ 198 w 721"/>
                <a:gd name="T99" fmla="*/ 63 h 673"/>
                <a:gd name="T100" fmla="*/ 198 w 721"/>
                <a:gd name="T101" fmla="*/ 55 h 673"/>
                <a:gd name="T102" fmla="*/ 200 w 721"/>
                <a:gd name="T103" fmla="*/ 45 h 673"/>
                <a:gd name="T104" fmla="*/ 195 w 721"/>
                <a:gd name="T105" fmla="*/ 37 h 673"/>
                <a:gd name="T106" fmla="*/ 195 w 721"/>
                <a:gd name="T107" fmla="*/ 26 h 673"/>
                <a:gd name="T108" fmla="*/ 183 w 721"/>
                <a:gd name="T109" fmla="*/ 1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1" h="673">
                  <a:moveTo>
                    <a:pt x="225" y="434"/>
                  </a:moveTo>
                  <a:cubicBezTo>
                    <a:pt x="226" y="329"/>
                    <a:pt x="226" y="329"/>
                    <a:pt x="226" y="329"/>
                  </a:cubicBezTo>
                  <a:cubicBezTo>
                    <a:pt x="185" y="328"/>
                    <a:pt x="185" y="328"/>
                    <a:pt x="185" y="328"/>
                  </a:cubicBezTo>
                  <a:cubicBezTo>
                    <a:pt x="187" y="315"/>
                    <a:pt x="188" y="305"/>
                    <a:pt x="188" y="305"/>
                  </a:cubicBezTo>
                  <a:cubicBezTo>
                    <a:pt x="249" y="324"/>
                    <a:pt x="249" y="324"/>
                    <a:pt x="249" y="324"/>
                  </a:cubicBezTo>
                  <a:cubicBezTo>
                    <a:pt x="255" y="327"/>
                    <a:pt x="253" y="331"/>
                    <a:pt x="253" y="331"/>
                  </a:cubicBezTo>
                  <a:cubicBezTo>
                    <a:pt x="253" y="333"/>
                    <a:pt x="251" y="353"/>
                    <a:pt x="248" y="375"/>
                  </a:cubicBezTo>
                  <a:cubicBezTo>
                    <a:pt x="229" y="375"/>
                    <a:pt x="229" y="375"/>
                    <a:pt x="229" y="375"/>
                  </a:cubicBezTo>
                  <a:cubicBezTo>
                    <a:pt x="229" y="404"/>
                    <a:pt x="229" y="432"/>
                    <a:pt x="229" y="461"/>
                  </a:cubicBezTo>
                  <a:cubicBezTo>
                    <a:pt x="201" y="461"/>
                    <a:pt x="174" y="462"/>
                    <a:pt x="146" y="463"/>
                  </a:cubicBezTo>
                  <a:cubicBezTo>
                    <a:pt x="151" y="453"/>
                    <a:pt x="156" y="442"/>
                    <a:pt x="160" y="434"/>
                  </a:cubicBezTo>
                  <a:cubicBezTo>
                    <a:pt x="198" y="434"/>
                    <a:pt x="198" y="434"/>
                    <a:pt x="198" y="434"/>
                  </a:cubicBezTo>
                  <a:cubicBezTo>
                    <a:pt x="198" y="436"/>
                    <a:pt x="198" y="436"/>
                    <a:pt x="198" y="436"/>
                  </a:cubicBezTo>
                  <a:cubicBezTo>
                    <a:pt x="216" y="436"/>
                    <a:pt x="216" y="436"/>
                    <a:pt x="216" y="436"/>
                  </a:cubicBezTo>
                  <a:cubicBezTo>
                    <a:pt x="216" y="434"/>
                    <a:pt x="216" y="434"/>
                    <a:pt x="216" y="434"/>
                  </a:cubicBezTo>
                  <a:cubicBezTo>
                    <a:pt x="225" y="434"/>
                    <a:pt x="225" y="434"/>
                    <a:pt x="225" y="434"/>
                  </a:cubicBezTo>
                  <a:moveTo>
                    <a:pt x="174" y="0"/>
                  </a:moveTo>
                  <a:cubicBezTo>
                    <a:pt x="169" y="0"/>
                    <a:pt x="163" y="1"/>
                    <a:pt x="155" y="3"/>
                  </a:cubicBezTo>
                  <a:cubicBezTo>
                    <a:pt x="129" y="10"/>
                    <a:pt x="128" y="29"/>
                    <a:pt x="130" y="41"/>
                  </a:cubicBezTo>
                  <a:cubicBezTo>
                    <a:pt x="133" y="53"/>
                    <a:pt x="139" y="64"/>
                    <a:pt x="141" y="66"/>
                  </a:cubicBezTo>
                  <a:cubicBezTo>
                    <a:pt x="142" y="69"/>
                    <a:pt x="142" y="74"/>
                    <a:pt x="142" y="74"/>
                  </a:cubicBezTo>
                  <a:cubicBezTo>
                    <a:pt x="142" y="74"/>
                    <a:pt x="143" y="70"/>
                    <a:pt x="144" y="70"/>
                  </a:cubicBezTo>
                  <a:cubicBezTo>
                    <a:pt x="144" y="70"/>
                    <a:pt x="144" y="70"/>
                    <a:pt x="144" y="70"/>
                  </a:cubicBezTo>
                  <a:cubicBezTo>
                    <a:pt x="144" y="71"/>
                    <a:pt x="144" y="74"/>
                    <a:pt x="144" y="77"/>
                  </a:cubicBezTo>
                  <a:cubicBezTo>
                    <a:pt x="144" y="77"/>
                    <a:pt x="144" y="79"/>
                    <a:pt x="144" y="80"/>
                  </a:cubicBezTo>
                  <a:cubicBezTo>
                    <a:pt x="139" y="91"/>
                    <a:pt x="128" y="107"/>
                    <a:pt x="122" y="118"/>
                  </a:cubicBezTo>
                  <a:cubicBezTo>
                    <a:pt x="122" y="120"/>
                    <a:pt x="118" y="131"/>
                    <a:pt x="114" y="139"/>
                  </a:cubicBezTo>
                  <a:cubicBezTo>
                    <a:pt x="100" y="164"/>
                    <a:pt x="100" y="164"/>
                    <a:pt x="100" y="164"/>
                  </a:cubicBezTo>
                  <a:cubicBezTo>
                    <a:pt x="73" y="195"/>
                    <a:pt x="59" y="225"/>
                    <a:pt x="59" y="225"/>
                  </a:cubicBezTo>
                  <a:cubicBezTo>
                    <a:pt x="61" y="240"/>
                    <a:pt x="61" y="240"/>
                    <a:pt x="61" y="240"/>
                  </a:cubicBezTo>
                  <a:cubicBezTo>
                    <a:pt x="91" y="233"/>
                    <a:pt x="91" y="233"/>
                    <a:pt x="91" y="233"/>
                  </a:cubicBezTo>
                  <a:cubicBezTo>
                    <a:pt x="91" y="226"/>
                    <a:pt x="93" y="217"/>
                    <a:pt x="98" y="206"/>
                  </a:cubicBezTo>
                  <a:cubicBezTo>
                    <a:pt x="108" y="269"/>
                    <a:pt x="108" y="269"/>
                    <a:pt x="108" y="269"/>
                  </a:cubicBezTo>
                  <a:cubicBezTo>
                    <a:pt x="114" y="269"/>
                    <a:pt x="114" y="269"/>
                    <a:pt x="114" y="269"/>
                  </a:cubicBezTo>
                  <a:cubicBezTo>
                    <a:pt x="112" y="279"/>
                    <a:pt x="111" y="289"/>
                    <a:pt x="111" y="289"/>
                  </a:cubicBezTo>
                  <a:cubicBezTo>
                    <a:pt x="133" y="297"/>
                    <a:pt x="133" y="297"/>
                    <a:pt x="133" y="297"/>
                  </a:cubicBezTo>
                  <a:cubicBezTo>
                    <a:pt x="132" y="317"/>
                    <a:pt x="132" y="317"/>
                    <a:pt x="132" y="317"/>
                  </a:cubicBezTo>
                  <a:cubicBezTo>
                    <a:pt x="131" y="320"/>
                    <a:pt x="130" y="323"/>
                    <a:pt x="130" y="328"/>
                  </a:cubicBezTo>
                  <a:cubicBezTo>
                    <a:pt x="73" y="328"/>
                    <a:pt x="73" y="328"/>
                    <a:pt x="73" y="328"/>
                  </a:cubicBezTo>
                  <a:cubicBezTo>
                    <a:pt x="72" y="433"/>
                    <a:pt x="72" y="433"/>
                    <a:pt x="72" y="433"/>
                  </a:cubicBezTo>
                  <a:cubicBezTo>
                    <a:pt x="80" y="433"/>
                    <a:pt x="80" y="433"/>
                    <a:pt x="80" y="433"/>
                  </a:cubicBezTo>
                  <a:cubicBezTo>
                    <a:pt x="80" y="436"/>
                    <a:pt x="80" y="436"/>
                    <a:pt x="80" y="436"/>
                  </a:cubicBezTo>
                  <a:cubicBezTo>
                    <a:pt x="98" y="436"/>
                    <a:pt x="98" y="436"/>
                    <a:pt x="98" y="436"/>
                  </a:cubicBezTo>
                  <a:cubicBezTo>
                    <a:pt x="98" y="433"/>
                    <a:pt x="98" y="433"/>
                    <a:pt x="98" y="433"/>
                  </a:cubicBezTo>
                  <a:cubicBezTo>
                    <a:pt x="115" y="433"/>
                    <a:pt x="115" y="433"/>
                    <a:pt x="115" y="433"/>
                  </a:cubicBezTo>
                  <a:cubicBezTo>
                    <a:pt x="86" y="503"/>
                    <a:pt x="86" y="503"/>
                    <a:pt x="86" y="503"/>
                  </a:cubicBezTo>
                  <a:cubicBezTo>
                    <a:pt x="87" y="506"/>
                    <a:pt x="87" y="506"/>
                    <a:pt x="87" y="506"/>
                  </a:cubicBezTo>
                  <a:cubicBezTo>
                    <a:pt x="89" y="507"/>
                    <a:pt x="78" y="519"/>
                    <a:pt x="80" y="522"/>
                  </a:cubicBezTo>
                  <a:cubicBezTo>
                    <a:pt x="83" y="525"/>
                    <a:pt x="87" y="528"/>
                    <a:pt x="92" y="531"/>
                  </a:cubicBezTo>
                  <a:cubicBezTo>
                    <a:pt x="92" y="531"/>
                    <a:pt x="92" y="531"/>
                    <a:pt x="92" y="531"/>
                  </a:cubicBezTo>
                  <a:cubicBezTo>
                    <a:pt x="93" y="531"/>
                    <a:pt x="94" y="531"/>
                    <a:pt x="95" y="531"/>
                  </a:cubicBezTo>
                  <a:cubicBezTo>
                    <a:pt x="95" y="530"/>
                    <a:pt x="96" y="530"/>
                    <a:pt x="97" y="530"/>
                  </a:cubicBezTo>
                  <a:cubicBezTo>
                    <a:pt x="97" y="530"/>
                    <a:pt x="97" y="530"/>
                    <a:pt x="97" y="530"/>
                  </a:cubicBezTo>
                  <a:cubicBezTo>
                    <a:pt x="99" y="531"/>
                    <a:pt x="98" y="535"/>
                    <a:pt x="99" y="535"/>
                  </a:cubicBezTo>
                  <a:cubicBezTo>
                    <a:pt x="104" y="538"/>
                    <a:pt x="109" y="541"/>
                    <a:pt x="114" y="543"/>
                  </a:cubicBezTo>
                  <a:cubicBezTo>
                    <a:pt x="114" y="546"/>
                    <a:pt x="114" y="549"/>
                    <a:pt x="114" y="551"/>
                  </a:cubicBezTo>
                  <a:cubicBezTo>
                    <a:pt x="76" y="553"/>
                    <a:pt x="38" y="556"/>
                    <a:pt x="0" y="560"/>
                  </a:cubicBezTo>
                  <a:cubicBezTo>
                    <a:pt x="0" y="652"/>
                    <a:pt x="0" y="652"/>
                    <a:pt x="0" y="652"/>
                  </a:cubicBezTo>
                  <a:cubicBezTo>
                    <a:pt x="79" y="650"/>
                    <a:pt x="167" y="648"/>
                    <a:pt x="258" y="648"/>
                  </a:cubicBezTo>
                  <a:cubicBezTo>
                    <a:pt x="400" y="648"/>
                    <a:pt x="551" y="653"/>
                    <a:pt x="686" y="673"/>
                  </a:cubicBezTo>
                  <a:cubicBezTo>
                    <a:pt x="686" y="616"/>
                    <a:pt x="686" y="560"/>
                    <a:pt x="685" y="504"/>
                  </a:cubicBezTo>
                  <a:cubicBezTo>
                    <a:pt x="700" y="506"/>
                    <a:pt x="712" y="509"/>
                    <a:pt x="721" y="512"/>
                  </a:cubicBezTo>
                  <a:cubicBezTo>
                    <a:pt x="721" y="436"/>
                    <a:pt x="721" y="359"/>
                    <a:pt x="721" y="269"/>
                  </a:cubicBezTo>
                  <a:cubicBezTo>
                    <a:pt x="708" y="219"/>
                    <a:pt x="460" y="218"/>
                    <a:pt x="460" y="218"/>
                  </a:cubicBezTo>
                  <a:cubicBezTo>
                    <a:pt x="460" y="247"/>
                    <a:pt x="460" y="272"/>
                    <a:pt x="460" y="301"/>
                  </a:cubicBezTo>
                  <a:cubicBezTo>
                    <a:pt x="460" y="301"/>
                    <a:pt x="398" y="295"/>
                    <a:pt x="345" y="293"/>
                  </a:cubicBezTo>
                  <a:cubicBezTo>
                    <a:pt x="345" y="322"/>
                    <a:pt x="345" y="346"/>
                    <a:pt x="345" y="375"/>
                  </a:cubicBezTo>
                  <a:cubicBezTo>
                    <a:pt x="289" y="375"/>
                    <a:pt x="289" y="375"/>
                    <a:pt x="289" y="375"/>
                  </a:cubicBezTo>
                  <a:cubicBezTo>
                    <a:pt x="302" y="308"/>
                    <a:pt x="302" y="308"/>
                    <a:pt x="302" y="308"/>
                  </a:cubicBezTo>
                  <a:cubicBezTo>
                    <a:pt x="305" y="288"/>
                    <a:pt x="292" y="281"/>
                    <a:pt x="292" y="281"/>
                  </a:cubicBezTo>
                  <a:cubicBezTo>
                    <a:pt x="286" y="275"/>
                    <a:pt x="227" y="252"/>
                    <a:pt x="227" y="252"/>
                  </a:cubicBezTo>
                  <a:cubicBezTo>
                    <a:pt x="227" y="252"/>
                    <a:pt x="225" y="242"/>
                    <a:pt x="223" y="230"/>
                  </a:cubicBezTo>
                  <a:cubicBezTo>
                    <a:pt x="266" y="242"/>
                    <a:pt x="266" y="242"/>
                    <a:pt x="266" y="242"/>
                  </a:cubicBezTo>
                  <a:cubicBezTo>
                    <a:pt x="267" y="239"/>
                    <a:pt x="267" y="239"/>
                    <a:pt x="267" y="239"/>
                  </a:cubicBezTo>
                  <a:cubicBezTo>
                    <a:pt x="268" y="239"/>
                    <a:pt x="268" y="240"/>
                    <a:pt x="268" y="240"/>
                  </a:cubicBezTo>
                  <a:cubicBezTo>
                    <a:pt x="271" y="242"/>
                    <a:pt x="274" y="244"/>
                    <a:pt x="277" y="248"/>
                  </a:cubicBezTo>
                  <a:cubicBezTo>
                    <a:pt x="279" y="250"/>
                    <a:pt x="282" y="250"/>
                    <a:pt x="285" y="250"/>
                  </a:cubicBezTo>
                  <a:cubicBezTo>
                    <a:pt x="289" y="250"/>
                    <a:pt x="293" y="249"/>
                    <a:pt x="295" y="249"/>
                  </a:cubicBezTo>
                  <a:cubicBezTo>
                    <a:pt x="298" y="249"/>
                    <a:pt x="299" y="249"/>
                    <a:pt x="300" y="246"/>
                  </a:cubicBezTo>
                  <a:cubicBezTo>
                    <a:pt x="300" y="244"/>
                    <a:pt x="305" y="242"/>
                    <a:pt x="305" y="239"/>
                  </a:cubicBezTo>
                  <a:cubicBezTo>
                    <a:pt x="305" y="237"/>
                    <a:pt x="306" y="233"/>
                    <a:pt x="307" y="231"/>
                  </a:cubicBezTo>
                  <a:cubicBezTo>
                    <a:pt x="307" y="229"/>
                    <a:pt x="308" y="226"/>
                    <a:pt x="306" y="224"/>
                  </a:cubicBezTo>
                  <a:cubicBezTo>
                    <a:pt x="303" y="222"/>
                    <a:pt x="296" y="222"/>
                    <a:pt x="296" y="222"/>
                  </a:cubicBezTo>
                  <a:cubicBezTo>
                    <a:pt x="296" y="222"/>
                    <a:pt x="296" y="222"/>
                    <a:pt x="296" y="219"/>
                  </a:cubicBezTo>
                  <a:cubicBezTo>
                    <a:pt x="296" y="218"/>
                    <a:pt x="295" y="217"/>
                    <a:pt x="293" y="217"/>
                  </a:cubicBezTo>
                  <a:cubicBezTo>
                    <a:pt x="291" y="217"/>
                    <a:pt x="289" y="218"/>
                    <a:pt x="285" y="218"/>
                  </a:cubicBezTo>
                  <a:cubicBezTo>
                    <a:pt x="280" y="219"/>
                    <a:pt x="276" y="220"/>
                    <a:pt x="275" y="221"/>
                  </a:cubicBezTo>
                  <a:cubicBezTo>
                    <a:pt x="277" y="217"/>
                    <a:pt x="277" y="217"/>
                    <a:pt x="277" y="217"/>
                  </a:cubicBezTo>
                  <a:cubicBezTo>
                    <a:pt x="218" y="196"/>
                    <a:pt x="218" y="196"/>
                    <a:pt x="218" y="196"/>
                  </a:cubicBezTo>
                  <a:cubicBezTo>
                    <a:pt x="218" y="191"/>
                    <a:pt x="217" y="187"/>
                    <a:pt x="217" y="184"/>
                  </a:cubicBezTo>
                  <a:cubicBezTo>
                    <a:pt x="215" y="169"/>
                    <a:pt x="206" y="143"/>
                    <a:pt x="201" y="135"/>
                  </a:cubicBezTo>
                  <a:cubicBezTo>
                    <a:pt x="196" y="127"/>
                    <a:pt x="191" y="113"/>
                    <a:pt x="191" y="113"/>
                  </a:cubicBezTo>
                  <a:cubicBezTo>
                    <a:pt x="191" y="113"/>
                    <a:pt x="194" y="103"/>
                    <a:pt x="192" y="96"/>
                  </a:cubicBezTo>
                  <a:cubicBezTo>
                    <a:pt x="191" y="90"/>
                    <a:pt x="182" y="87"/>
                    <a:pt x="182" y="87"/>
                  </a:cubicBezTo>
                  <a:cubicBezTo>
                    <a:pt x="184" y="77"/>
                    <a:pt x="184" y="77"/>
                    <a:pt x="184" y="77"/>
                  </a:cubicBezTo>
                  <a:cubicBezTo>
                    <a:pt x="186" y="78"/>
                    <a:pt x="187" y="79"/>
                    <a:pt x="189" y="79"/>
                  </a:cubicBezTo>
                  <a:cubicBezTo>
                    <a:pt x="192" y="79"/>
                    <a:pt x="192" y="78"/>
                    <a:pt x="194" y="78"/>
                  </a:cubicBezTo>
                  <a:cubicBezTo>
                    <a:pt x="195" y="77"/>
                    <a:pt x="197" y="77"/>
                    <a:pt x="197" y="74"/>
                  </a:cubicBezTo>
                  <a:cubicBezTo>
                    <a:pt x="196" y="72"/>
                    <a:pt x="197" y="71"/>
                    <a:pt x="197" y="69"/>
                  </a:cubicBezTo>
                  <a:cubicBezTo>
                    <a:pt x="196" y="67"/>
                    <a:pt x="197" y="66"/>
                    <a:pt x="198" y="63"/>
                  </a:cubicBezTo>
                  <a:cubicBezTo>
                    <a:pt x="198" y="61"/>
                    <a:pt x="198" y="58"/>
                    <a:pt x="198" y="58"/>
                  </a:cubicBezTo>
                  <a:cubicBezTo>
                    <a:pt x="198" y="58"/>
                    <a:pt x="198" y="56"/>
                    <a:pt x="198" y="55"/>
                  </a:cubicBezTo>
                  <a:cubicBezTo>
                    <a:pt x="197" y="54"/>
                    <a:pt x="197" y="49"/>
                    <a:pt x="197" y="49"/>
                  </a:cubicBezTo>
                  <a:cubicBezTo>
                    <a:pt x="197" y="49"/>
                    <a:pt x="198" y="48"/>
                    <a:pt x="200" y="45"/>
                  </a:cubicBezTo>
                  <a:cubicBezTo>
                    <a:pt x="202" y="43"/>
                    <a:pt x="200" y="41"/>
                    <a:pt x="200" y="41"/>
                  </a:cubicBezTo>
                  <a:cubicBezTo>
                    <a:pt x="198" y="40"/>
                    <a:pt x="195" y="37"/>
                    <a:pt x="195" y="37"/>
                  </a:cubicBezTo>
                  <a:cubicBezTo>
                    <a:pt x="195" y="37"/>
                    <a:pt x="197" y="32"/>
                    <a:pt x="197" y="30"/>
                  </a:cubicBezTo>
                  <a:cubicBezTo>
                    <a:pt x="197" y="28"/>
                    <a:pt x="195" y="27"/>
                    <a:pt x="195" y="26"/>
                  </a:cubicBezTo>
                  <a:cubicBezTo>
                    <a:pt x="194" y="26"/>
                    <a:pt x="192" y="22"/>
                    <a:pt x="191" y="18"/>
                  </a:cubicBezTo>
                  <a:cubicBezTo>
                    <a:pt x="190" y="15"/>
                    <a:pt x="183" y="10"/>
                    <a:pt x="183" y="10"/>
                  </a:cubicBezTo>
                  <a:cubicBezTo>
                    <a:pt x="185" y="5"/>
                    <a:pt x="184" y="0"/>
                    <a:pt x="174" y="0"/>
                  </a:cubicBezTo>
                </a:path>
              </a:pathLst>
            </a:custGeom>
            <a:solidFill>
              <a:schemeClr val="tx2">
                <a:lumMod val="50000"/>
                <a:alpha val="17000"/>
              </a:schemeClr>
            </a:solidFill>
            <a:ln>
              <a:noFill/>
            </a:ln>
          </p:spPr>
          <p:txBody>
            <a:bodyPr vert="horz" wrap="square" lIns="91440" tIns="45720" rIns="91440" bIns="45720" numCol="1" anchor="t" anchorCtr="0" compatLnSpc="1"/>
            <a:lstStyle/>
            <a:p>
              <a:endParaRPr lang="zh-CN" altLang="en-US" sz="2400" dirty="0">
                <a:cs typeface="+mn-ea"/>
                <a:sym typeface="+mn-lt"/>
              </a:endParaRPr>
            </a:p>
          </p:txBody>
        </p:sp>
        <p:grpSp>
          <p:nvGrpSpPr>
            <p:cNvPr id="8" name="组合 7"/>
            <p:cNvGrpSpPr/>
            <p:nvPr/>
          </p:nvGrpSpPr>
          <p:grpSpPr>
            <a:xfrm>
              <a:off x="5427608" y="3472543"/>
              <a:ext cx="803981" cy="803983"/>
              <a:chOff x="3322712" y="1834847"/>
              <a:chExt cx="1294820" cy="1294821"/>
            </a:xfrm>
          </p:grpSpPr>
          <p:grpSp>
            <p:nvGrpSpPr>
              <p:cNvPr id="50" name="组合 49"/>
              <p:cNvGrpSpPr/>
              <p:nvPr/>
            </p:nvGrpSpPr>
            <p:grpSpPr>
              <a:xfrm>
                <a:off x="3322712" y="1834847"/>
                <a:ext cx="1294820" cy="1294821"/>
                <a:chOff x="882850" y="2007394"/>
                <a:chExt cx="1135063" cy="1135063"/>
              </a:xfrm>
              <a:effectLst>
                <a:outerShdw blurRad="139700" dist="38100" dir="8100000" algn="tr" rotWithShape="0">
                  <a:prstClr val="black">
                    <a:alpha val="40000"/>
                  </a:prstClr>
                </a:outerShdw>
              </a:effectLst>
            </p:grpSpPr>
            <p:sp>
              <p:nvSpPr>
                <p:cNvPr id="52" name="任意多边形 465"/>
                <p:cNvSpPr/>
                <p:nvPr/>
              </p:nvSpPr>
              <p:spPr bwMode="auto">
                <a:xfrm>
                  <a:off x="882850" y="2007394"/>
                  <a:ext cx="1135063" cy="1135063"/>
                </a:xfrm>
                <a:custGeom>
                  <a:avLst/>
                  <a:gdLst>
                    <a:gd name="connsiteX0" fmla="*/ 549124 w 1135063"/>
                    <a:gd name="connsiteY0" fmla="*/ 0 h 1135063"/>
                    <a:gd name="connsiteX1" fmla="*/ 590701 w 1135063"/>
                    <a:gd name="connsiteY1" fmla="*/ 0 h 1135063"/>
                    <a:gd name="connsiteX2" fmla="*/ 609600 w 1135063"/>
                    <a:gd name="connsiteY2" fmla="*/ 18851 h 1135063"/>
                    <a:gd name="connsiteX3" fmla="*/ 609600 w 1135063"/>
                    <a:gd name="connsiteY3" fmla="*/ 66805 h 1135063"/>
                    <a:gd name="connsiteX4" fmla="*/ 609600 w 1135063"/>
                    <a:gd name="connsiteY4" fmla="*/ 75860 h 1135063"/>
                    <a:gd name="connsiteX5" fmla="*/ 659128 w 1135063"/>
                    <a:gd name="connsiteY5" fmla="*/ 80876 h 1135063"/>
                    <a:gd name="connsiteX6" fmla="*/ 664516 w 1135063"/>
                    <a:gd name="connsiteY6" fmla="*/ 61112 h 1135063"/>
                    <a:gd name="connsiteX7" fmla="*/ 674041 w 1135063"/>
                    <a:gd name="connsiteY7" fmla="*/ 26172 h 1135063"/>
                    <a:gd name="connsiteX8" fmla="*/ 696619 w 1135063"/>
                    <a:gd name="connsiteY8" fmla="*/ 14878 h 1135063"/>
                    <a:gd name="connsiteX9" fmla="*/ 734248 w 1135063"/>
                    <a:gd name="connsiteY9" fmla="*/ 26172 h 1135063"/>
                    <a:gd name="connsiteX10" fmla="*/ 749300 w 1135063"/>
                    <a:gd name="connsiteY10" fmla="*/ 48759 h 1135063"/>
                    <a:gd name="connsiteX11" fmla="*/ 736247 w 1135063"/>
                    <a:gd name="connsiteY11" fmla="*/ 94465 h 1135063"/>
                    <a:gd name="connsiteX12" fmla="*/ 733932 w 1135063"/>
                    <a:gd name="connsiteY12" fmla="*/ 102573 h 1135063"/>
                    <a:gd name="connsiteX13" fmla="*/ 760901 w 1135063"/>
                    <a:gd name="connsiteY13" fmla="*/ 110985 h 1135063"/>
                    <a:gd name="connsiteX14" fmla="*/ 780827 w 1135063"/>
                    <a:gd name="connsiteY14" fmla="*/ 121852 h 1135063"/>
                    <a:gd name="connsiteX15" fmla="*/ 792346 w 1135063"/>
                    <a:gd name="connsiteY15" fmla="*/ 102100 h 1135063"/>
                    <a:gd name="connsiteX16" fmla="*/ 810072 w 1135063"/>
                    <a:gd name="connsiteY16" fmla="*/ 71702 h 1135063"/>
                    <a:gd name="connsiteX17" fmla="*/ 820100 w 1135063"/>
                    <a:gd name="connsiteY17" fmla="*/ 64117 h 1135063"/>
                    <a:gd name="connsiteX18" fmla="*/ 832992 w 1135063"/>
                    <a:gd name="connsiteY18" fmla="*/ 67910 h 1135063"/>
                    <a:gd name="connsiteX19" fmla="*/ 871191 w 1135063"/>
                    <a:gd name="connsiteY19" fmla="*/ 86871 h 1135063"/>
                    <a:gd name="connsiteX20" fmla="*/ 878831 w 1135063"/>
                    <a:gd name="connsiteY20" fmla="*/ 113418 h 1135063"/>
                    <a:gd name="connsiteX21" fmla="*/ 854539 w 1135063"/>
                    <a:gd name="connsiteY21" fmla="*/ 155075 h 1135063"/>
                    <a:gd name="connsiteX22" fmla="*/ 850842 w 1135063"/>
                    <a:gd name="connsiteY22" fmla="*/ 161414 h 1135063"/>
                    <a:gd name="connsiteX23" fmla="*/ 888409 w 1135063"/>
                    <a:gd name="connsiteY23" fmla="*/ 192557 h 1135063"/>
                    <a:gd name="connsiteX24" fmla="*/ 903961 w 1135063"/>
                    <a:gd name="connsiteY24" fmla="*/ 175967 h 1135063"/>
                    <a:gd name="connsiteX25" fmla="*/ 927894 w 1135063"/>
                    <a:gd name="connsiteY25" fmla="*/ 150439 h 1135063"/>
                    <a:gd name="connsiteX26" fmla="*/ 941131 w 1135063"/>
                    <a:gd name="connsiteY26" fmla="*/ 144766 h 1135063"/>
                    <a:gd name="connsiteX27" fmla="*/ 954368 w 1135063"/>
                    <a:gd name="connsiteY27" fmla="*/ 150439 h 1135063"/>
                    <a:gd name="connsiteX28" fmla="*/ 984624 w 1135063"/>
                    <a:gd name="connsiteY28" fmla="*/ 180695 h 1135063"/>
                    <a:gd name="connsiteX29" fmla="*/ 984624 w 1135063"/>
                    <a:gd name="connsiteY29" fmla="*/ 207169 h 1135063"/>
                    <a:gd name="connsiteX30" fmla="*/ 949641 w 1135063"/>
                    <a:gd name="connsiteY30" fmla="*/ 242152 h 1135063"/>
                    <a:gd name="connsiteX31" fmla="*/ 943937 w 1135063"/>
                    <a:gd name="connsiteY31" fmla="*/ 247856 h 1135063"/>
                    <a:gd name="connsiteX32" fmla="*/ 975873 w 1135063"/>
                    <a:gd name="connsiteY32" fmla="*/ 286745 h 1135063"/>
                    <a:gd name="connsiteX33" fmla="*/ 991247 w 1135063"/>
                    <a:gd name="connsiteY33" fmla="*/ 277780 h 1135063"/>
                    <a:gd name="connsiteX34" fmla="*/ 1021645 w 1135063"/>
                    <a:gd name="connsiteY34" fmla="*/ 260053 h 1135063"/>
                    <a:gd name="connsiteX35" fmla="*/ 1037763 w 1135063"/>
                    <a:gd name="connsiteY35" fmla="*/ 256233 h 1135063"/>
                    <a:gd name="connsiteX36" fmla="*/ 1048192 w 1135063"/>
                    <a:gd name="connsiteY36" fmla="*/ 263873 h 1135063"/>
                    <a:gd name="connsiteX37" fmla="*/ 1070946 w 1135063"/>
                    <a:gd name="connsiteY37" fmla="*/ 302072 h 1135063"/>
                    <a:gd name="connsiteX38" fmla="*/ 1063361 w 1135063"/>
                    <a:gd name="connsiteY38" fmla="*/ 328812 h 1135063"/>
                    <a:gd name="connsiteX39" fmla="*/ 1021704 w 1135063"/>
                    <a:gd name="connsiteY39" fmla="*/ 353104 h 1135063"/>
                    <a:gd name="connsiteX40" fmla="*/ 1015515 w 1135063"/>
                    <a:gd name="connsiteY40" fmla="*/ 356713 h 1135063"/>
                    <a:gd name="connsiteX41" fmla="*/ 1027442 w 1135063"/>
                    <a:gd name="connsiteY41" fmla="*/ 378793 h 1135063"/>
                    <a:gd name="connsiteX42" fmla="*/ 1034194 w 1135063"/>
                    <a:gd name="connsiteY42" fmla="*/ 400645 h 1135063"/>
                    <a:gd name="connsiteX43" fmla="*/ 1052952 w 1135063"/>
                    <a:gd name="connsiteY43" fmla="*/ 395288 h 1135063"/>
                    <a:gd name="connsiteX44" fmla="*/ 1086305 w 1135063"/>
                    <a:gd name="connsiteY44" fmla="*/ 385763 h 1135063"/>
                    <a:gd name="connsiteX45" fmla="*/ 1108893 w 1135063"/>
                    <a:gd name="connsiteY45" fmla="*/ 400815 h 1135063"/>
                    <a:gd name="connsiteX46" fmla="*/ 1120186 w 1135063"/>
                    <a:gd name="connsiteY46" fmla="*/ 442207 h 1135063"/>
                    <a:gd name="connsiteX47" fmla="*/ 1108893 w 1135063"/>
                    <a:gd name="connsiteY47" fmla="*/ 464785 h 1135063"/>
                    <a:gd name="connsiteX48" fmla="*/ 1061011 w 1135063"/>
                    <a:gd name="connsiteY48" fmla="*/ 475662 h 1135063"/>
                    <a:gd name="connsiteX49" fmla="*/ 1056960 w 1135063"/>
                    <a:gd name="connsiteY49" fmla="*/ 476583 h 1135063"/>
                    <a:gd name="connsiteX50" fmla="*/ 1062342 w 1135063"/>
                    <a:gd name="connsiteY50" fmla="*/ 530225 h 1135063"/>
                    <a:gd name="connsiteX51" fmla="*/ 1081218 w 1135063"/>
                    <a:gd name="connsiteY51" fmla="*/ 530225 h 1135063"/>
                    <a:gd name="connsiteX52" fmla="*/ 1116212 w 1135063"/>
                    <a:gd name="connsiteY52" fmla="*/ 530225 h 1135063"/>
                    <a:gd name="connsiteX53" fmla="*/ 1135063 w 1135063"/>
                    <a:gd name="connsiteY53" fmla="*/ 545147 h 1135063"/>
                    <a:gd name="connsiteX54" fmla="*/ 1135063 w 1135063"/>
                    <a:gd name="connsiteY54" fmla="*/ 589915 h 1135063"/>
                    <a:gd name="connsiteX55" fmla="*/ 1116212 w 1135063"/>
                    <a:gd name="connsiteY55" fmla="*/ 604838 h 1135063"/>
                    <a:gd name="connsiteX56" fmla="*/ 1068258 w 1135063"/>
                    <a:gd name="connsiteY56" fmla="*/ 604838 h 1135063"/>
                    <a:gd name="connsiteX57" fmla="*/ 1063776 w 1135063"/>
                    <a:gd name="connsiteY57" fmla="*/ 604838 h 1135063"/>
                    <a:gd name="connsiteX58" fmla="*/ 1058501 w 1135063"/>
                    <a:gd name="connsiteY58" fmla="*/ 657417 h 1135063"/>
                    <a:gd name="connsiteX59" fmla="*/ 1073952 w 1135063"/>
                    <a:gd name="connsiteY59" fmla="*/ 660982 h 1135063"/>
                    <a:gd name="connsiteX60" fmla="*/ 1108893 w 1135063"/>
                    <a:gd name="connsiteY60" fmla="*/ 669044 h 1135063"/>
                    <a:gd name="connsiteX61" fmla="*/ 1120186 w 1135063"/>
                    <a:gd name="connsiteY61" fmla="*/ 691974 h 1135063"/>
                    <a:gd name="connsiteX62" fmla="*/ 1108893 w 1135063"/>
                    <a:gd name="connsiteY62" fmla="*/ 734014 h 1135063"/>
                    <a:gd name="connsiteX63" fmla="*/ 1086305 w 1135063"/>
                    <a:gd name="connsiteY63" fmla="*/ 749301 h 1135063"/>
                    <a:gd name="connsiteX64" fmla="*/ 1040599 w 1135063"/>
                    <a:gd name="connsiteY64" fmla="*/ 736044 h 1135063"/>
                    <a:gd name="connsiteX65" fmla="*/ 1038311 w 1135063"/>
                    <a:gd name="connsiteY65" fmla="*/ 735380 h 1135063"/>
                    <a:gd name="connsiteX66" fmla="*/ 1027442 w 1135063"/>
                    <a:gd name="connsiteY66" fmla="*/ 770559 h 1135063"/>
                    <a:gd name="connsiteX67" fmla="*/ 1021499 w 1135063"/>
                    <a:gd name="connsiteY67" fmla="*/ 781561 h 1135063"/>
                    <a:gd name="connsiteX68" fmla="*/ 1032963 w 1135063"/>
                    <a:gd name="connsiteY68" fmla="*/ 788160 h 1135063"/>
                    <a:gd name="connsiteX69" fmla="*/ 1063361 w 1135063"/>
                    <a:gd name="connsiteY69" fmla="*/ 805657 h 1135063"/>
                    <a:gd name="connsiteX70" fmla="*/ 1070946 w 1135063"/>
                    <a:gd name="connsiteY70" fmla="*/ 832049 h 1135063"/>
                    <a:gd name="connsiteX71" fmla="*/ 1048192 w 1135063"/>
                    <a:gd name="connsiteY71" fmla="*/ 869752 h 1135063"/>
                    <a:gd name="connsiteX72" fmla="*/ 1021645 w 1135063"/>
                    <a:gd name="connsiteY72" fmla="*/ 873523 h 1135063"/>
                    <a:gd name="connsiteX73" fmla="*/ 983638 w 1135063"/>
                    <a:gd name="connsiteY73" fmla="*/ 851646 h 1135063"/>
                    <a:gd name="connsiteX74" fmla="*/ 981264 w 1135063"/>
                    <a:gd name="connsiteY74" fmla="*/ 856041 h 1135063"/>
                    <a:gd name="connsiteX75" fmla="*/ 950926 w 1135063"/>
                    <a:gd name="connsiteY75" fmla="*/ 892986 h 1135063"/>
                    <a:gd name="connsiteX76" fmla="*/ 959096 w 1135063"/>
                    <a:gd name="connsiteY76" fmla="*/ 901257 h 1135063"/>
                    <a:gd name="connsiteX77" fmla="*/ 984624 w 1135063"/>
                    <a:gd name="connsiteY77" fmla="*/ 927101 h 1135063"/>
                    <a:gd name="connsiteX78" fmla="*/ 984624 w 1135063"/>
                    <a:gd name="connsiteY78" fmla="*/ 953901 h 1135063"/>
                    <a:gd name="connsiteX79" fmla="*/ 954368 w 1135063"/>
                    <a:gd name="connsiteY79" fmla="*/ 984531 h 1135063"/>
                    <a:gd name="connsiteX80" fmla="*/ 927894 w 1135063"/>
                    <a:gd name="connsiteY80" fmla="*/ 984531 h 1135063"/>
                    <a:gd name="connsiteX81" fmla="*/ 896216 w 1135063"/>
                    <a:gd name="connsiteY81" fmla="*/ 950323 h 1135063"/>
                    <a:gd name="connsiteX82" fmla="*/ 856459 w 1135063"/>
                    <a:gd name="connsiteY82" fmla="*/ 983281 h 1135063"/>
                    <a:gd name="connsiteX83" fmla="*/ 861104 w 1135063"/>
                    <a:gd name="connsiteY83" fmla="*/ 991247 h 1135063"/>
                    <a:gd name="connsiteX84" fmla="*/ 878831 w 1135063"/>
                    <a:gd name="connsiteY84" fmla="*/ 1021645 h 1135063"/>
                    <a:gd name="connsiteX85" fmla="*/ 871191 w 1135063"/>
                    <a:gd name="connsiteY85" fmla="*/ 1048192 h 1135063"/>
                    <a:gd name="connsiteX86" fmla="*/ 832992 w 1135063"/>
                    <a:gd name="connsiteY86" fmla="*/ 1067153 h 1135063"/>
                    <a:gd name="connsiteX87" fmla="*/ 810072 w 1135063"/>
                    <a:gd name="connsiteY87" fmla="*/ 1063361 h 1135063"/>
                    <a:gd name="connsiteX88" fmla="*/ 787149 w 1135063"/>
                    <a:gd name="connsiteY88" fmla="*/ 1024053 h 1135063"/>
                    <a:gd name="connsiteX89" fmla="*/ 760901 w 1135063"/>
                    <a:gd name="connsiteY89" fmla="*/ 1038367 h 1135063"/>
                    <a:gd name="connsiteX90" fmla="*/ 737678 w 1135063"/>
                    <a:gd name="connsiteY90" fmla="*/ 1045610 h 1135063"/>
                    <a:gd name="connsiteX91" fmla="*/ 739775 w 1135063"/>
                    <a:gd name="connsiteY91" fmla="*/ 1052952 h 1135063"/>
                    <a:gd name="connsiteX92" fmla="*/ 749300 w 1135063"/>
                    <a:gd name="connsiteY92" fmla="*/ 1086305 h 1135063"/>
                    <a:gd name="connsiteX93" fmla="*/ 734248 w 1135063"/>
                    <a:gd name="connsiteY93" fmla="*/ 1108893 h 1135063"/>
                    <a:gd name="connsiteX94" fmla="*/ 696619 w 1135063"/>
                    <a:gd name="connsiteY94" fmla="*/ 1120186 h 1135063"/>
                    <a:gd name="connsiteX95" fmla="*/ 674041 w 1135063"/>
                    <a:gd name="connsiteY95" fmla="*/ 1108893 h 1135063"/>
                    <a:gd name="connsiteX96" fmla="*/ 666588 w 1135063"/>
                    <a:gd name="connsiteY96" fmla="*/ 1081555 h 1135063"/>
                    <a:gd name="connsiteX97" fmla="*/ 662918 w 1135063"/>
                    <a:gd name="connsiteY97" fmla="*/ 1068092 h 1135063"/>
                    <a:gd name="connsiteX98" fmla="*/ 609600 w 1135063"/>
                    <a:gd name="connsiteY98" fmla="*/ 1073492 h 1135063"/>
                    <a:gd name="connsiteX99" fmla="*/ 609600 w 1135063"/>
                    <a:gd name="connsiteY99" fmla="*/ 1081218 h 1135063"/>
                    <a:gd name="connsiteX100" fmla="*/ 609600 w 1135063"/>
                    <a:gd name="connsiteY100" fmla="*/ 1116212 h 1135063"/>
                    <a:gd name="connsiteX101" fmla="*/ 590701 w 1135063"/>
                    <a:gd name="connsiteY101" fmla="*/ 1135063 h 1135063"/>
                    <a:gd name="connsiteX102" fmla="*/ 549124 w 1135063"/>
                    <a:gd name="connsiteY102" fmla="*/ 1135063 h 1135063"/>
                    <a:gd name="connsiteX103" fmla="*/ 530225 w 1135063"/>
                    <a:gd name="connsiteY103" fmla="*/ 1116212 h 1135063"/>
                    <a:gd name="connsiteX104" fmla="*/ 530225 w 1135063"/>
                    <a:gd name="connsiteY104" fmla="*/ 1088833 h 1135063"/>
                    <a:gd name="connsiteX105" fmla="*/ 530225 w 1135063"/>
                    <a:gd name="connsiteY105" fmla="*/ 1074296 h 1135063"/>
                    <a:gd name="connsiteX106" fmla="*/ 475286 w 1135063"/>
                    <a:gd name="connsiteY106" fmla="*/ 1068732 h 1135063"/>
                    <a:gd name="connsiteX107" fmla="*/ 474082 w 1135063"/>
                    <a:gd name="connsiteY107" fmla="*/ 1073952 h 1135063"/>
                    <a:gd name="connsiteX108" fmla="*/ 466020 w 1135063"/>
                    <a:gd name="connsiteY108" fmla="*/ 1108893 h 1135063"/>
                    <a:gd name="connsiteX109" fmla="*/ 443090 w 1135063"/>
                    <a:gd name="connsiteY109" fmla="*/ 1120186 h 1135063"/>
                    <a:gd name="connsiteX110" fmla="*/ 401050 w 1135063"/>
                    <a:gd name="connsiteY110" fmla="*/ 1108893 h 1135063"/>
                    <a:gd name="connsiteX111" fmla="*/ 389585 w 1135063"/>
                    <a:gd name="connsiteY111" fmla="*/ 1086305 h 1135063"/>
                    <a:gd name="connsiteX112" fmla="*/ 399056 w 1135063"/>
                    <a:gd name="connsiteY112" fmla="*/ 1047121 h 1135063"/>
                    <a:gd name="connsiteX113" fmla="*/ 370989 w 1135063"/>
                    <a:gd name="connsiteY113" fmla="*/ 1038367 h 1135063"/>
                    <a:gd name="connsiteX114" fmla="*/ 350290 w 1135063"/>
                    <a:gd name="connsiteY114" fmla="*/ 1027079 h 1135063"/>
                    <a:gd name="connsiteX115" fmla="*/ 346903 w 1135063"/>
                    <a:gd name="connsiteY115" fmla="*/ 1032963 h 1135063"/>
                    <a:gd name="connsiteX116" fmla="*/ 329406 w 1135063"/>
                    <a:gd name="connsiteY116" fmla="*/ 1063361 h 1135063"/>
                    <a:gd name="connsiteX117" fmla="*/ 303014 w 1135063"/>
                    <a:gd name="connsiteY117" fmla="*/ 1067153 h 1135063"/>
                    <a:gd name="connsiteX118" fmla="*/ 265311 w 1135063"/>
                    <a:gd name="connsiteY118" fmla="*/ 1048192 h 1135063"/>
                    <a:gd name="connsiteX119" fmla="*/ 261541 w 1135063"/>
                    <a:gd name="connsiteY119" fmla="*/ 1021645 h 1135063"/>
                    <a:gd name="connsiteX120" fmla="*/ 280976 w 1135063"/>
                    <a:gd name="connsiteY120" fmla="*/ 987878 h 1135063"/>
                    <a:gd name="connsiteX121" fmla="*/ 239213 w 1135063"/>
                    <a:gd name="connsiteY121" fmla="*/ 953257 h 1135063"/>
                    <a:gd name="connsiteX122" fmla="*/ 233874 w 1135063"/>
                    <a:gd name="connsiteY122" fmla="*/ 958687 h 1135063"/>
                    <a:gd name="connsiteX123" fmla="*/ 208462 w 1135063"/>
                    <a:gd name="connsiteY123" fmla="*/ 984531 h 1135063"/>
                    <a:gd name="connsiteX124" fmla="*/ 182110 w 1135063"/>
                    <a:gd name="connsiteY124" fmla="*/ 984531 h 1135063"/>
                    <a:gd name="connsiteX125" fmla="*/ 151992 w 1135063"/>
                    <a:gd name="connsiteY125" fmla="*/ 953901 h 1135063"/>
                    <a:gd name="connsiteX126" fmla="*/ 151992 w 1135063"/>
                    <a:gd name="connsiteY126" fmla="*/ 927101 h 1135063"/>
                    <a:gd name="connsiteX127" fmla="*/ 183045 w 1135063"/>
                    <a:gd name="connsiteY127" fmla="*/ 895520 h 1135063"/>
                    <a:gd name="connsiteX128" fmla="*/ 150627 w 1135063"/>
                    <a:gd name="connsiteY128" fmla="*/ 856041 h 1135063"/>
                    <a:gd name="connsiteX129" fmla="*/ 149005 w 1135063"/>
                    <a:gd name="connsiteY129" fmla="*/ 853039 h 1135063"/>
                    <a:gd name="connsiteX130" fmla="*/ 143816 w 1135063"/>
                    <a:gd name="connsiteY130" fmla="*/ 856026 h 1135063"/>
                    <a:gd name="connsiteX131" fmla="*/ 113418 w 1135063"/>
                    <a:gd name="connsiteY131" fmla="*/ 873523 h 1135063"/>
                    <a:gd name="connsiteX132" fmla="*/ 86871 w 1135063"/>
                    <a:gd name="connsiteY132" fmla="*/ 869752 h 1135063"/>
                    <a:gd name="connsiteX133" fmla="*/ 67910 w 1135063"/>
                    <a:gd name="connsiteY133" fmla="*/ 832049 h 1135063"/>
                    <a:gd name="connsiteX134" fmla="*/ 75494 w 1135063"/>
                    <a:gd name="connsiteY134" fmla="*/ 805657 h 1135063"/>
                    <a:gd name="connsiteX135" fmla="*/ 112043 w 1135063"/>
                    <a:gd name="connsiteY135" fmla="*/ 784620 h 1135063"/>
                    <a:gd name="connsiteX136" fmla="*/ 104448 w 1135063"/>
                    <a:gd name="connsiteY136" fmla="*/ 770559 h 1135063"/>
                    <a:gd name="connsiteX137" fmla="*/ 93971 w 1135063"/>
                    <a:gd name="connsiteY137" fmla="*/ 736648 h 1135063"/>
                    <a:gd name="connsiteX138" fmla="*/ 83699 w 1135063"/>
                    <a:gd name="connsiteY138" fmla="*/ 739627 h 1135063"/>
                    <a:gd name="connsiteX139" fmla="*/ 50346 w 1135063"/>
                    <a:gd name="connsiteY139" fmla="*/ 749301 h 1135063"/>
                    <a:gd name="connsiteX140" fmla="*/ 27759 w 1135063"/>
                    <a:gd name="connsiteY140" fmla="*/ 734014 h 1135063"/>
                    <a:gd name="connsiteX141" fmla="*/ 16465 w 1135063"/>
                    <a:gd name="connsiteY141" fmla="*/ 691974 h 1135063"/>
                    <a:gd name="connsiteX142" fmla="*/ 31523 w 1135063"/>
                    <a:gd name="connsiteY142" fmla="*/ 669044 h 1135063"/>
                    <a:gd name="connsiteX143" fmla="*/ 73537 w 1135063"/>
                    <a:gd name="connsiteY143" fmla="*/ 658888 h 1135063"/>
                    <a:gd name="connsiteX144" fmla="*/ 68114 w 1135063"/>
                    <a:gd name="connsiteY144" fmla="*/ 604838 h 1135063"/>
                    <a:gd name="connsiteX145" fmla="*/ 54553 w 1135063"/>
                    <a:gd name="connsiteY145" fmla="*/ 604838 h 1135063"/>
                    <a:gd name="connsiteX146" fmla="*/ 19100 w 1135063"/>
                    <a:gd name="connsiteY146" fmla="*/ 604838 h 1135063"/>
                    <a:gd name="connsiteX147" fmla="*/ 0 w 1135063"/>
                    <a:gd name="connsiteY147" fmla="*/ 589915 h 1135063"/>
                    <a:gd name="connsiteX148" fmla="*/ 0 w 1135063"/>
                    <a:gd name="connsiteY148" fmla="*/ 545147 h 1135063"/>
                    <a:gd name="connsiteX149" fmla="*/ 19100 w 1135063"/>
                    <a:gd name="connsiteY149" fmla="*/ 530225 h 1135063"/>
                    <a:gd name="connsiteX150" fmla="*/ 67684 w 1135063"/>
                    <a:gd name="connsiteY150" fmla="*/ 530225 h 1135063"/>
                    <a:gd name="connsiteX151" fmla="*/ 69548 w 1135063"/>
                    <a:gd name="connsiteY151" fmla="*/ 530225 h 1135063"/>
                    <a:gd name="connsiteX152" fmla="*/ 75073 w 1135063"/>
                    <a:gd name="connsiteY152" fmla="*/ 475150 h 1135063"/>
                    <a:gd name="connsiteX153" fmla="*/ 64876 w 1135063"/>
                    <a:gd name="connsiteY153" fmla="*/ 472723 h 1135063"/>
                    <a:gd name="connsiteX154" fmla="*/ 31523 w 1135063"/>
                    <a:gd name="connsiteY154" fmla="*/ 464785 h 1135063"/>
                    <a:gd name="connsiteX155" fmla="*/ 16465 w 1135063"/>
                    <a:gd name="connsiteY155" fmla="*/ 442207 h 1135063"/>
                    <a:gd name="connsiteX156" fmla="*/ 27759 w 1135063"/>
                    <a:gd name="connsiteY156" fmla="*/ 400815 h 1135063"/>
                    <a:gd name="connsiteX157" fmla="*/ 50346 w 1135063"/>
                    <a:gd name="connsiteY157" fmla="*/ 385763 h 1135063"/>
                    <a:gd name="connsiteX158" fmla="*/ 96052 w 1135063"/>
                    <a:gd name="connsiteY158" fmla="*/ 398816 h 1135063"/>
                    <a:gd name="connsiteX159" fmla="*/ 98082 w 1135063"/>
                    <a:gd name="connsiteY159" fmla="*/ 399396 h 1135063"/>
                    <a:gd name="connsiteX160" fmla="*/ 104448 w 1135063"/>
                    <a:gd name="connsiteY160" fmla="*/ 378793 h 1135063"/>
                    <a:gd name="connsiteX161" fmla="*/ 118044 w 1135063"/>
                    <a:gd name="connsiteY161" fmla="*/ 353625 h 1135063"/>
                    <a:gd name="connsiteX162" fmla="*/ 105892 w 1135063"/>
                    <a:gd name="connsiteY162" fmla="*/ 346539 h 1135063"/>
                    <a:gd name="connsiteX163" fmla="*/ 75494 w 1135063"/>
                    <a:gd name="connsiteY163" fmla="*/ 328812 h 1135063"/>
                    <a:gd name="connsiteX164" fmla="*/ 67910 w 1135063"/>
                    <a:gd name="connsiteY164" fmla="*/ 302072 h 1135063"/>
                    <a:gd name="connsiteX165" fmla="*/ 86871 w 1135063"/>
                    <a:gd name="connsiteY165" fmla="*/ 263873 h 1135063"/>
                    <a:gd name="connsiteX166" fmla="*/ 100145 w 1135063"/>
                    <a:gd name="connsiteY166" fmla="*/ 256233 h 1135063"/>
                    <a:gd name="connsiteX167" fmla="*/ 113418 w 1135063"/>
                    <a:gd name="connsiteY167" fmla="*/ 260053 h 1135063"/>
                    <a:gd name="connsiteX168" fmla="*/ 155075 w 1135063"/>
                    <a:gd name="connsiteY168" fmla="*/ 284345 h 1135063"/>
                    <a:gd name="connsiteX169" fmla="*/ 157045 w 1135063"/>
                    <a:gd name="connsiteY169" fmla="*/ 285494 h 1135063"/>
                    <a:gd name="connsiteX170" fmla="*/ 190005 w 1135063"/>
                    <a:gd name="connsiteY170" fmla="*/ 245357 h 1135063"/>
                    <a:gd name="connsiteX171" fmla="*/ 177404 w 1135063"/>
                    <a:gd name="connsiteY171" fmla="*/ 232697 h 1135063"/>
                    <a:gd name="connsiteX172" fmla="*/ 151992 w 1135063"/>
                    <a:gd name="connsiteY172" fmla="*/ 207169 h 1135063"/>
                    <a:gd name="connsiteX173" fmla="*/ 151992 w 1135063"/>
                    <a:gd name="connsiteY173" fmla="*/ 180695 h 1135063"/>
                    <a:gd name="connsiteX174" fmla="*/ 182110 w 1135063"/>
                    <a:gd name="connsiteY174" fmla="*/ 150439 h 1135063"/>
                    <a:gd name="connsiteX175" fmla="*/ 195286 w 1135063"/>
                    <a:gd name="connsiteY175" fmla="*/ 144766 h 1135063"/>
                    <a:gd name="connsiteX176" fmla="*/ 208462 w 1135063"/>
                    <a:gd name="connsiteY176" fmla="*/ 150439 h 1135063"/>
                    <a:gd name="connsiteX177" fmla="*/ 243285 w 1135063"/>
                    <a:gd name="connsiteY177" fmla="*/ 185422 h 1135063"/>
                    <a:gd name="connsiteX178" fmla="*/ 247265 w 1135063"/>
                    <a:gd name="connsiteY178" fmla="*/ 189420 h 1135063"/>
                    <a:gd name="connsiteX179" fmla="*/ 285911 w 1135063"/>
                    <a:gd name="connsiteY179" fmla="*/ 157383 h 1135063"/>
                    <a:gd name="connsiteX180" fmla="*/ 286623 w 1135063"/>
                    <a:gd name="connsiteY180" fmla="*/ 156995 h 1135063"/>
                    <a:gd name="connsiteX181" fmla="*/ 279037 w 1135063"/>
                    <a:gd name="connsiteY181" fmla="*/ 143816 h 1135063"/>
                    <a:gd name="connsiteX182" fmla="*/ 261541 w 1135063"/>
                    <a:gd name="connsiteY182" fmla="*/ 113418 h 1135063"/>
                    <a:gd name="connsiteX183" fmla="*/ 269081 w 1135063"/>
                    <a:gd name="connsiteY183" fmla="*/ 86871 h 1135063"/>
                    <a:gd name="connsiteX184" fmla="*/ 303014 w 1135063"/>
                    <a:gd name="connsiteY184" fmla="*/ 67910 h 1135063"/>
                    <a:gd name="connsiteX185" fmla="*/ 316210 w 1135063"/>
                    <a:gd name="connsiteY185" fmla="*/ 64117 h 1135063"/>
                    <a:gd name="connsiteX186" fmla="*/ 329406 w 1135063"/>
                    <a:gd name="connsiteY186" fmla="*/ 71702 h 1135063"/>
                    <a:gd name="connsiteX187" fmla="*/ 353383 w 1135063"/>
                    <a:gd name="connsiteY187" fmla="*/ 113359 h 1135063"/>
                    <a:gd name="connsiteX188" fmla="*/ 356549 w 1135063"/>
                    <a:gd name="connsiteY188" fmla="*/ 118859 h 1135063"/>
                    <a:gd name="connsiteX189" fmla="*/ 370989 w 1135063"/>
                    <a:gd name="connsiteY189" fmla="*/ 110985 h 1135063"/>
                    <a:gd name="connsiteX190" fmla="*/ 402267 w 1135063"/>
                    <a:gd name="connsiteY190" fmla="*/ 101229 h 1135063"/>
                    <a:gd name="connsiteX191" fmla="*/ 397647 w 1135063"/>
                    <a:gd name="connsiteY191" fmla="*/ 82112 h 1135063"/>
                    <a:gd name="connsiteX192" fmla="*/ 389585 w 1135063"/>
                    <a:gd name="connsiteY192" fmla="*/ 48759 h 1135063"/>
                    <a:gd name="connsiteX193" fmla="*/ 401050 w 1135063"/>
                    <a:gd name="connsiteY193" fmla="*/ 26172 h 1135063"/>
                    <a:gd name="connsiteX194" fmla="*/ 443090 w 1135063"/>
                    <a:gd name="connsiteY194" fmla="*/ 14878 h 1135063"/>
                    <a:gd name="connsiteX195" fmla="*/ 466020 w 1135063"/>
                    <a:gd name="connsiteY195" fmla="*/ 26172 h 1135063"/>
                    <a:gd name="connsiteX196" fmla="*/ 477068 w 1135063"/>
                    <a:gd name="connsiteY196" fmla="*/ 74053 h 1135063"/>
                    <a:gd name="connsiteX197" fmla="*/ 478508 w 1135063"/>
                    <a:gd name="connsiteY197" fmla="*/ 80294 h 1135063"/>
                    <a:gd name="connsiteX198" fmla="*/ 530225 w 1135063"/>
                    <a:gd name="connsiteY198" fmla="*/ 75056 h 1135063"/>
                    <a:gd name="connsiteX199" fmla="*/ 530225 w 1135063"/>
                    <a:gd name="connsiteY199" fmla="*/ 74419 h 1135063"/>
                    <a:gd name="connsiteX200" fmla="*/ 530225 w 1135063"/>
                    <a:gd name="connsiteY200" fmla="*/ 18851 h 1135063"/>
                    <a:gd name="connsiteX201" fmla="*/ 549124 w 1135063"/>
                    <a:gd name="connsiteY201" fmla="*/ 0 h 1135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135063" h="1135063">
                      <a:moveTo>
                        <a:pt x="549124" y="0"/>
                      </a:moveTo>
                      <a:cubicBezTo>
                        <a:pt x="590701" y="0"/>
                        <a:pt x="590701" y="0"/>
                        <a:pt x="590701" y="0"/>
                      </a:cubicBezTo>
                      <a:cubicBezTo>
                        <a:pt x="598261" y="0"/>
                        <a:pt x="609600" y="7540"/>
                        <a:pt x="609600" y="18851"/>
                      </a:cubicBezTo>
                      <a:cubicBezTo>
                        <a:pt x="609600" y="39588"/>
                        <a:pt x="609600" y="55141"/>
                        <a:pt x="609600" y="66805"/>
                      </a:cubicBezTo>
                      <a:lnTo>
                        <a:pt x="609600" y="75860"/>
                      </a:lnTo>
                      <a:lnTo>
                        <a:pt x="659128" y="80876"/>
                      </a:lnTo>
                      <a:lnTo>
                        <a:pt x="664516" y="61112"/>
                      </a:lnTo>
                      <a:cubicBezTo>
                        <a:pt x="674041" y="26172"/>
                        <a:pt x="674041" y="26172"/>
                        <a:pt x="674041" y="26172"/>
                      </a:cubicBezTo>
                      <a:cubicBezTo>
                        <a:pt x="674041" y="18642"/>
                        <a:pt x="685330" y="11113"/>
                        <a:pt x="696619" y="14878"/>
                      </a:cubicBezTo>
                      <a:cubicBezTo>
                        <a:pt x="734248" y="26172"/>
                        <a:pt x="734248" y="26172"/>
                        <a:pt x="734248" y="26172"/>
                      </a:cubicBezTo>
                      <a:cubicBezTo>
                        <a:pt x="745537" y="26172"/>
                        <a:pt x="749300" y="37465"/>
                        <a:pt x="749300" y="48759"/>
                      </a:cubicBezTo>
                      <a:cubicBezTo>
                        <a:pt x="743656" y="68524"/>
                        <a:pt x="739422" y="83347"/>
                        <a:pt x="736247" y="94465"/>
                      </a:cubicBezTo>
                      <a:lnTo>
                        <a:pt x="733932" y="102573"/>
                      </a:lnTo>
                      <a:lnTo>
                        <a:pt x="760901" y="110985"/>
                      </a:lnTo>
                      <a:lnTo>
                        <a:pt x="780827" y="121852"/>
                      </a:lnTo>
                      <a:lnTo>
                        <a:pt x="792346" y="102100"/>
                      </a:lnTo>
                      <a:cubicBezTo>
                        <a:pt x="810072" y="71702"/>
                        <a:pt x="810072" y="71702"/>
                        <a:pt x="810072" y="71702"/>
                      </a:cubicBezTo>
                      <a:cubicBezTo>
                        <a:pt x="811982" y="67910"/>
                        <a:pt x="815802" y="65065"/>
                        <a:pt x="820100" y="64117"/>
                      </a:cubicBezTo>
                      <a:cubicBezTo>
                        <a:pt x="824397" y="63169"/>
                        <a:pt x="829172" y="64117"/>
                        <a:pt x="832992" y="67910"/>
                      </a:cubicBezTo>
                      <a:cubicBezTo>
                        <a:pt x="871191" y="86871"/>
                        <a:pt x="871191" y="86871"/>
                        <a:pt x="871191" y="86871"/>
                      </a:cubicBezTo>
                      <a:cubicBezTo>
                        <a:pt x="878831" y="90664"/>
                        <a:pt x="882651" y="102041"/>
                        <a:pt x="878831" y="113418"/>
                      </a:cubicBezTo>
                      <a:cubicBezTo>
                        <a:pt x="868326" y="131432"/>
                        <a:pt x="860448" y="144942"/>
                        <a:pt x="854539" y="155075"/>
                      </a:cubicBezTo>
                      <a:lnTo>
                        <a:pt x="850842" y="161414"/>
                      </a:lnTo>
                      <a:lnTo>
                        <a:pt x="888409" y="192557"/>
                      </a:lnTo>
                      <a:lnTo>
                        <a:pt x="903961" y="175967"/>
                      </a:lnTo>
                      <a:cubicBezTo>
                        <a:pt x="927894" y="150439"/>
                        <a:pt x="927894" y="150439"/>
                        <a:pt x="927894" y="150439"/>
                      </a:cubicBezTo>
                      <a:cubicBezTo>
                        <a:pt x="931676" y="146657"/>
                        <a:pt x="936404" y="144766"/>
                        <a:pt x="941131" y="144766"/>
                      </a:cubicBezTo>
                      <a:cubicBezTo>
                        <a:pt x="945859" y="144766"/>
                        <a:pt x="950586" y="146657"/>
                        <a:pt x="954368" y="150439"/>
                      </a:cubicBezTo>
                      <a:cubicBezTo>
                        <a:pt x="984624" y="180695"/>
                        <a:pt x="984624" y="180695"/>
                        <a:pt x="984624" y="180695"/>
                      </a:cubicBezTo>
                      <a:cubicBezTo>
                        <a:pt x="992188" y="188259"/>
                        <a:pt x="992188" y="199605"/>
                        <a:pt x="984624" y="207169"/>
                      </a:cubicBezTo>
                      <a:cubicBezTo>
                        <a:pt x="969496" y="222297"/>
                        <a:pt x="958150" y="233643"/>
                        <a:pt x="949641" y="242152"/>
                      </a:cubicBezTo>
                      <a:lnTo>
                        <a:pt x="943937" y="247856"/>
                      </a:lnTo>
                      <a:lnTo>
                        <a:pt x="975873" y="286745"/>
                      </a:lnTo>
                      <a:lnTo>
                        <a:pt x="991247" y="277780"/>
                      </a:lnTo>
                      <a:cubicBezTo>
                        <a:pt x="1021645" y="260053"/>
                        <a:pt x="1021645" y="260053"/>
                        <a:pt x="1021645" y="260053"/>
                      </a:cubicBezTo>
                      <a:cubicBezTo>
                        <a:pt x="1027334" y="256233"/>
                        <a:pt x="1033022" y="255278"/>
                        <a:pt x="1037763" y="256233"/>
                      </a:cubicBezTo>
                      <a:cubicBezTo>
                        <a:pt x="1042503" y="257188"/>
                        <a:pt x="1046295" y="260053"/>
                        <a:pt x="1048192" y="263873"/>
                      </a:cubicBezTo>
                      <a:cubicBezTo>
                        <a:pt x="1070946" y="302072"/>
                        <a:pt x="1070946" y="302072"/>
                        <a:pt x="1070946" y="302072"/>
                      </a:cubicBezTo>
                      <a:cubicBezTo>
                        <a:pt x="1074738" y="309712"/>
                        <a:pt x="1070946" y="321172"/>
                        <a:pt x="1063361" y="328812"/>
                      </a:cubicBezTo>
                      <a:cubicBezTo>
                        <a:pt x="1045347" y="339316"/>
                        <a:pt x="1031837" y="347195"/>
                        <a:pt x="1021704" y="353104"/>
                      </a:cubicBezTo>
                      <a:lnTo>
                        <a:pt x="1015515" y="356713"/>
                      </a:lnTo>
                      <a:lnTo>
                        <a:pt x="1027442" y="378793"/>
                      </a:lnTo>
                      <a:lnTo>
                        <a:pt x="1034194" y="400645"/>
                      </a:lnTo>
                      <a:lnTo>
                        <a:pt x="1052952" y="395288"/>
                      </a:lnTo>
                      <a:cubicBezTo>
                        <a:pt x="1086305" y="385763"/>
                        <a:pt x="1086305" y="385763"/>
                        <a:pt x="1086305" y="385763"/>
                      </a:cubicBezTo>
                      <a:cubicBezTo>
                        <a:pt x="1097599" y="385763"/>
                        <a:pt x="1108893" y="389526"/>
                        <a:pt x="1108893" y="400815"/>
                      </a:cubicBezTo>
                      <a:cubicBezTo>
                        <a:pt x="1120186" y="442207"/>
                        <a:pt x="1120186" y="442207"/>
                        <a:pt x="1120186" y="442207"/>
                      </a:cubicBezTo>
                      <a:cubicBezTo>
                        <a:pt x="1123951" y="449733"/>
                        <a:pt x="1116422" y="461022"/>
                        <a:pt x="1108893" y="464785"/>
                      </a:cubicBezTo>
                      <a:cubicBezTo>
                        <a:pt x="1088187" y="469489"/>
                        <a:pt x="1072658" y="473017"/>
                        <a:pt x="1061011" y="475662"/>
                      </a:cubicBezTo>
                      <a:lnTo>
                        <a:pt x="1056960" y="476583"/>
                      </a:lnTo>
                      <a:lnTo>
                        <a:pt x="1062342" y="530225"/>
                      </a:lnTo>
                      <a:lnTo>
                        <a:pt x="1081218" y="530225"/>
                      </a:lnTo>
                      <a:cubicBezTo>
                        <a:pt x="1116212" y="530225"/>
                        <a:pt x="1116212" y="530225"/>
                        <a:pt x="1116212" y="530225"/>
                      </a:cubicBezTo>
                      <a:cubicBezTo>
                        <a:pt x="1127523" y="530225"/>
                        <a:pt x="1135063" y="537686"/>
                        <a:pt x="1135063" y="545147"/>
                      </a:cubicBezTo>
                      <a:cubicBezTo>
                        <a:pt x="1135063" y="589915"/>
                        <a:pt x="1135063" y="589915"/>
                        <a:pt x="1135063" y="589915"/>
                      </a:cubicBezTo>
                      <a:cubicBezTo>
                        <a:pt x="1135063" y="597377"/>
                        <a:pt x="1127523" y="604838"/>
                        <a:pt x="1116212" y="604838"/>
                      </a:cubicBezTo>
                      <a:cubicBezTo>
                        <a:pt x="1095475" y="604838"/>
                        <a:pt x="1079922" y="604838"/>
                        <a:pt x="1068258" y="604838"/>
                      </a:cubicBezTo>
                      <a:lnTo>
                        <a:pt x="1063776" y="604838"/>
                      </a:lnTo>
                      <a:lnTo>
                        <a:pt x="1058501" y="657417"/>
                      </a:lnTo>
                      <a:lnTo>
                        <a:pt x="1073952" y="660982"/>
                      </a:lnTo>
                      <a:cubicBezTo>
                        <a:pt x="1108893" y="669044"/>
                        <a:pt x="1108893" y="669044"/>
                        <a:pt x="1108893" y="669044"/>
                      </a:cubicBezTo>
                      <a:cubicBezTo>
                        <a:pt x="1116422" y="672865"/>
                        <a:pt x="1123951" y="684331"/>
                        <a:pt x="1120186" y="691974"/>
                      </a:cubicBezTo>
                      <a:cubicBezTo>
                        <a:pt x="1108893" y="734014"/>
                        <a:pt x="1108893" y="734014"/>
                        <a:pt x="1108893" y="734014"/>
                      </a:cubicBezTo>
                      <a:cubicBezTo>
                        <a:pt x="1108893" y="745479"/>
                        <a:pt x="1097599" y="749301"/>
                        <a:pt x="1086305" y="749301"/>
                      </a:cubicBezTo>
                      <a:cubicBezTo>
                        <a:pt x="1066540" y="743568"/>
                        <a:pt x="1051717" y="739269"/>
                        <a:pt x="1040599" y="736044"/>
                      </a:cubicBezTo>
                      <a:lnTo>
                        <a:pt x="1038311" y="735380"/>
                      </a:lnTo>
                      <a:lnTo>
                        <a:pt x="1027442" y="770559"/>
                      </a:lnTo>
                      <a:lnTo>
                        <a:pt x="1021499" y="781561"/>
                      </a:lnTo>
                      <a:lnTo>
                        <a:pt x="1032963" y="788160"/>
                      </a:lnTo>
                      <a:cubicBezTo>
                        <a:pt x="1063361" y="805657"/>
                        <a:pt x="1063361" y="805657"/>
                        <a:pt x="1063361" y="805657"/>
                      </a:cubicBezTo>
                      <a:cubicBezTo>
                        <a:pt x="1070946" y="813197"/>
                        <a:pt x="1074738" y="824508"/>
                        <a:pt x="1070946" y="832049"/>
                      </a:cubicBezTo>
                      <a:cubicBezTo>
                        <a:pt x="1048192" y="869752"/>
                        <a:pt x="1048192" y="869752"/>
                        <a:pt x="1048192" y="869752"/>
                      </a:cubicBezTo>
                      <a:cubicBezTo>
                        <a:pt x="1044399" y="877293"/>
                        <a:pt x="1033022" y="881063"/>
                        <a:pt x="1021645" y="873523"/>
                      </a:cubicBezTo>
                      <a:lnTo>
                        <a:pt x="983638" y="851646"/>
                      </a:lnTo>
                      <a:lnTo>
                        <a:pt x="981264" y="856041"/>
                      </a:lnTo>
                      <a:lnTo>
                        <a:pt x="950926" y="892986"/>
                      </a:lnTo>
                      <a:lnTo>
                        <a:pt x="959096" y="901257"/>
                      </a:lnTo>
                      <a:cubicBezTo>
                        <a:pt x="984624" y="927101"/>
                        <a:pt x="984624" y="927101"/>
                        <a:pt x="984624" y="927101"/>
                      </a:cubicBezTo>
                      <a:cubicBezTo>
                        <a:pt x="992188" y="934758"/>
                        <a:pt x="992188" y="946244"/>
                        <a:pt x="984624" y="953901"/>
                      </a:cubicBezTo>
                      <a:cubicBezTo>
                        <a:pt x="954368" y="984531"/>
                        <a:pt x="954368" y="984531"/>
                        <a:pt x="954368" y="984531"/>
                      </a:cubicBezTo>
                      <a:cubicBezTo>
                        <a:pt x="946804" y="992188"/>
                        <a:pt x="935458" y="992188"/>
                        <a:pt x="927894" y="984531"/>
                      </a:cubicBezTo>
                      <a:lnTo>
                        <a:pt x="896216" y="950323"/>
                      </a:lnTo>
                      <a:lnTo>
                        <a:pt x="856459" y="983281"/>
                      </a:lnTo>
                      <a:lnTo>
                        <a:pt x="861104" y="991247"/>
                      </a:lnTo>
                      <a:cubicBezTo>
                        <a:pt x="878831" y="1021645"/>
                        <a:pt x="878831" y="1021645"/>
                        <a:pt x="878831" y="1021645"/>
                      </a:cubicBezTo>
                      <a:cubicBezTo>
                        <a:pt x="882651" y="1033022"/>
                        <a:pt x="878831" y="1044399"/>
                        <a:pt x="871191" y="1048192"/>
                      </a:cubicBezTo>
                      <a:cubicBezTo>
                        <a:pt x="832992" y="1067153"/>
                        <a:pt x="832992" y="1067153"/>
                        <a:pt x="832992" y="1067153"/>
                      </a:cubicBezTo>
                      <a:cubicBezTo>
                        <a:pt x="825352" y="1074738"/>
                        <a:pt x="813892" y="1070946"/>
                        <a:pt x="810072" y="1063361"/>
                      </a:cubicBezTo>
                      <a:lnTo>
                        <a:pt x="787149" y="1024053"/>
                      </a:lnTo>
                      <a:lnTo>
                        <a:pt x="760901" y="1038367"/>
                      </a:lnTo>
                      <a:lnTo>
                        <a:pt x="737678" y="1045610"/>
                      </a:lnTo>
                      <a:lnTo>
                        <a:pt x="739775" y="1052952"/>
                      </a:lnTo>
                      <a:cubicBezTo>
                        <a:pt x="749300" y="1086305"/>
                        <a:pt x="749300" y="1086305"/>
                        <a:pt x="749300" y="1086305"/>
                      </a:cubicBezTo>
                      <a:cubicBezTo>
                        <a:pt x="749300" y="1097599"/>
                        <a:pt x="745537" y="1108893"/>
                        <a:pt x="734248" y="1108893"/>
                      </a:cubicBezTo>
                      <a:cubicBezTo>
                        <a:pt x="696619" y="1120186"/>
                        <a:pt x="696619" y="1120186"/>
                        <a:pt x="696619" y="1120186"/>
                      </a:cubicBezTo>
                      <a:cubicBezTo>
                        <a:pt x="685330" y="1123951"/>
                        <a:pt x="674041" y="1116422"/>
                        <a:pt x="674041" y="1108893"/>
                      </a:cubicBezTo>
                      <a:cubicBezTo>
                        <a:pt x="671219" y="1098540"/>
                        <a:pt x="668749" y="1089481"/>
                        <a:pt x="666588" y="1081555"/>
                      </a:cubicBezTo>
                      <a:lnTo>
                        <a:pt x="662918" y="1068092"/>
                      </a:lnTo>
                      <a:lnTo>
                        <a:pt x="609600" y="1073492"/>
                      </a:lnTo>
                      <a:lnTo>
                        <a:pt x="609600" y="1081218"/>
                      </a:lnTo>
                      <a:cubicBezTo>
                        <a:pt x="609600" y="1116212"/>
                        <a:pt x="609600" y="1116212"/>
                        <a:pt x="609600" y="1116212"/>
                      </a:cubicBezTo>
                      <a:cubicBezTo>
                        <a:pt x="609600" y="1127523"/>
                        <a:pt x="598261" y="1135063"/>
                        <a:pt x="590701" y="1135063"/>
                      </a:cubicBezTo>
                      <a:cubicBezTo>
                        <a:pt x="549124" y="1135063"/>
                        <a:pt x="549124" y="1135063"/>
                        <a:pt x="549124" y="1135063"/>
                      </a:cubicBezTo>
                      <a:cubicBezTo>
                        <a:pt x="537785" y="1135063"/>
                        <a:pt x="530225" y="1127523"/>
                        <a:pt x="530225" y="1116212"/>
                      </a:cubicBezTo>
                      <a:cubicBezTo>
                        <a:pt x="530225" y="1105843"/>
                        <a:pt x="530225" y="1096771"/>
                        <a:pt x="530225" y="1088833"/>
                      </a:cubicBezTo>
                      <a:lnTo>
                        <a:pt x="530225" y="1074296"/>
                      </a:lnTo>
                      <a:lnTo>
                        <a:pt x="475286" y="1068732"/>
                      </a:lnTo>
                      <a:lnTo>
                        <a:pt x="474082" y="1073952"/>
                      </a:lnTo>
                      <a:cubicBezTo>
                        <a:pt x="466020" y="1108893"/>
                        <a:pt x="466020" y="1108893"/>
                        <a:pt x="466020" y="1108893"/>
                      </a:cubicBezTo>
                      <a:cubicBezTo>
                        <a:pt x="462199" y="1116422"/>
                        <a:pt x="450733" y="1123951"/>
                        <a:pt x="443090" y="1120186"/>
                      </a:cubicBezTo>
                      <a:cubicBezTo>
                        <a:pt x="401050" y="1108893"/>
                        <a:pt x="401050" y="1108893"/>
                        <a:pt x="401050" y="1108893"/>
                      </a:cubicBezTo>
                      <a:cubicBezTo>
                        <a:pt x="389585" y="1108893"/>
                        <a:pt x="385763" y="1097599"/>
                        <a:pt x="389585" y="1086305"/>
                      </a:cubicBezTo>
                      <a:lnTo>
                        <a:pt x="399056" y="1047121"/>
                      </a:lnTo>
                      <a:lnTo>
                        <a:pt x="370989" y="1038367"/>
                      </a:lnTo>
                      <a:lnTo>
                        <a:pt x="350290" y="1027079"/>
                      </a:lnTo>
                      <a:lnTo>
                        <a:pt x="346903" y="1032963"/>
                      </a:lnTo>
                      <a:cubicBezTo>
                        <a:pt x="329406" y="1063361"/>
                        <a:pt x="329406" y="1063361"/>
                        <a:pt x="329406" y="1063361"/>
                      </a:cubicBezTo>
                      <a:cubicBezTo>
                        <a:pt x="321866" y="1070946"/>
                        <a:pt x="310555" y="1074738"/>
                        <a:pt x="303014" y="1067153"/>
                      </a:cubicBezTo>
                      <a:cubicBezTo>
                        <a:pt x="265311" y="1048192"/>
                        <a:pt x="265311" y="1048192"/>
                        <a:pt x="265311" y="1048192"/>
                      </a:cubicBezTo>
                      <a:cubicBezTo>
                        <a:pt x="257770" y="1044399"/>
                        <a:pt x="254000" y="1033022"/>
                        <a:pt x="261541" y="1021645"/>
                      </a:cubicBezTo>
                      <a:lnTo>
                        <a:pt x="280976" y="987878"/>
                      </a:lnTo>
                      <a:lnTo>
                        <a:pt x="239213" y="953257"/>
                      </a:lnTo>
                      <a:lnTo>
                        <a:pt x="233874" y="958687"/>
                      </a:lnTo>
                      <a:cubicBezTo>
                        <a:pt x="208462" y="984531"/>
                        <a:pt x="208462" y="984531"/>
                        <a:pt x="208462" y="984531"/>
                      </a:cubicBezTo>
                      <a:cubicBezTo>
                        <a:pt x="200933" y="992188"/>
                        <a:pt x="189639" y="992188"/>
                        <a:pt x="182110" y="984531"/>
                      </a:cubicBezTo>
                      <a:cubicBezTo>
                        <a:pt x="151992" y="953901"/>
                        <a:pt x="151992" y="953901"/>
                        <a:pt x="151992" y="953901"/>
                      </a:cubicBezTo>
                      <a:cubicBezTo>
                        <a:pt x="144463" y="946244"/>
                        <a:pt x="144463" y="934758"/>
                        <a:pt x="151992" y="927101"/>
                      </a:cubicBezTo>
                      <a:lnTo>
                        <a:pt x="183045" y="895520"/>
                      </a:lnTo>
                      <a:lnTo>
                        <a:pt x="150627" y="856041"/>
                      </a:lnTo>
                      <a:lnTo>
                        <a:pt x="149005" y="853039"/>
                      </a:lnTo>
                      <a:lnTo>
                        <a:pt x="143816" y="856026"/>
                      </a:lnTo>
                      <a:cubicBezTo>
                        <a:pt x="113418" y="873523"/>
                        <a:pt x="113418" y="873523"/>
                        <a:pt x="113418" y="873523"/>
                      </a:cubicBezTo>
                      <a:cubicBezTo>
                        <a:pt x="105833" y="881063"/>
                        <a:pt x="94456" y="877293"/>
                        <a:pt x="86871" y="869752"/>
                      </a:cubicBezTo>
                      <a:cubicBezTo>
                        <a:pt x="67910" y="832049"/>
                        <a:pt x="67910" y="832049"/>
                        <a:pt x="67910" y="832049"/>
                      </a:cubicBezTo>
                      <a:cubicBezTo>
                        <a:pt x="60325" y="824508"/>
                        <a:pt x="64117" y="813197"/>
                        <a:pt x="75494" y="805657"/>
                      </a:cubicBezTo>
                      <a:lnTo>
                        <a:pt x="112043" y="784620"/>
                      </a:lnTo>
                      <a:lnTo>
                        <a:pt x="104448" y="770559"/>
                      </a:lnTo>
                      <a:lnTo>
                        <a:pt x="93971" y="736648"/>
                      </a:lnTo>
                      <a:lnTo>
                        <a:pt x="83699" y="739627"/>
                      </a:lnTo>
                      <a:cubicBezTo>
                        <a:pt x="50346" y="749301"/>
                        <a:pt x="50346" y="749301"/>
                        <a:pt x="50346" y="749301"/>
                      </a:cubicBezTo>
                      <a:cubicBezTo>
                        <a:pt x="39052" y="749301"/>
                        <a:pt x="31523" y="745479"/>
                        <a:pt x="27759" y="734014"/>
                      </a:cubicBezTo>
                      <a:cubicBezTo>
                        <a:pt x="16465" y="691974"/>
                        <a:pt x="16465" y="691974"/>
                        <a:pt x="16465" y="691974"/>
                      </a:cubicBezTo>
                      <a:cubicBezTo>
                        <a:pt x="12700" y="684331"/>
                        <a:pt x="20229" y="672865"/>
                        <a:pt x="31523" y="669044"/>
                      </a:cubicBezTo>
                      <a:lnTo>
                        <a:pt x="73537" y="658888"/>
                      </a:lnTo>
                      <a:lnTo>
                        <a:pt x="68114" y="604838"/>
                      </a:lnTo>
                      <a:lnTo>
                        <a:pt x="54553" y="604838"/>
                      </a:lnTo>
                      <a:cubicBezTo>
                        <a:pt x="19100" y="604838"/>
                        <a:pt x="19100" y="604838"/>
                        <a:pt x="19100" y="604838"/>
                      </a:cubicBezTo>
                      <a:cubicBezTo>
                        <a:pt x="11460" y="604838"/>
                        <a:pt x="0" y="597377"/>
                        <a:pt x="0" y="589915"/>
                      </a:cubicBezTo>
                      <a:cubicBezTo>
                        <a:pt x="0" y="545147"/>
                        <a:pt x="0" y="545147"/>
                        <a:pt x="0" y="545147"/>
                      </a:cubicBezTo>
                      <a:cubicBezTo>
                        <a:pt x="0" y="537686"/>
                        <a:pt x="11460" y="530225"/>
                        <a:pt x="19100" y="530225"/>
                      </a:cubicBezTo>
                      <a:cubicBezTo>
                        <a:pt x="40109" y="530225"/>
                        <a:pt x="55866" y="530225"/>
                        <a:pt x="67684" y="530225"/>
                      </a:cubicBezTo>
                      <a:lnTo>
                        <a:pt x="69548" y="530225"/>
                      </a:lnTo>
                      <a:lnTo>
                        <a:pt x="75073" y="475150"/>
                      </a:lnTo>
                      <a:lnTo>
                        <a:pt x="64876" y="472723"/>
                      </a:lnTo>
                      <a:cubicBezTo>
                        <a:pt x="31523" y="464785"/>
                        <a:pt x="31523" y="464785"/>
                        <a:pt x="31523" y="464785"/>
                      </a:cubicBezTo>
                      <a:cubicBezTo>
                        <a:pt x="20229" y="461022"/>
                        <a:pt x="12700" y="449733"/>
                        <a:pt x="16465" y="442207"/>
                      </a:cubicBezTo>
                      <a:cubicBezTo>
                        <a:pt x="27759" y="400815"/>
                        <a:pt x="27759" y="400815"/>
                        <a:pt x="27759" y="400815"/>
                      </a:cubicBezTo>
                      <a:cubicBezTo>
                        <a:pt x="31523" y="389526"/>
                        <a:pt x="39052" y="385763"/>
                        <a:pt x="50346" y="385763"/>
                      </a:cubicBezTo>
                      <a:cubicBezTo>
                        <a:pt x="70111" y="391407"/>
                        <a:pt x="84934" y="395641"/>
                        <a:pt x="96052" y="398816"/>
                      </a:cubicBezTo>
                      <a:lnTo>
                        <a:pt x="98082" y="399396"/>
                      </a:lnTo>
                      <a:lnTo>
                        <a:pt x="104448" y="378793"/>
                      </a:lnTo>
                      <a:lnTo>
                        <a:pt x="118044" y="353625"/>
                      </a:lnTo>
                      <a:lnTo>
                        <a:pt x="105892" y="346539"/>
                      </a:lnTo>
                      <a:cubicBezTo>
                        <a:pt x="75494" y="328812"/>
                        <a:pt x="75494" y="328812"/>
                        <a:pt x="75494" y="328812"/>
                      </a:cubicBezTo>
                      <a:cubicBezTo>
                        <a:pt x="64117" y="321172"/>
                        <a:pt x="60325" y="309712"/>
                        <a:pt x="67910" y="302072"/>
                      </a:cubicBezTo>
                      <a:cubicBezTo>
                        <a:pt x="86871" y="263873"/>
                        <a:pt x="86871" y="263873"/>
                        <a:pt x="86871" y="263873"/>
                      </a:cubicBezTo>
                      <a:cubicBezTo>
                        <a:pt x="90664" y="260053"/>
                        <a:pt x="95404" y="257188"/>
                        <a:pt x="100145" y="256233"/>
                      </a:cubicBezTo>
                      <a:cubicBezTo>
                        <a:pt x="104885" y="255278"/>
                        <a:pt x="109626" y="256233"/>
                        <a:pt x="113418" y="260053"/>
                      </a:cubicBezTo>
                      <a:cubicBezTo>
                        <a:pt x="131432" y="270558"/>
                        <a:pt x="144942" y="278436"/>
                        <a:pt x="155075" y="284345"/>
                      </a:cubicBezTo>
                      <a:lnTo>
                        <a:pt x="157045" y="285494"/>
                      </a:lnTo>
                      <a:lnTo>
                        <a:pt x="190005" y="245357"/>
                      </a:lnTo>
                      <a:lnTo>
                        <a:pt x="177404" y="232697"/>
                      </a:lnTo>
                      <a:cubicBezTo>
                        <a:pt x="151992" y="207169"/>
                        <a:pt x="151992" y="207169"/>
                        <a:pt x="151992" y="207169"/>
                      </a:cubicBezTo>
                      <a:cubicBezTo>
                        <a:pt x="144463" y="199605"/>
                        <a:pt x="144463" y="188259"/>
                        <a:pt x="151992" y="180695"/>
                      </a:cubicBezTo>
                      <a:cubicBezTo>
                        <a:pt x="182110" y="150439"/>
                        <a:pt x="182110" y="150439"/>
                        <a:pt x="182110" y="150439"/>
                      </a:cubicBezTo>
                      <a:cubicBezTo>
                        <a:pt x="185874" y="146657"/>
                        <a:pt x="190580" y="144766"/>
                        <a:pt x="195286" y="144766"/>
                      </a:cubicBezTo>
                      <a:cubicBezTo>
                        <a:pt x="199992" y="144766"/>
                        <a:pt x="204698" y="146657"/>
                        <a:pt x="208462" y="150439"/>
                      </a:cubicBezTo>
                      <a:cubicBezTo>
                        <a:pt x="223521" y="165567"/>
                        <a:pt x="234815" y="176913"/>
                        <a:pt x="243285" y="185422"/>
                      </a:cubicBezTo>
                      <a:lnTo>
                        <a:pt x="247265" y="189420"/>
                      </a:lnTo>
                      <a:lnTo>
                        <a:pt x="285911" y="157383"/>
                      </a:lnTo>
                      <a:lnTo>
                        <a:pt x="286623" y="156995"/>
                      </a:lnTo>
                      <a:lnTo>
                        <a:pt x="279037" y="143816"/>
                      </a:lnTo>
                      <a:cubicBezTo>
                        <a:pt x="261541" y="113418"/>
                        <a:pt x="261541" y="113418"/>
                        <a:pt x="261541" y="113418"/>
                      </a:cubicBezTo>
                      <a:cubicBezTo>
                        <a:pt x="254000" y="102041"/>
                        <a:pt x="257770" y="90664"/>
                        <a:pt x="269081" y="86871"/>
                      </a:cubicBezTo>
                      <a:cubicBezTo>
                        <a:pt x="303014" y="67910"/>
                        <a:pt x="303014" y="67910"/>
                        <a:pt x="303014" y="67910"/>
                      </a:cubicBezTo>
                      <a:cubicBezTo>
                        <a:pt x="306784" y="64117"/>
                        <a:pt x="311497" y="63169"/>
                        <a:pt x="316210" y="64117"/>
                      </a:cubicBezTo>
                      <a:cubicBezTo>
                        <a:pt x="320923" y="65065"/>
                        <a:pt x="325636" y="67910"/>
                        <a:pt x="329406" y="71702"/>
                      </a:cubicBezTo>
                      <a:cubicBezTo>
                        <a:pt x="339775" y="89716"/>
                        <a:pt x="347551" y="103226"/>
                        <a:pt x="353383" y="113359"/>
                      </a:cubicBezTo>
                      <a:lnTo>
                        <a:pt x="356549" y="118859"/>
                      </a:lnTo>
                      <a:lnTo>
                        <a:pt x="370989" y="110985"/>
                      </a:lnTo>
                      <a:lnTo>
                        <a:pt x="402267" y="101229"/>
                      </a:lnTo>
                      <a:lnTo>
                        <a:pt x="397647" y="82112"/>
                      </a:lnTo>
                      <a:cubicBezTo>
                        <a:pt x="389585" y="48759"/>
                        <a:pt x="389585" y="48759"/>
                        <a:pt x="389585" y="48759"/>
                      </a:cubicBezTo>
                      <a:cubicBezTo>
                        <a:pt x="385763" y="37465"/>
                        <a:pt x="389585" y="26172"/>
                        <a:pt x="401050" y="26172"/>
                      </a:cubicBezTo>
                      <a:cubicBezTo>
                        <a:pt x="443090" y="14878"/>
                        <a:pt x="443090" y="14878"/>
                        <a:pt x="443090" y="14878"/>
                      </a:cubicBezTo>
                      <a:cubicBezTo>
                        <a:pt x="450733" y="11113"/>
                        <a:pt x="462199" y="18642"/>
                        <a:pt x="466020" y="26172"/>
                      </a:cubicBezTo>
                      <a:cubicBezTo>
                        <a:pt x="470798" y="46877"/>
                        <a:pt x="474381" y="62406"/>
                        <a:pt x="477068" y="74053"/>
                      </a:cubicBezTo>
                      <a:lnTo>
                        <a:pt x="478508" y="80294"/>
                      </a:lnTo>
                      <a:lnTo>
                        <a:pt x="530225" y="75056"/>
                      </a:lnTo>
                      <a:lnTo>
                        <a:pt x="530225" y="74419"/>
                      </a:lnTo>
                      <a:cubicBezTo>
                        <a:pt x="530225" y="18851"/>
                        <a:pt x="530225" y="18851"/>
                        <a:pt x="530225" y="18851"/>
                      </a:cubicBezTo>
                      <a:cubicBezTo>
                        <a:pt x="530225" y="7540"/>
                        <a:pt x="537785" y="0"/>
                        <a:pt x="549124" y="0"/>
                      </a:cubicBezTo>
                      <a:close/>
                    </a:path>
                  </a:pathLst>
                </a:custGeom>
                <a:solidFill>
                  <a:srgbClr val="F9F9F9">
                    <a:alpha val="87843"/>
                  </a:srgbClr>
                </a:solidFill>
                <a:ln>
                  <a:noFill/>
                </a:ln>
              </p:spPr>
              <p:txBody>
                <a:bodyPr vert="horz" wrap="square" lIns="121920" tIns="60960" rIns="121920" bIns="60960" numCol="1" anchor="t" anchorCtr="0" compatLnSpc="1">
                  <a:noAutofit/>
                </a:bodyPr>
                <a:lstStyle/>
                <a:p>
                  <a:endParaRPr lang="zh-CN" altLang="en-US" sz="2400" dirty="0">
                    <a:cs typeface="+mn-ea"/>
                    <a:sym typeface="+mn-lt"/>
                  </a:endParaRPr>
                </a:p>
              </p:txBody>
            </p:sp>
            <p:grpSp>
              <p:nvGrpSpPr>
                <p:cNvPr id="53" name="组合 52"/>
                <p:cNvGrpSpPr/>
                <p:nvPr/>
              </p:nvGrpSpPr>
              <p:grpSpPr>
                <a:xfrm>
                  <a:off x="947938" y="2082007"/>
                  <a:ext cx="998538" cy="1000125"/>
                  <a:chOff x="947938" y="2082007"/>
                  <a:chExt cx="998538" cy="1000125"/>
                </a:xfrm>
              </p:grpSpPr>
              <p:sp>
                <p:nvSpPr>
                  <p:cNvPr id="54" name="Freeform 315"/>
                  <p:cNvSpPr/>
                  <p:nvPr/>
                </p:nvSpPr>
                <p:spPr bwMode="auto">
                  <a:xfrm>
                    <a:off x="1238450" y="2108994"/>
                    <a:ext cx="57150" cy="49213"/>
                  </a:xfrm>
                  <a:custGeom>
                    <a:avLst/>
                    <a:gdLst>
                      <a:gd name="T0" fmla="*/ 12 w 15"/>
                      <a:gd name="T1" fmla="*/ 0 h 13"/>
                      <a:gd name="T2" fmla="*/ 0 w 15"/>
                      <a:gd name="T3" fmla="*/ 4 h 13"/>
                      <a:gd name="T4" fmla="*/ 3 w 15"/>
                      <a:gd name="T5" fmla="*/ 10 h 13"/>
                      <a:gd name="T6" fmla="*/ 8 w 15"/>
                      <a:gd name="T7" fmla="*/ 13 h 13"/>
                      <a:gd name="T8" fmla="*/ 10 w 15"/>
                      <a:gd name="T9" fmla="*/ 13 h 13"/>
                      <a:gd name="T10" fmla="*/ 11 w 15"/>
                      <a:gd name="T11" fmla="*/ 12 h 13"/>
                      <a:gd name="T12" fmla="*/ 14 w 15"/>
                      <a:gd name="T13" fmla="*/ 5 h 13"/>
                      <a:gd name="T14" fmla="*/ 12 w 15"/>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12" y="0"/>
                        </a:moveTo>
                        <a:cubicBezTo>
                          <a:pt x="8" y="1"/>
                          <a:pt x="4" y="3"/>
                          <a:pt x="0" y="4"/>
                        </a:cubicBezTo>
                        <a:cubicBezTo>
                          <a:pt x="3" y="10"/>
                          <a:pt x="3" y="10"/>
                          <a:pt x="3" y="10"/>
                        </a:cubicBezTo>
                        <a:cubicBezTo>
                          <a:pt x="4" y="12"/>
                          <a:pt x="6" y="13"/>
                          <a:pt x="8" y="13"/>
                        </a:cubicBezTo>
                        <a:cubicBezTo>
                          <a:pt x="9" y="13"/>
                          <a:pt x="10" y="13"/>
                          <a:pt x="10" y="13"/>
                        </a:cubicBezTo>
                        <a:cubicBezTo>
                          <a:pt x="11" y="12"/>
                          <a:pt x="11" y="12"/>
                          <a:pt x="11" y="12"/>
                        </a:cubicBezTo>
                        <a:cubicBezTo>
                          <a:pt x="14" y="11"/>
                          <a:pt x="15" y="8"/>
                          <a:pt x="14" y="5"/>
                        </a:cubicBezTo>
                        <a:cubicBezTo>
                          <a:pt x="12" y="0"/>
                          <a:pt x="12" y="0"/>
                          <a:pt x="12"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55" name="Freeform 316"/>
                  <p:cNvSpPr/>
                  <p:nvPr/>
                </p:nvSpPr>
                <p:spPr bwMode="auto">
                  <a:xfrm>
                    <a:off x="1613100" y="2999582"/>
                    <a:ext cx="53975" cy="52388"/>
                  </a:xfrm>
                  <a:custGeom>
                    <a:avLst/>
                    <a:gdLst>
                      <a:gd name="T0" fmla="*/ 7 w 14"/>
                      <a:gd name="T1" fmla="*/ 0 h 14"/>
                      <a:gd name="T2" fmla="*/ 5 w 14"/>
                      <a:gd name="T3" fmla="*/ 1 h 14"/>
                      <a:gd name="T4" fmla="*/ 4 w 14"/>
                      <a:gd name="T5" fmla="*/ 1 h 14"/>
                      <a:gd name="T6" fmla="*/ 1 w 14"/>
                      <a:gd name="T7" fmla="*/ 8 h 14"/>
                      <a:gd name="T8" fmla="*/ 2 w 14"/>
                      <a:gd name="T9" fmla="*/ 14 h 14"/>
                      <a:gd name="T10" fmla="*/ 13 w 14"/>
                      <a:gd name="T11" fmla="*/ 9 h 14"/>
                      <a:gd name="T12" fmla="*/ 13 w 14"/>
                      <a:gd name="T13" fmla="*/ 10 h 14"/>
                      <a:gd name="T14" fmla="*/ 10 w 14"/>
                      <a:gd name="T15" fmla="*/ 11 h 14"/>
                      <a:gd name="T16" fmla="*/ 14 w 14"/>
                      <a:gd name="T17" fmla="*/ 9 h 14"/>
                      <a:gd name="T18" fmla="*/ 12 w 14"/>
                      <a:gd name="T19" fmla="*/ 4 h 14"/>
                      <a:gd name="T20" fmla="*/ 7 w 14"/>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4">
                        <a:moveTo>
                          <a:pt x="7" y="0"/>
                        </a:moveTo>
                        <a:cubicBezTo>
                          <a:pt x="6" y="0"/>
                          <a:pt x="5" y="0"/>
                          <a:pt x="5" y="1"/>
                        </a:cubicBezTo>
                        <a:cubicBezTo>
                          <a:pt x="4" y="1"/>
                          <a:pt x="4" y="1"/>
                          <a:pt x="4" y="1"/>
                        </a:cubicBezTo>
                        <a:cubicBezTo>
                          <a:pt x="1" y="2"/>
                          <a:pt x="0" y="5"/>
                          <a:pt x="1" y="8"/>
                        </a:cubicBezTo>
                        <a:cubicBezTo>
                          <a:pt x="2" y="14"/>
                          <a:pt x="2" y="14"/>
                          <a:pt x="2" y="14"/>
                        </a:cubicBezTo>
                        <a:cubicBezTo>
                          <a:pt x="6" y="13"/>
                          <a:pt x="9" y="11"/>
                          <a:pt x="13" y="9"/>
                        </a:cubicBezTo>
                        <a:cubicBezTo>
                          <a:pt x="13" y="10"/>
                          <a:pt x="13" y="10"/>
                          <a:pt x="13" y="10"/>
                        </a:cubicBezTo>
                        <a:cubicBezTo>
                          <a:pt x="12" y="10"/>
                          <a:pt x="11" y="11"/>
                          <a:pt x="10" y="11"/>
                        </a:cubicBezTo>
                        <a:cubicBezTo>
                          <a:pt x="12" y="10"/>
                          <a:pt x="13" y="10"/>
                          <a:pt x="14" y="9"/>
                        </a:cubicBezTo>
                        <a:cubicBezTo>
                          <a:pt x="12" y="4"/>
                          <a:pt x="12" y="4"/>
                          <a:pt x="12" y="4"/>
                        </a:cubicBezTo>
                        <a:cubicBezTo>
                          <a:pt x="11" y="2"/>
                          <a:pt x="9" y="0"/>
                          <a:pt x="7" y="0"/>
                        </a:cubicBezTo>
                      </a:path>
                    </a:pathLst>
                  </a:custGeom>
                  <a:solidFill>
                    <a:schemeClr val="bg1">
                      <a:lumMod val="95000"/>
                    </a:schemeClr>
                  </a:solidFill>
                  <a:ln>
                    <a:noFill/>
                  </a:ln>
                  <a:effectLst>
                    <a:innerShdw blurRad="19050" dist="6350" dir="150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56" name="Freeform 319"/>
                  <p:cNvSpPr/>
                  <p:nvPr/>
                </p:nvSpPr>
                <p:spPr bwMode="auto">
                  <a:xfrm>
                    <a:off x="1128913" y="2166144"/>
                    <a:ext cx="57150" cy="52388"/>
                  </a:xfrm>
                  <a:custGeom>
                    <a:avLst/>
                    <a:gdLst>
                      <a:gd name="T0" fmla="*/ 10 w 15"/>
                      <a:gd name="T1" fmla="*/ 0 h 14"/>
                      <a:gd name="T2" fmla="*/ 0 w 15"/>
                      <a:gd name="T3" fmla="*/ 8 h 14"/>
                      <a:gd name="T4" fmla="*/ 4 w 15"/>
                      <a:gd name="T5" fmla="*/ 12 h 14"/>
                      <a:gd name="T6" fmla="*/ 8 w 15"/>
                      <a:gd name="T7" fmla="*/ 14 h 14"/>
                      <a:gd name="T8" fmla="*/ 12 w 15"/>
                      <a:gd name="T9" fmla="*/ 13 h 14"/>
                      <a:gd name="T10" fmla="*/ 13 w 15"/>
                      <a:gd name="T11" fmla="*/ 12 h 14"/>
                      <a:gd name="T12" fmla="*/ 14 w 15"/>
                      <a:gd name="T13" fmla="*/ 5 h 14"/>
                      <a:gd name="T14" fmla="*/ 10 w 15"/>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10" y="0"/>
                        </a:moveTo>
                        <a:cubicBezTo>
                          <a:pt x="7" y="2"/>
                          <a:pt x="3" y="5"/>
                          <a:pt x="0" y="8"/>
                        </a:cubicBezTo>
                        <a:cubicBezTo>
                          <a:pt x="4" y="12"/>
                          <a:pt x="4" y="12"/>
                          <a:pt x="4" y="12"/>
                        </a:cubicBezTo>
                        <a:cubicBezTo>
                          <a:pt x="5" y="13"/>
                          <a:pt x="7" y="14"/>
                          <a:pt x="8" y="14"/>
                        </a:cubicBezTo>
                        <a:cubicBezTo>
                          <a:pt x="10" y="14"/>
                          <a:pt x="11" y="14"/>
                          <a:pt x="12" y="13"/>
                        </a:cubicBezTo>
                        <a:cubicBezTo>
                          <a:pt x="13" y="12"/>
                          <a:pt x="13" y="12"/>
                          <a:pt x="13" y="12"/>
                        </a:cubicBezTo>
                        <a:cubicBezTo>
                          <a:pt x="15" y="11"/>
                          <a:pt x="15" y="7"/>
                          <a:pt x="14" y="5"/>
                        </a:cubicBezTo>
                        <a:cubicBezTo>
                          <a:pt x="10" y="0"/>
                          <a:pt x="10" y="0"/>
                          <a:pt x="10"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57" name="Freeform 321"/>
                  <p:cNvSpPr/>
                  <p:nvPr/>
                </p:nvSpPr>
                <p:spPr bwMode="auto">
                  <a:xfrm>
                    <a:off x="1719463" y="2934494"/>
                    <a:ext cx="60325" cy="57150"/>
                  </a:xfrm>
                  <a:custGeom>
                    <a:avLst/>
                    <a:gdLst>
                      <a:gd name="T0" fmla="*/ 7 w 16"/>
                      <a:gd name="T1" fmla="*/ 0 h 15"/>
                      <a:gd name="T2" fmla="*/ 4 w 16"/>
                      <a:gd name="T3" fmla="*/ 1 h 15"/>
                      <a:gd name="T4" fmla="*/ 3 w 16"/>
                      <a:gd name="T5" fmla="*/ 2 h 15"/>
                      <a:gd name="T6" fmla="*/ 2 w 16"/>
                      <a:gd name="T7" fmla="*/ 10 h 15"/>
                      <a:gd name="T8" fmla="*/ 5 w 16"/>
                      <a:gd name="T9" fmla="*/ 15 h 15"/>
                      <a:gd name="T10" fmla="*/ 16 w 16"/>
                      <a:gd name="T11" fmla="*/ 7 h 15"/>
                      <a:gd name="T12" fmla="*/ 12 w 16"/>
                      <a:gd name="T13" fmla="*/ 2 h 15"/>
                      <a:gd name="T14" fmla="*/ 7 w 16"/>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
                        <a:moveTo>
                          <a:pt x="7" y="0"/>
                        </a:moveTo>
                        <a:cubicBezTo>
                          <a:pt x="6" y="0"/>
                          <a:pt x="5" y="0"/>
                          <a:pt x="4" y="1"/>
                        </a:cubicBezTo>
                        <a:cubicBezTo>
                          <a:pt x="3" y="2"/>
                          <a:pt x="3" y="2"/>
                          <a:pt x="3" y="2"/>
                        </a:cubicBezTo>
                        <a:cubicBezTo>
                          <a:pt x="1" y="4"/>
                          <a:pt x="0" y="7"/>
                          <a:pt x="2" y="10"/>
                        </a:cubicBezTo>
                        <a:cubicBezTo>
                          <a:pt x="5" y="15"/>
                          <a:pt x="5" y="15"/>
                          <a:pt x="5" y="15"/>
                        </a:cubicBezTo>
                        <a:cubicBezTo>
                          <a:pt x="9" y="12"/>
                          <a:pt x="12" y="10"/>
                          <a:pt x="16" y="7"/>
                        </a:cubicBezTo>
                        <a:cubicBezTo>
                          <a:pt x="12" y="2"/>
                          <a:pt x="12" y="2"/>
                          <a:pt x="12" y="2"/>
                        </a:cubicBezTo>
                        <a:cubicBezTo>
                          <a:pt x="11" y="1"/>
                          <a:pt x="9" y="0"/>
                          <a:pt x="7" y="0"/>
                        </a:cubicBezTo>
                      </a:path>
                    </a:pathLst>
                  </a:custGeom>
                  <a:solidFill>
                    <a:schemeClr val="bg1">
                      <a:lumMod val="95000"/>
                    </a:schemeClr>
                  </a:solidFill>
                  <a:ln>
                    <a:noFill/>
                  </a:ln>
                  <a:effectLst>
                    <a:innerShdw blurRad="19050" dist="6350" dir="144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58" name="Freeform 322"/>
                  <p:cNvSpPr/>
                  <p:nvPr/>
                </p:nvSpPr>
                <p:spPr bwMode="auto">
                  <a:xfrm>
                    <a:off x="1038425" y="2253457"/>
                    <a:ext cx="60325" cy="52388"/>
                  </a:xfrm>
                  <a:custGeom>
                    <a:avLst/>
                    <a:gdLst>
                      <a:gd name="T0" fmla="*/ 9 w 16"/>
                      <a:gd name="T1" fmla="*/ 0 h 14"/>
                      <a:gd name="T2" fmla="*/ 0 w 16"/>
                      <a:gd name="T3" fmla="*/ 10 h 14"/>
                      <a:gd name="T4" fmla="*/ 6 w 16"/>
                      <a:gd name="T5" fmla="*/ 13 h 14"/>
                      <a:gd name="T6" fmla="*/ 9 w 16"/>
                      <a:gd name="T7" fmla="*/ 14 h 14"/>
                      <a:gd name="T8" fmla="*/ 13 w 16"/>
                      <a:gd name="T9" fmla="*/ 12 h 14"/>
                      <a:gd name="T10" fmla="*/ 14 w 16"/>
                      <a:gd name="T11" fmla="*/ 11 h 14"/>
                      <a:gd name="T12" fmla="*/ 13 w 16"/>
                      <a:gd name="T13" fmla="*/ 3 h 14"/>
                      <a:gd name="T14" fmla="*/ 9 w 16"/>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9" y="0"/>
                        </a:moveTo>
                        <a:cubicBezTo>
                          <a:pt x="6" y="3"/>
                          <a:pt x="3" y="6"/>
                          <a:pt x="0" y="10"/>
                        </a:cubicBezTo>
                        <a:cubicBezTo>
                          <a:pt x="6" y="13"/>
                          <a:pt x="6" y="13"/>
                          <a:pt x="6" y="13"/>
                        </a:cubicBezTo>
                        <a:cubicBezTo>
                          <a:pt x="7" y="14"/>
                          <a:pt x="8" y="14"/>
                          <a:pt x="9" y="14"/>
                        </a:cubicBezTo>
                        <a:cubicBezTo>
                          <a:pt x="11" y="14"/>
                          <a:pt x="12" y="13"/>
                          <a:pt x="13" y="12"/>
                        </a:cubicBezTo>
                        <a:cubicBezTo>
                          <a:pt x="14" y="11"/>
                          <a:pt x="14" y="11"/>
                          <a:pt x="14" y="11"/>
                        </a:cubicBezTo>
                        <a:cubicBezTo>
                          <a:pt x="16" y="9"/>
                          <a:pt x="15" y="5"/>
                          <a:pt x="13" y="3"/>
                        </a:cubicBezTo>
                        <a:cubicBezTo>
                          <a:pt x="9" y="0"/>
                          <a:pt x="9" y="0"/>
                          <a:pt x="9"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59" name="Freeform 324"/>
                  <p:cNvSpPr/>
                  <p:nvPr/>
                </p:nvSpPr>
                <p:spPr bwMode="auto">
                  <a:xfrm>
                    <a:off x="1806775" y="2844007"/>
                    <a:ext cx="55563" cy="57150"/>
                  </a:xfrm>
                  <a:custGeom>
                    <a:avLst/>
                    <a:gdLst>
                      <a:gd name="T0" fmla="*/ 7 w 15"/>
                      <a:gd name="T1" fmla="*/ 0 h 15"/>
                      <a:gd name="T2" fmla="*/ 3 w 15"/>
                      <a:gd name="T3" fmla="*/ 2 h 15"/>
                      <a:gd name="T4" fmla="*/ 2 w 15"/>
                      <a:gd name="T5" fmla="*/ 3 h 15"/>
                      <a:gd name="T6" fmla="*/ 3 w 15"/>
                      <a:gd name="T7" fmla="*/ 11 h 15"/>
                      <a:gd name="T8" fmla="*/ 8 w 15"/>
                      <a:gd name="T9" fmla="*/ 15 h 15"/>
                      <a:gd name="T10" fmla="*/ 15 w 15"/>
                      <a:gd name="T11" fmla="*/ 5 h 15"/>
                      <a:gd name="T12" fmla="*/ 11 w 15"/>
                      <a:gd name="T13" fmla="*/ 1 h 15"/>
                      <a:gd name="T14" fmla="*/ 7 w 15"/>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5">
                        <a:moveTo>
                          <a:pt x="7" y="0"/>
                        </a:moveTo>
                        <a:cubicBezTo>
                          <a:pt x="6" y="0"/>
                          <a:pt x="4" y="1"/>
                          <a:pt x="3" y="2"/>
                        </a:cubicBezTo>
                        <a:cubicBezTo>
                          <a:pt x="2" y="3"/>
                          <a:pt x="2" y="3"/>
                          <a:pt x="2" y="3"/>
                        </a:cubicBezTo>
                        <a:cubicBezTo>
                          <a:pt x="0" y="5"/>
                          <a:pt x="1" y="9"/>
                          <a:pt x="3" y="11"/>
                        </a:cubicBezTo>
                        <a:cubicBezTo>
                          <a:pt x="8" y="15"/>
                          <a:pt x="8" y="15"/>
                          <a:pt x="8" y="15"/>
                        </a:cubicBezTo>
                        <a:cubicBezTo>
                          <a:pt x="10" y="12"/>
                          <a:pt x="13" y="8"/>
                          <a:pt x="15" y="5"/>
                        </a:cubicBezTo>
                        <a:cubicBezTo>
                          <a:pt x="11" y="1"/>
                          <a:pt x="11" y="1"/>
                          <a:pt x="11" y="1"/>
                        </a:cubicBezTo>
                        <a:cubicBezTo>
                          <a:pt x="10" y="1"/>
                          <a:pt x="8" y="0"/>
                          <a:pt x="7" y="0"/>
                        </a:cubicBezTo>
                      </a:path>
                    </a:pathLst>
                  </a:custGeom>
                  <a:solidFill>
                    <a:schemeClr val="bg1">
                      <a:lumMod val="95000"/>
                    </a:schemeClr>
                  </a:solidFill>
                  <a:ln>
                    <a:noFill/>
                  </a:ln>
                  <a:effectLst>
                    <a:innerShdw blurRad="19050" dist="6350" dir="138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0" name="Freeform 325"/>
                  <p:cNvSpPr/>
                  <p:nvPr/>
                </p:nvSpPr>
                <p:spPr bwMode="auto">
                  <a:xfrm>
                    <a:off x="978100" y="2358232"/>
                    <a:ext cx="57150" cy="53975"/>
                  </a:xfrm>
                  <a:custGeom>
                    <a:avLst/>
                    <a:gdLst>
                      <a:gd name="T0" fmla="*/ 5 w 15"/>
                      <a:gd name="T1" fmla="*/ 0 h 14"/>
                      <a:gd name="T2" fmla="*/ 0 w 15"/>
                      <a:gd name="T3" fmla="*/ 12 h 14"/>
                      <a:gd name="T4" fmla="*/ 6 w 15"/>
                      <a:gd name="T5" fmla="*/ 14 h 14"/>
                      <a:gd name="T6" fmla="*/ 8 w 15"/>
                      <a:gd name="T7" fmla="*/ 14 h 14"/>
                      <a:gd name="T8" fmla="*/ 13 w 15"/>
                      <a:gd name="T9" fmla="*/ 11 h 14"/>
                      <a:gd name="T10" fmla="*/ 14 w 15"/>
                      <a:gd name="T11" fmla="*/ 10 h 14"/>
                      <a:gd name="T12" fmla="*/ 11 w 15"/>
                      <a:gd name="T13" fmla="*/ 3 h 14"/>
                      <a:gd name="T14" fmla="*/ 5 w 15"/>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5" y="0"/>
                        </a:moveTo>
                        <a:cubicBezTo>
                          <a:pt x="3" y="4"/>
                          <a:pt x="2" y="8"/>
                          <a:pt x="0" y="12"/>
                        </a:cubicBezTo>
                        <a:cubicBezTo>
                          <a:pt x="6" y="14"/>
                          <a:pt x="6" y="14"/>
                          <a:pt x="6" y="14"/>
                        </a:cubicBezTo>
                        <a:cubicBezTo>
                          <a:pt x="7" y="14"/>
                          <a:pt x="8" y="14"/>
                          <a:pt x="8" y="14"/>
                        </a:cubicBezTo>
                        <a:cubicBezTo>
                          <a:pt x="10" y="14"/>
                          <a:pt x="13" y="13"/>
                          <a:pt x="13" y="11"/>
                        </a:cubicBezTo>
                        <a:cubicBezTo>
                          <a:pt x="14" y="10"/>
                          <a:pt x="14" y="10"/>
                          <a:pt x="14" y="10"/>
                        </a:cubicBezTo>
                        <a:cubicBezTo>
                          <a:pt x="15" y="7"/>
                          <a:pt x="13" y="4"/>
                          <a:pt x="11" y="3"/>
                        </a:cubicBezTo>
                        <a:cubicBezTo>
                          <a:pt x="5" y="0"/>
                          <a:pt x="5" y="0"/>
                          <a:pt x="5"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1" name="Freeform 327"/>
                  <p:cNvSpPr/>
                  <p:nvPr/>
                </p:nvSpPr>
                <p:spPr bwMode="auto">
                  <a:xfrm>
                    <a:off x="1867100" y="2734469"/>
                    <a:ext cx="57150" cy="55563"/>
                  </a:xfrm>
                  <a:custGeom>
                    <a:avLst/>
                    <a:gdLst>
                      <a:gd name="T0" fmla="*/ 7 w 15"/>
                      <a:gd name="T1" fmla="*/ 0 h 15"/>
                      <a:gd name="T2" fmla="*/ 2 w 15"/>
                      <a:gd name="T3" fmla="*/ 4 h 15"/>
                      <a:gd name="T4" fmla="*/ 2 w 15"/>
                      <a:gd name="T5" fmla="*/ 4 h 15"/>
                      <a:gd name="T6" fmla="*/ 4 w 15"/>
                      <a:gd name="T7" fmla="*/ 12 h 15"/>
                      <a:gd name="T8" fmla="*/ 10 w 15"/>
                      <a:gd name="T9" fmla="*/ 15 h 15"/>
                      <a:gd name="T10" fmla="*/ 14 w 15"/>
                      <a:gd name="T11" fmla="*/ 4 h 15"/>
                      <a:gd name="T12" fmla="*/ 15 w 15"/>
                      <a:gd name="T13" fmla="*/ 3 h 15"/>
                      <a:gd name="T14" fmla="*/ 9 w 15"/>
                      <a:gd name="T15" fmla="*/ 1 h 15"/>
                      <a:gd name="T16" fmla="*/ 7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7" y="0"/>
                        </a:moveTo>
                        <a:cubicBezTo>
                          <a:pt x="5" y="0"/>
                          <a:pt x="3" y="2"/>
                          <a:pt x="2" y="4"/>
                        </a:cubicBezTo>
                        <a:cubicBezTo>
                          <a:pt x="2" y="4"/>
                          <a:pt x="2" y="4"/>
                          <a:pt x="2" y="4"/>
                        </a:cubicBezTo>
                        <a:cubicBezTo>
                          <a:pt x="0" y="7"/>
                          <a:pt x="2" y="11"/>
                          <a:pt x="4" y="12"/>
                        </a:cubicBezTo>
                        <a:cubicBezTo>
                          <a:pt x="10" y="15"/>
                          <a:pt x="10" y="15"/>
                          <a:pt x="10" y="15"/>
                        </a:cubicBezTo>
                        <a:cubicBezTo>
                          <a:pt x="11" y="11"/>
                          <a:pt x="13" y="8"/>
                          <a:pt x="14" y="4"/>
                        </a:cubicBezTo>
                        <a:cubicBezTo>
                          <a:pt x="14" y="4"/>
                          <a:pt x="15" y="3"/>
                          <a:pt x="15" y="3"/>
                        </a:cubicBezTo>
                        <a:cubicBezTo>
                          <a:pt x="9" y="1"/>
                          <a:pt x="9" y="1"/>
                          <a:pt x="9" y="1"/>
                        </a:cubicBezTo>
                        <a:cubicBezTo>
                          <a:pt x="9" y="0"/>
                          <a:pt x="8" y="0"/>
                          <a:pt x="7" y="0"/>
                        </a:cubicBezTo>
                      </a:path>
                    </a:pathLst>
                  </a:custGeom>
                  <a:solidFill>
                    <a:schemeClr val="bg1">
                      <a:lumMod val="95000"/>
                    </a:schemeClr>
                  </a:solidFill>
                  <a:ln>
                    <a:noFill/>
                  </a:ln>
                  <a:effectLst>
                    <a:innerShdw blurRad="19050" dist="6350" dir="12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2" name="Freeform 329"/>
                  <p:cNvSpPr/>
                  <p:nvPr/>
                </p:nvSpPr>
                <p:spPr bwMode="auto">
                  <a:xfrm>
                    <a:off x="947938" y="2486025"/>
                    <a:ext cx="49213" cy="49213"/>
                  </a:xfrm>
                  <a:custGeom>
                    <a:avLst/>
                    <a:gdLst>
                      <a:gd name="T0" fmla="*/ 2 w 13"/>
                      <a:gd name="T1" fmla="*/ 0 h 13"/>
                      <a:gd name="T2" fmla="*/ 0 w 13"/>
                      <a:gd name="T3" fmla="*/ 13 h 13"/>
                      <a:gd name="T4" fmla="*/ 6 w 13"/>
                      <a:gd name="T5" fmla="*/ 13 h 13"/>
                      <a:gd name="T6" fmla="*/ 7 w 13"/>
                      <a:gd name="T7" fmla="*/ 13 h 13"/>
                      <a:gd name="T8" fmla="*/ 12 w 13"/>
                      <a:gd name="T9" fmla="*/ 8 h 13"/>
                      <a:gd name="T10" fmla="*/ 13 w 13"/>
                      <a:gd name="T11" fmla="*/ 7 h 13"/>
                      <a:gd name="T12" fmla="*/ 8 w 13"/>
                      <a:gd name="T13" fmla="*/ 1 h 13"/>
                      <a:gd name="T14" fmla="*/ 2 w 13"/>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
                        <a:moveTo>
                          <a:pt x="2" y="0"/>
                        </a:moveTo>
                        <a:cubicBezTo>
                          <a:pt x="1" y="4"/>
                          <a:pt x="1" y="9"/>
                          <a:pt x="0" y="13"/>
                        </a:cubicBezTo>
                        <a:cubicBezTo>
                          <a:pt x="6" y="13"/>
                          <a:pt x="6" y="13"/>
                          <a:pt x="6" y="13"/>
                        </a:cubicBezTo>
                        <a:cubicBezTo>
                          <a:pt x="7" y="13"/>
                          <a:pt x="7" y="13"/>
                          <a:pt x="7" y="13"/>
                        </a:cubicBezTo>
                        <a:cubicBezTo>
                          <a:pt x="10" y="13"/>
                          <a:pt x="12" y="11"/>
                          <a:pt x="12" y="8"/>
                        </a:cubicBezTo>
                        <a:cubicBezTo>
                          <a:pt x="13" y="7"/>
                          <a:pt x="13" y="7"/>
                          <a:pt x="13" y="7"/>
                        </a:cubicBezTo>
                        <a:cubicBezTo>
                          <a:pt x="13" y="4"/>
                          <a:pt x="11" y="2"/>
                          <a:pt x="8" y="1"/>
                        </a:cubicBezTo>
                        <a:cubicBezTo>
                          <a:pt x="2" y="0"/>
                          <a:pt x="2" y="0"/>
                          <a:pt x="2"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3" name="Freeform 330"/>
                  <p:cNvSpPr/>
                  <p:nvPr/>
                </p:nvSpPr>
                <p:spPr bwMode="auto">
                  <a:xfrm>
                    <a:off x="1900438" y="2612232"/>
                    <a:ext cx="46038" cy="53975"/>
                  </a:xfrm>
                  <a:custGeom>
                    <a:avLst/>
                    <a:gdLst>
                      <a:gd name="T0" fmla="*/ 6 w 12"/>
                      <a:gd name="T1" fmla="*/ 0 h 14"/>
                      <a:gd name="T2" fmla="*/ 0 w 12"/>
                      <a:gd name="T3" fmla="*/ 5 h 14"/>
                      <a:gd name="T4" fmla="*/ 0 w 12"/>
                      <a:gd name="T5" fmla="*/ 6 h 14"/>
                      <a:gd name="T6" fmla="*/ 5 w 12"/>
                      <a:gd name="T7" fmla="*/ 12 h 14"/>
                      <a:gd name="T8" fmla="*/ 11 w 12"/>
                      <a:gd name="T9" fmla="*/ 14 h 14"/>
                      <a:gd name="T10" fmla="*/ 12 w 12"/>
                      <a:gd name="T11" fmla="*/ 1 h 14"/>
                      <a:gd name="T12" fmla="*/ 7 w 12"/>
                      <a:gd name="T13" fmla="*/ 0 h 14"/>
                      <a:gd name="T14" fmla="*/ 6 w 12"/>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4">
                        <a:moveTo>
                          <a:pt x="6" y="0"/>
                        </a:moveTo>
                        <a:cubicBezTo>
                          <a:pt x="3" y="0"/>
                          <a:pt x="1" y="2"/>
                          <a:pt x="0" y="5"/>
                        </a:cubicBezTo>
                        <a:cubicBezTo>
                          <a:pt x="0" y="6"/>
                          <a:pt x="0" y="6"/>
                          <a:pt x="0" y="6"/>
                        </a:cubicBezTo>
                        <a:cubicBezTo>
                          <a:pt x="0" y="9"/>
                          <a:pt x="2" y="12"/>
                          <a:pt x="5" y="12"/>
                        </a:cubicBezTo>
                        <a:cubicBezTo>
                          <a:pt x="11" y="14"/>
                          <a:pt x="11" y="14"/>
                          <a:pt x="11" y="14"/>
                        </a:cubicBezTo>
                        <a:cubicBezTo>
                          <a:pt x="12" y="9"/>
                          <a:pt x="12" y="5"/>
                          <a:pt x="12" y="1"/>
                        </a:cubicBezTo>
                        <a:cubicBezTo>
                          <a:pt x="7" y="0"/>
                          <a:pt x="7" y="0"/>
                          <a:pt x="7" y="0"/>
                        </a:cubicBezTo>
                        <a:cubicBezTo>
                          <a:pt x="6" y="0"/>
                          <a:pt x="6" y="0"/>
                          <a:pt x="6" y="0"/>
                        </a:cubicBezTo>
                      </a:path>
                    </a:pathLst>
                  </a:custGeom>
                  <a:solidFill>
                    <a:schemeClr val="bg1">
                      <a:lumMod val="95000"/>
                    </a:schemeClr>
                  </a:solidFill>
                  <a:ln>
                    <a:noFill/>
                  </a:ln>
                  <a:effectLst>
                    <a:innerShdw blurRad="19050" dist="6350" dir="120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4" name="Freeform 332"/>
                  <p:cNvSpPr/>
                  <p:nvPr/>
                </p:nvSpPr>
                <p:spPr bwMode="auto">
                  <a:xfrm>
                    <a:off x="950319" y="2616994"/>
                    <a:ext cx="49213" cy="49213"/>
                  </a:xfrm>
                  <a:custGeom>
                    <a:avLst/>
                    <a:gdLst>
                      <a:gd name="T0" fmla="*/ 7 w 13"/>
                      <a:gd name="T1" fmla="*/ 0 h 13"/>
                      <a:gd name="T2" fmla="*/ 6 w 13"/>
                      <a:gd name="T3" fmla="*/ 0 h 13"/>
                      <a:gd name="T4" fmla="*/ 0 w 13"/>
                      <a:gd name="T5" fmla="*/ 0 h 13"/>
                      <a:gd name="T6" fmla="*/ 0 w 13"/>
                      <a:gd name="T7" fmla="*/ 4 h 13"/>
                      <a:gd name="T8" fmla="*/ 1 w 13"/>
                      <a:gd name="T9" fmla="*/ 13 h 13"/>
                      <a:gd name="T10" fmla="*/ 7 w 13"/>
                      <a:gd name="T11" fmla="*/ 12 h 13"/>
                      <a:gd name="T12" fmla="*/ 12 w 13"/>
                      <a:gd name="T13" fmla="*/ 5 h 13"/>
                      <a:gd name="T14" fmla="*/ 12 w 13"/>
                      <a:gd name="T15" fmla="*/ 4 h 13"/>
                      <a:gd name="T16" fmla="*/ 7 w 1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7" y="0"/>
                        </a:moveTo>
                        <a:cubicBezTo>
                          <a:pt x="6" y="0"/>
                          <a:pt x="6" y="0"/>
                          <a:pt x="6" y="0"/>
                        </a:cubicBezTo>
                        <a:cubicBezTo>
                          <a:pt x="0" y="0"/>
                          <a:pt x="0" y="0"/>
                          <a:pt x="0" y="0"/>
                        </a:cubicBezTo>
                        <a:cubicBezTo>
                          <a:pt x="0" y="1"/>
                          <a:pt x="0" y="3"/>
                          <a:pt x="0" y="4"/>
                        </a:cubicBezTo>
                        <a:cubicBezTo>
                          <a:pt x="1" y="7"/>
                          <a:pt x="1" y="10"/>
                          <a:pt x="1" y="13"/>
                        </a:cubicBezTo>
                        <a:cubicBezTo>
                          <a:pt x="7" y="12"/>
                          <a:pt x="7" y="12"/>
                          <a:pt x="7" y="12"/>
                        </a:cubicBezTo>
                        <a:cubicBezTo>
                          <a:pt x="10" y="11"/>
                          <a:pt x="13" y="8"/>
                          <a:pt x="12" y="5"/>
                        </a:cubicBezTo>
                        <a:cubicBezTo>
                          <a:pt x="12" y="4"/>
                          <a:pt x="12" y="4"/>
                          <a:pt x="12" y="4"/>
                        </a:cubicBezTo>
                        <a:cubicBezTo>
                          <a:pt x="12" y="2"/>
                          <a:pt x="9" y="0"/>
                          <a:pt x="7"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5" name="Freeform 333"/>
                  <p:cNvSpPr/>
                  <p:nvPr/>
                </p:nvSpPr>
                <p:spPr bwMode="auto">
                  <a:xfrm>
                    <a:off x="1897263" y="2483644"/>
                    <a:ext cx="49213" cy="53975"/>
                  </a:xfrm>
                  <a:custGeom>
                    <a:avLst/>
                    <a:gdLst>
                      <a:gd name="T0" fmla="*/ 11 w 13"/>
                      <a:gd name="T1" fmla="*/ 0 h 14"/>
                      <a:gd name="T2" fmla="*/ 6 w 13"/>
                      <a:gd name="T3" fmla="*/ 2 h 14"/>
                      <a:gd name="T4" fmla="*/ 1 w 13"/>
                      <a:gd name="T5" fmla="*/ 8 h 14"/>
                      <a:gd name="T6" fmla="*/ 1 w 13"/>
                      <a:gd name="T7" fmla="*/ 9 h 14"/>
                      <a:gd name="T8" fmla="*/ 6 w 13"/>
                      <a:gd name="T9" fmla="*/ 14 h 14"/>
                      <a:gd name="T10" fmla="*/ 7 w 13"/>
                      <a:gd name="T11" fmla="*/ 14 h 14"/>
                      <a:gd name="T12" fmla="*/ 13 w 13"/>
                      <a:gd name="T13" fmla="*/ 13 h 14"/>
                      <a:gd name="T14" fmla="*/ 11 w 13"/>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4">
                        <a:moveTo>
                          <a:pt x="11" y="0"/>
                        </a:moveTo>
                        <a:cubicBezTo>
                          <a:pt x="6" y="2"/>
                          <a:pt x="6" y="2"/>
                          <a:pt x="6" y="2"/>
                        </a:cubicBezTo>
                        <a:cubicBezTo>
                          <a:pt x="3" y="2"/>
                          <a:pt x="0" y="5"/>
                          <a:pt x="1" y="8"/>
                        </a:cubicBezTo>
                        <a:cubicBezTo>
                          <a:pt x="1" y="9"/>
                          <a:pt x="1" y="9"/>
                          <a:pt x="1" y="9"/>
                        </a:cubicBezTo>
                        <a:cubicBezTo>
                          <a:pt x="1" y="11"/>
                          <a:pt x="4" y="14"/>
                          <a:pt x="6" y="14"/>
                        </a:cubicBezTo>
                        <a:cubicBezTo>
                          <a:pt x="7" y="14"/>
                          <a:pt x="7" y="14"/>
                          <a:pt x="7" y="14"/>
                        </a:cubicBezTo>
                        <a:cubicBezTo>
                          <a:pt x="13" y="13"/>
                          <a:pt x="13" y="13"/>
                          <a:pt x="13" y="13"/>
                        </a:cubicBezTo>
                        <a:cubicBezTo>
                          <a:pt x="13" y="9"/>
                          <a:pt x="12" y="5"/>
                          <a:pt x="11" y="0"/>
                        </a:cubicBezTo>
                      </a:path>
                    </a:pathLst>
                  </a:custGeom>
                  <a:solidFill>
                    <a:schemeClr val="bg1">
                      <a:lumMod val="95000"/>
                    </a:schemeClr>
                  </a:solidFill>
                  <a:ln>
                    <a:noFill/>
                  </a:ln>
                  <a:effectLst>
                    <a:innerShdw blurRad="19050" dist="6350" dir="108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6" name="Freeform 335"/>
                  <p:cNvSpPr/>
                  <p:nvPr/>
                </p:nvSpPr>
                <p:spPr bwMode="auto">
                  <a:xfrm>
                    <a:off x="974925" y="2737644"/>
                    <a:ext cx="52388" cy="52388"/>
                  </a:xfrm>
                  <a:custGeom>
                    <a:avLst/>
                    <a:gdLst>
                      <a:gd name="T0" fmla="*/ 8 w 14"/>
                      <a:gd name="T1" fmla="*/ 0 h 14"/>
                      <a:gd name="T2" fmla="*/ 5 w 14"/>
                      <a:gd name="T3" fmla="*/ 0 h 14"/>
                      <a:gd name="T4" fmla="*/ 0 w 14"/>
                      <a:gd name="T5" fmla="*/ 2 h 14"/>
                      <a:gd name="T6" fmla="*/ 5 w 14"/>
                      <a:gd name="T7" fmla="*/ 14 h 14"/>
                      <a:gd name="T8" fmla="*/ 10 w 14"/>
                      <a:gd name="T9" fmla="*/ 11 h 14"/>
                      <a:gd name="T10" fmla="*/ 13 w 14"/>
                      <a:gd name="T11" fmla="*/ 4 h 14"/>
                      <a:gd name="T12" fmla="*/ 13 w 14"/>
                      <a:gd name="T13" fmla="*/ 3 h 14"/>
                      <a:gd name="T14" fmla="*/ 8 w 14"/>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8" y="0"/>
                        </a:moveTo>
                        <a:cubicBezTo>
                          <a:pt x="7" y="0"/>
                          <a:pt x="6" y="0"/>
                          <a:pt x="5" y="0"/>
                        </a:cubicBezTo>
                        <a:cubicBezTo>
                          <a:pt x="0" y="2"/>
                          <a:pt x="0" y="2"/>
                          <a:pt x="0" y="2"/>
                        </a:cubicBezTo>
                        <a:cubicBezTo>
                          <a:pt x="1" y="6"/>
                          <a:pt x="3" y="10"/>
                          <a:pt x="5" y="14"/>
                        </a:cubicBezTo>
                        <a:cubicBezTo>
                          <a:pt x="10" y="11"/>
                          <a:pt x="10" y="11"/>
                          <a:pt x="10" y="11"/>
                        </a:cubicBezTo>
                        <a:cubicBezTo>
                          <a:pt x="13" y="10"/>
                          <a:pt x="14" y="7"/>
                          <a:pt x="13" y="4"/>
                        </a:cubicBezTo>
                        <a:cubicBezTo>
                          <a:pt x="13" y="3"/>
                          <a:pt x="13" y="3"/>
                          <a:pt x="13" y="3"/>
                        </a:cubicBezTo>
                        <a:cubicBezTo>
                          <a:pt x="12" y="1"/>
                          <a:pt x="10" y="0"/>
                          <a:pt x="8"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7" name="Freeform 336"/>
                  <p:cNvSpPr/>
                  <p:nvPr/>
                </p:nvSpPr>
                <p:spPr bwMode="auto">
                  <a:xfrm>
                    <a:off x="1862338" y="2362994"/>
                    <a:ext cx="57150" cy="52388"/>
                  </a:xfrm>
                  <a:custGeom>
                    <a:avLst/>
                    <a:gdLst>
                      <a:gd name="T0" fmla="*/ 9 w 15"/>
                      <a:gd name="T1" fmla="*/ 0 h 14"/>
                      <a:gd name="T2" fmla="*/ 4 w 15"/>
                      <a:gd name="T3" fmla="*/ 3 h 14"/>
                      <a:gd name="T4" fmla="*/ 1 w 15"/>
                      <a:gd name="T5" fmla="*/ 10 h 14"/>
                      <a:gd name="T6" fmla="*/ 1 w 15"/>
                      <a:gd name="T7" fmla="*/ 11 h 14"/>
                      <a:gd name="T8" fmla="*/ 7 w 15"/>
                      <a:gd name="T9" fmla="*/ 14 h 14"/>
                      <a:gd name="T10" fmla="*/ 9 w 15"/>
                      <a:gd name="T11" fmla="*/ 14 h 14"/>
                      <a:gd name="T12" fmla="*/ 15 w 15"/>
                      <a:gd name="T13" fmla="*/ 12 h 14"/>
                      <a:gd name="T14" fmla="*/ 9 w 15"/>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9" y="0"/>
                        </a:moveTo>
                        <a:cubicBezTo>
                          <a:pt x="4" y="3"/>
                          <a:pt x="4" y="3"/>
                          <a:pt x="4" y="3"/>
                        </a:cubicBezTo>
                        <a:cubicBezTo>
                          <a:pt x="1" y="4"/>
                          <a:pt x="0" y="7"/>
                          <a:pt x="1" y="10"/>
                        </a:cubicBezTo>
                        <a:cubicBezTo>
                          <a:pt x="1" y="11"/>
                          <a:pt x="1" y="11"/>
                          <a:pt x="1" y="11"/>
                        </a:cubicBezTo>
                        <a:cubicBezTo>
                          <a:pt x="2" y="13"/>
                          <a:pt x="4" y="14"/>
                          <a:pt x="7" y="14"/>
                        </a:cubicBezTo>
                        <a:cubicBezTo>
                          <a:pt x="7" y="14"/>
                          <a:pt x="8" y="14"/>
                          <a:pt x="9" y="14"/>
                        </a:cubicBezTo>
                        <a:cubicBezTo>
                          <a:pt x="15" y="12"/>
                          <a:pt x="15" y="12"/>
                          <a:pt x="15" y="12"/>
                        </a:cubicBezTo>
                        <a:cubicBezTo>
                          <a:pt x="13" y="8"/>
                          <a:pt x="11" y="4"/>
                          <a:pt x="9" y="0"/>
                        </a:cubicBezTo>
                      </a:path>
                    </a:pathLst>
                  </a:custGeom>
                  <a:solidFill>
                    <a:schemeClr val="bg1">
                      <a:lumMod val="95000"/>
                    </a:schemeClr>
                  </a:solidFill>
                  <a:ln>
                    <a:noFill/>
                  </a:ln>
                  <a:effectLst>
                    <a:innerShdw blurRad="19050" dist="6350" dir="9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8" name="Freeform 338"/>
                  <p:cNvSpPr/>
                  <p:nvPr/>
                </p:nvSpPr>
                <p:spPr bwMode="auto">
                  <a:xfrm>
                    <a:off x="1032869" y="2847182"/>
                    <a:ext cx="55563" cy="52388"/>
                  </a:xfrm>
                  <a:custGeom>
                    <a:avLst/>
                    <a:gdLst>
                      <a:gd name="T0" fmla="*/ 8 w 15"/>
                      <a:gd name="T1" fmla="*/ 0 h 14"/>
                      <a:gd name="T2" fmla="*/ 5 w 15"/>
                      <a:gd name="T3" fmla="*/ 1 h 14"/>
                      <a:gd name="T4" fmla="*/ 0 w 15"/>
                      <a:gd name="T5" fmla="*/ 4 h 14"/>
                      <a:gd name="T6" fmla="*/ 2 w 15"/>
                      <a:gd name="T7" fmla="*/ 6 h 14"/>
                      <a:gd name="T8" fmla="*/ 8 w 15"/>
                      <a:gd name="T9" fmla="*/ 14 h 14"/>
                      <a:gd name="T10" fmla="*/ 12 w 15"/>
                      <a:gd name="T11" fmla="*/ 10 h 14"/>
                      <a:gd name="T12" fmla="*/ 13 w 15"/>
                      <a:gd name="T13" fmla="*/ 2 h 14"/>
                      <a:gd name="T14" fmla="*/ 12 w 15"/>
                      <a:gd name="T15" fmla="*/ 2 h 14"/>
                      <a:gd name="T16" fmla="*/ 8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8" y="0"/>
                        </a:moveTo>
                        <a:cubicBezTo>
                          <a:pt x="7" y="0"/>
                          <a:pt x="6" y="0"/>
                          <a:pt x="5" y="1"/>
                        </a:cubicBezTo>
                        <a:cubicBezTo>
                          <a:pt x="0" y="4"/>
                          <a:pt x="0" y="4"/>
                          <a:pt x="0" y="4"/>
                        </a:cubicBezTo>
                        <a:cubicBezTo>
                          <a:pt x="0" y="5"/>
                          <a:pt x="1" y="6"/>
                          <a:pt x="2" y="6"/>
                        </a:cubicBezTo>
                        <a:cubicBezTo>
                          <a:pt x="4" y="9"/>
                          <a:pt x="6" y="12"/>
                          <a:pt x="8" y="14"/>
                        </a:cubicBezTo>
                        <a:cubicBezTo>
                          <a:pt x="12" y="10"/>
                          <a:pt x="12" y="10"/>
                          <a:pt x="12" y="10"/>
                        </a:cubicBezTo>
                        <a:cubicBezTo>
                          <a:pt x="15" y="8"/>
                          <a:pt x="15" y="5"/>
                          <a:pt x="13" y="2"/>
                        </a:cubicBezTo>
                        <a:cubicBezTo>
                          <a:pt x="12" y="2"/>
                          <a:pt x="12" y="2"/>
                          <a:pt x="12" y="2"/>
                        </a:cubicBezTo>
                        <a:cubicBezTo>
                          <a:pt x="11" y="0"/>
                          <a:pt x="10" y="0"/>
                          <a:pt x="8" y="0"/>
                        </a:cubicBezTo>
                      </a:path>
                    </a:pathLst>
                  </a:custGeom>
                  <a:solidFill>
                    <a:schemeClr val="bg1">
                      <a:lumMod val="95000"/>
                    </a:schemeClr>
                  </a:solidFill>
                  <a:ln>
                    <a:noFill/>
                  </a:ln>
                  <a:effectLst>
                    <a:innerShdw blurRad="19050" dist="6350" dir="18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9" name="Freeform 339"/>
                  <p:cNvSpPr/>
                  <p:nvPr/>
                </p:nvSpPr>
                <p:spPr bwMode="auto">
                  <a:xfrm>
                    <a:off x="1798838" y="2253457"/>
                    <a:ext cx="60325" cy="55563"/>
                  </a:xfrm>
                  <a:custGeom>
                    <a:avLst/>
                    <a:gdLst>
                      <a:gd name="T0" fmla="*/ 7 w 16"/>
                      <a:gd name="T1" fmla="*/ 0 h 15"/>
                      <a:gd name="T2" fmla="*/ 3 w 16"/>
                      <a:gd name="T3" fmla="*/ 4 h 15"/>
                      <a:gd name="T4" fmla="*/ 2 w 16"/>
                      <a:gd name="T5" fmla="*/ 12 h 15"/>
                      <a:gd name="T6" fmla="*/ 3 w 16"/>
                      <a:gd name="T7" fmla="*/ 13 h 15"/>
                      <a:gd name="T8" fmla="*/ 7 w 16"/>
                      <a:gd name="T9" fmla="*/ 15 h 15"/>
                      <a:gd name="T10" fmla="*/ 10 w 16"/>
                      <a:gd name="T11" fmla="*/ 14 h 15"/>
                      <a:gd name="T12" fmla="*/ 16 w 16"/>
                      <a:gd name="T13" fmla="*/ 11 h 15"/>
                      <a:gd name="T14" fmla="*/ 7 w 16"/>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
                        <a:moveTo>
                          <a:pt x="7" y="0"/>
                        </a:moveTo>
                        <a:cubicBezTo>
                          <a:pt x="3" y="4"/>
                          <a:pt x="3" y="4"/>
                          <a:pt x="3" y="4"/>
                        </a:cubicBezTo>
                        <a:cubicBezTo>
                          <a:pt x="1" y="6"/>
                          <a:pt x="0" y="10"/>
                          <a:pt x="2" y="12"/>
                        </a:cubicBezTo>
                        <a:cubicBezTo>
                          <a:pt x="3" y="13"/>
                          <a:pt x="3" y="13"/>
                          <a:pt x="3" y="13"/>
                        </a:cubicBezTo>
                        <a:cubicBezTo>
                          <a:pt x="4" y="14"/>
                          <a:pt x="5" y="15"/>
                          <a:pt x="7" y="15"/>
                        </a:cubicBezTo>
                        <a:cubicBezTo>
                          <a:pt x="8" y="15"/>
                          <a:pt x="9" y="15"/>
                          <a:pt x="10" y="14"/>
                        </a:cubicBezTo>
                        <a:cubicBezTo>
                          <a:pt x="16" y="11"/>
                          <a:pt x="16" y="11"/>
                          <a:pt x="16" y="11"/>
                        </a:cubicBezTo>
                        <a:cubicBezTo>
                          <a:pt x="13" y="7"/>
                          <a:pt x="10" y="4"/>
                          <a:pt x="7" y="0"/>
                        </a:cubicBezTo>
                      </a:path>
                    </a:pathLst>
                  </a:custGeom>
                  <a:solidFill>
                    <a:schemeClr val="bg1">
                      <a:lumMod val="95000"/>
                    </a:schemeClr>
                  </a:solidFill>
                  <a:ln>
                    <a:noFill/>
                  </a:ln>
                  <a:effectLst>
                    <a:innerShdw blurRad="19050" dist="6350" dir="9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70" name="Freeform 341"/>
                  <p:cNvSpPr/>
                  <p:nvPr/>
                </p:nvSpPr>
                <p:spPr bwMode="auto">
                  <a:xfrm>
                    <a:off x="1120975" y="2935288"/>
                    <a:ext cx="61913" cy="57150"/>
                  </a:xfrm>
                  <a:custGeom>
                    <a:avLst/>
                    <a:gdLst>
                      <a:gd name="T0" fmla="*/ 9 w 16"/>
                      <a:gd name="T1" fmla="*/ 0 h 15"/>
                      <a:gd name="T2" fmla="*/ 4 w 16"/>
                      <a:gd name="T3" fmla="*/ 3 h 15"/>
                      <a:gd name="T4" fmla="*/ 0 w 16"/>
                      <a:gd name="T5" fmla="*/ 7 h 15"/>
                      <a:gd name="T6" fmla="*/ 3 w 16"/>
                      <a:gd name="T7" fmla="*/ 9 h 15"/>
                      <a:gd name="T8" fmla="*/ 11 w 16"/>
                      <a:gd name="T9" fmla="*/ 15 h 15"/>
                      <a:gd name="T10" fmla="*/ 14 w 16"/>
                      <a:gd name="T11" fmla="*/ 10 h 15"/>
                      <a:gd name="T12" fmla="*/ 13 w 16"/>
                      <a:gd name="T13" fmla="*/ 2 h 15"/>
                      <a:gd name="T14" fmla="*/ 12 w 16"/>
                      <a:gd name="T15" fmla="*/ 1 h 15"/>
                      <a:gd name="T16" fmla="*/ 9 w 1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9" y="0"/>
                        </a:moveTo>
                        <a:cubicBezTo>
                          <a:pt x="7" y="0"/>
                          <a:pt x="5" y="1"/>
                          <a:pt x="4" y="3"/>
                        </a:cubicBezTo>
                        <a:cubicBezTo>
                          <a:pt x="0" y="7"/>
                          <a:pt x="0" y="7"/>
                          <a:pt x="0" y="7"/>
                        </a:cubicBezTo>
                        <a:cubicBezTo>
                          <a:pt x="1" y="8"/>
                          <a:pt x="2" y="8"/>
                          <a:pt x="3" y="9"/>
                        </a:cubicBezTo>
                        <a:cubicBezTo>
                          <a:pt x="5" y="11"/>
                          <a:pt x="8" y="13"/>
                          <a:pt x="11" y="15"/>
                        </a:cubicBezTo>
                        <a:cubicBezTo>
                          <a:pt x="14" y="10"/>
                          <a:pt x="14" y="10"/>
                          <a:pt x="14" y="10"/>
                        </a:cubicBezTo>
                        <a:cubicBezTo>
                          <a:pt x="16" y="7"/>
                          <a:pt x="15" y="4"/>
                          <a:pt x="13" y="2"/>
                        </a:cubicBezTo>
                        <a:cubicBezTo>
                          <a:pt x="12" y="1"/>
                          <a:pt x="12" y="1"/>
                          <a:pt x="12" y="1"/>
                        </a:cubicBezTo>
                        <a:cubicBezTo>
                          <a:pt x="11" y="1"/>
                          <a:pt x="10" y="0"/>
                          <a:pt x="9" y="0"/>
                        </a:cubicBezTo>
                      </a:path>
                    </a:pathLst>
                  </a:custGeom>
                  <a:solidFill>
                    <a:schemeClr val="bg1">
                      <a:lumMod val="95000"/>
                    </a:schemeClr>
                  </a:solidFill>
                  <a:ln>
                    <a:noFill/>
                  </a:ln>
                  <a:effectLst>
                    <a:innerShdw blurRad="19050" dist="6350" dir="18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71" name="Freeform 344"/>
                  <p:cNvSpPr/>
                  <p:nvPr/>
                </p:nvSpPr>
                <p:spPr bwMode="auto">
                  <a:xfrm>
                    <a:off x="1711525" y="2169319"/>
                    <a:ext cx="60325" cy="53975"/>
                  </a:xfrm>
                  <a:custGeom>
                    <a:avLst/>
                    <a:gdLst>
                      <a:gd name="T0" fmla="*/ 5 w 16"/>
                      <a:gd name="T1" fmla="*/ 0 h 14"/>
                      <a:gd name="T2" fmla="*/ 2 w 16"/>
                      <a:gd name="T3" fmla="*/ 5 h 14"/>
                      <a:gd name="T4" fmla="*/ 3 w 16"/>
                      <a:gd name="T5" fmla="*/ 12 h 14"/>
                      <a:gd name="T6" fmla="*/ 4 w 16"/>
                      <a:gd name="T7" fmla="*/ 13 h 14"/>
                      <a:gd name="T8" fmla="*/ 7 w 16"/>
                      <a:gd name="T9" fmla="*/ 14 h 14"/>
                      <a:gd name="T10" fmla="*/ 11 w 16"/>
                      <a:gd name="T11" fmla="*/ 12 h 14"/>
                      <a:gd name="T12" fmla="*/ 16 w 16"/>
                      <a:gd name="T13" fmla="*/ 8 h 14"/>
                      <a:gd name="T14" fmla="*/ 16 w 16"/>
                      <a:gd name="T15" fmla="*/ 8 h 14"/>
                      <a:gd name="T16" fmla="*/ 14 w 16"/>
                      <a:gd name="T17" fmla="*/ 6 h 14"/>
                      <a:gd name="T18" fmla="*/ 5 w 16"/>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5" y="0"/>
                        </a:moveTo>
                        <a:cubicBezTo>
                          <a:pt x="2" y="5"/>
                          <a:pt x="2" y="5"/>
                          <a:pt x="2" y="5"/>
                        </a:cubicBezTo>
                        <a:cubicBezTo>
                          <a:pt x="0" y="7"/>
                          <a:pt x="0" y="10"/>
                          <a:pt x="3" y="12"/>
                        </a:cubicBezTo>
                        <a:cubicBezTo>
                          <a:pt x="4" y="13"/>
                          <a:pt x="4" y="13"/>
                          <a:pt x="4" y="13"/>
                        </a:cubicBezTo>
                        <a:cubicBezTo>
                          <a:pt x="5" y="14"/>
                          <a:pt x="6" y="14"/>
                          <a:pt x="7" y="14"/>
                        </a:cubicBezTo>
                        <a:cubicBezTo>
                          <a:pt x="9" y="14"/>
                          <a:pt x="10" y="13"/>
                          <a:pt x="11" y="12"/>
                        </a:cubicBezTo>
                        <a:cubicBezTo>
                          <a:pt x="16" y="8"/>
                          <a:pt x="16" y="8"/>
                          <a:pt x="16" y="8"/>
                        </a:cubicBezTo>
                        <a:cubicBezTo>
                          <a:pt x="16" y="8"/>
                          <a:pt x="16" y="8"/>
                          <a:pt x="16" y="8"/>
                        </a:cubicBezTo>
                        <a:cubicBezTo>
                          <a:pt x="15" y="7"/>
                          <a:pt x="14" y="7"/>
                          <a:pt x="14" y="6"/>
                        </a:cubicBezTo>
                        <a:cubicBezTo>
                          <a:pt x="11" y="4"/>
                          <a:pt x="8" y="2"/>
                          <a:pt x="5" y="0"/>
                        </a:cubicBezTo>
                      </a:path>
                    </a:pathLst>
                  </a:custGeom>
                  <a:solidFill>
                    <a:schemeClr val="bg1">
                      <a:lumMod val="95000"/>
                    </a:schemeClr>
                  </a:solidFill>
                  <a:ln>
                    <a:noFill/>
                  </a:ln>
                  <a:effectLst>
                    <a:innerShdw blurRad="19050" dist="6350" dir="78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72" name="Freeform 346"/>
                  <p:cNvSpPr/>
                  <p:nvPr/>
                </p:nvSpPr>
                <p:spPr bwMode="auto">
                  <a:xfrm>
                    <a:off x="1235275" y="3000376"/>
                    <a:ext cx="57150" cy="52388"/>
                  </a:xfrm>
                  <a:custGeom>
                    <a:avLst/>
                    <a:gdLst>
                      <a:gd name="T0" fmla="*/ 8 w 15"/>
                      <a:gd name="T1" fmla="*/ 0 h 14"/>
                      <a:gd name="T2" fmla="*/ 3 w 15"/>
                      <a:gd name="T3" fmla="*/ 4 h 14"/>
                      <a:gd name="T4" fmla="*/ 0 w 15"/>
                      <a:gd name="T5" fmla="*/ 9 h 14"/>
                      <a:gd name="T6" fmla="*/ 0 w 15"/>
                      <a:gd name="T7" fmla="*/ 9 h 14"/>
                      <a:gd name="T8" fmla="*/ 12 w 15"/>
                      <a:gd name="T9" fmla="*/ 14 h 14"/>
                      <a:gd name="T10" fmla="*/ 14 w 15"/>
                      <a:gd name="T11" fmla="*/ 8 h 14"/>
                      <a:gd name="T12" fmla="*/ 11 w 15"/>
                      <a:gd name="T13" fmla="*/ 1 h 14"/>
                      <a:gd name="T14" fmla="*/ 10 w 15"/>
                      <a:gd name="T15" fmla="*/ 1 h 14"/>
                      <a:gd name="T16" fmla="*/ 8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8" y="0"/>
                        </a:moveTo>
                        <a:cubicBezTo>
                          <a:pt x="6" y="0"/>
                          <a:pt x="3" y="2"/>
                          <a:pt x="3" y="4"/>
                        </a:cubicBezTo>
                        <a:cubicBezTo>
                          <a:pt x="0" y="9"/>
                          <a:pt x="0" y="9"/>
                          <a:pt x="0" y="9"/>
                        </a:cubicBezTo>
                        <a:cubicBezTo>
                          <a:pt x="0" y="9"/>
                          <a:pt x="0" y="9"/>
                          <a:pt x="0" y="9"/>
                        </a:cubicBezTo>
                        <a:cubicBezTo>
                          <a:pt x="4" y="11"/>
                          <a:pt x="8" y="13"/>
                          <a:pt x="12" y="14"/>
                        </a:cubicBezTo>
                        <a:cubicBezTo>
                          <a:pt x="14" y="8"/>
                          <a:pt x="14" y="8"/>
                          <a:pt x="14" y="8"/>
                        </a:cubicBezTo>
                        <a:cubicBezTo>
                          <a:pt x="15" y="5"/>
                          <a:pt x="13" y="2"/>
                          <a:pt x="11" y="1"/>
                        </a:cubicBezTo>
                        <a:cubicBezTo>
                          <a:pt x="10" y="1"/>
                          <a:pt x="10" y="1"/>
                          <a:pt x="10" y="1"/>
                        </a:cubicBezTo>
                        <a:cubicBezTo>
                          <a:pt x="9" y="0"/>
                          <a:pt x="8" y="0"/>
                          <a:pt x="8" y="0"/>
                        </a:cubicBezTo>
                      </a:path>
                    </a:pathLst>
                  </a:custGeom>
                  <a:solidFill>
                    <a:schemeClr val="bg1">
                      <a:lumMod val="95000"/>
                    </a:schemeClr>
                  </a:solidFill>
                  <a:ln>
                    <a:noFill/>
                  </a:ln>
                  <a:effectLst>
                    <a:innerShdw blurRad="19050" dist="6350" dir="18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73" name="Freeform 349"/>
                  <p:cNvSpPr/>
                  <p:nvPr/>
                </p:nvSpPr>
                <p:spPr bwMode="auto">
                  <a:xfrm>
                    <a:off x="1605163" y="2108994"/>
                    <a:ext cx="57150" cy="52388"/>
                  </a:xfrm>
                  <a:custGeom>
                    <a:avLst/>
                    <a:gdLst>
                      <a:gd name="T0" fmla="*/ 3 w 15"/>
                      <a:gd name="T1" fmla="*/ 0 h 14"/>
                      <a:gd name="T2" fmla="*/ 1 w 15"/>
                      <a:gd name="T3" fmla="*/ 6 h 14"/>
                      <a:gd name="T4" fmla="*/ 4 w 15"/>
                      <a:gd name="T5" fmla="*/ 13 h 14"/>
                      <a:gd name="T6" fmla="*/ 5 w 15"/>
                      <a:gd name="T7" fmla="*/ 13 h 14"/>
                      <a:gd name="T8" fmla="*/ 7 w 15"/>
                      <a:gd name="T9" fmla="*/ 14 h 14"/>
                      <a:gd name="T10" fmla="*/ 12 w 15"/>
                      <a:gd name="T11" fmla="*/ 10 h 14"/>
                      <a:gd name="T12" fmla="*/ 15 w 15"/>
                      <a:gd name="T13" fmla="*/ 5 h 14"/>
                      <a:gd name="T14" fmla="*/ 15 w 15"/>
                      <a:gd name="T15" fmla="*/ 5 h 14"/>
                      <a:gd name="T16" fmla="*/ 3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3" y="0"/>
                        </a:moveTo>
                        <a:cubicBezTo>
                          <a:pt x="1" y="6"/>
                          <a:pt x="1" y="6"/>
                          <a:pt x="1" y="6"/>
                        </a:cubicBezTo>
                        <a:cubicBezTo>
                          <a:pt x="0" y="8"/>
                          <a:pt x="1" y="12"/>
                          <a:pt x="4" y="13"/>
                        </a:cubicBezTo>
                        <a:cubicBezTo>
                          <a:pt x="5" y="13"/>
                          <a:pt x="5" y="13"/>
                          <a:pt x="5" y="13"/>
                        </a:cubicBezTo>
                        <a:cubicBezTo>
                          <a:pt x="6" y="14"/>
                          <a:pt x="6" y="14"/>
                          <a:pt x="7" y="14"/>
                        </a:cubicBezTo>
                        <a:cubicBezTo>
                          <a:pt x="9" y="14"/>
                          <a:pt x="11" y="13"/>
                          <a:pt x="12" y="10"/>
                        </a:cubicBezTo>
                        <a:cubicBezTo>
                          <a:pt x="15" y="5"/>
                          <a:pt x="15" y="5"/>
                          <a:pt x="15" y="5"/>
                        </a:cubicBezTo>
                        <a:cubicBezTo>
                          <a:pt x="15" y="5"/>
                          <a:pt x="15" y="5"/>
                          <a:pt x="15" y="5"/>
                        </a:cubicBezTo>
                        <a:cubicBezTo>
                          <a:pt x="11" y="3"/>
                          <a:pt x="7" y="2"/>
                          <a:pt x="3" y="0"/>
                        </a:cubicBezTo>
                      </a:path>
                    </a:pathLst>
                  </a:custGeom>
                  <a:solidFill>
                    <a:schemeClr val="bg1">
                      <a:lumMod val="95000"/>
                    </a:schemeClr>
                  </a:solidFill>
                  <a:ln>
                    <a:noFill/>
                  </a:ln>
                  <a:effectLst>
                    <a:innerShdw blurRad="19050" dist="6350" dir="6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74" name="Freeform 351"/>
                  <p:cNvSpPr/>
                  <p:nvPr/>
                </p:nvSpPr>
                <p:spPr bwMode="auto">
                  <a:xfrm>
                    <a:off x="1360688" y="3036094"/>
                    <a:ext cx="52388" cy="46038"/>
                  </a:xfrm>
                  <a:custGeom>
                    <a:avLst/>
                    <a:gdLst>
                      <a:gd name="T0" fmla="*/ 7 w 14"/>
                      <a:gd name="T1" fmla="*/ 0 h 12"/>
                      <a:gd name="T2" fmla="*/ 1 w 14"/>
                      <a:gd name="T3" fmla="*/ 5 h 12"/>
                      <a:gd name="T4" fmla="*/ 0 w 14"/>
                      <a:gd name="T5" fmla="*/ 11 h 12"/>
                      <a:gd name="T6" fmla="*/ 9 w 14"/>
                      <a:gd name="T7" fmla="*/ 12 h 12"/>
                      <a:gd name="T8" fmla="*/ 13 w 14"/>
                      <a:gd name="T9" fmla="*/ 12 h 12"/>
                      <a:gd name="T10" fmla="*/ 13 w 14"/>
                      <a:gd name="T11" fmla="*/ 12 h 12"/>
                      <a:gd name="T12" fmla="*/ 13 w 14"/>
                      <a:gd name="T13" fmla="*/ 6 h 12"/>
                      <a:gd name="T14" fmla="*/ 8 w 14"/>
                      <a:gd name="T15" fmla="*/ 0 h 12"/>
                      <a:gd name="T16" fmla="*/ 7 w 14"/>
                      <a:gd name="T17" fmla="*/ 0 h 12"/>
                      <a:gd name="T18" fmla="*/ 7 w 1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
                        <a:moveTo>
                          <a:pt x="7" y="0"/>
                        </a:moveTo>
                        <a:cubicBezTo>
                          <a:pt x="4" y="0"/>
                          <a:pt x="2" y="2"/>
                          <a:pt x="1" y="5"/>
                        </a:cubicBezTo>
                        <a:cubicBezTo>
                          <a:pt x="0" y="11"/>
                          <a:pt x="0" y="11"/>
                          <a:pt x="0" y="11"/>
                        </a:cubicBezTo>
                        <a:cubicBezTo>
                          <a:pt x="3" y="11"/>
                          <a:pt x="6" y="12"/>
                          <a:pt x="9" y="12"/>
                        </a:cubicBezTo>
                        <a:cubicBezTo>
                          <a:pt x="10" y="12"/>
                          <a:pt x="12" y="12"/>
                          <a:pt x="13" y="12"/>
                        </a:cubicBezTo>
                        <a:cubicBezTo>
                          <a:pt x="13" y="12"/>
                          <a:pt x="13" y="12"/>
                          <a:pt x="13" y="12"/>
                        </a:cubicBezTo>
                        <a:cubicBezTo>
                          <a:pt x="13" y="6"/>
                          <a:pt x="13" y="6"/>
                          <a:pt x="13" y="6"/>
                        </a:cubicBezTo>
                        <a:cubicBezTo>
                          <a:pt x="14" y="3"/>
                          <a:pt x="11" y="0"/>
                          <a:pt x="8" y="0"/>
                        </a:cubicBezTo>
                        <a:cubicBezTo>
                          <a:pt x="7" y="0"/>
                          <a:pt x="7" y="0"/>
                          <a:pt x="7" y="0"/>
                        </a:cubicBezTo>
                        <a:cubicBezTo>
                          <a:pt x="7" y="0"/>
                          <a:pt x="7" y="0"/>
                          <a:pt x="7" y="0"/>
                        </a:cubicBezTo>
                      </a:path>
                    </a:pathLst>
                  </a:custGeom>
                  <a:solidFill>
                    <a:schemeClr val="bg1">
                      <a:lumMod val="95000"/>
                    </a:schemeClr>
                  </a:solidFill>
                  <a:ln>
                    <a:noFill/>
                  </a:ln>
                  <a:effectLst>
                    <a:innerShdw blurRad="19050" dist="6350" dir="174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75" name="Freeform 354"/>
                  <p:cNvSpPr/>
                  <p:nvPr/>
                </p:nvSpPr>
                <p:spPr bwMode="auto">
                  <a:xfrm>
                    <a:off x="1489275" y="2082007"/>
                    <a:ext cx="52388" cy="46038"/>
                  </a:xfrm>
                  <a:custGeom>
                    <a:avLst/>
                    <a:gdLst>
                      <a:gd name="T0" fmla="*/ 1 w 14"/>
                      <a:gd name="T1" fmla="*/ 0 h 12"/>
                      <a:gd name="T2" fmla="*/ 0 w 14"/>
                      <a:gd name="T3" fmla="*/ 6 h 12"/>
                      <a:gd name="T4" fmla="*/ 5 w 14"/>
                      <a:gd name="T5" fmla="*/ 12 h 12"/>
                      <a:gd name="T6" fmla="*/ 6 w 14"/>
                      <a:gd name="T7" fmla="*/ 12 h 12"/>
                      <a:gd name="T8" fmla="*/ 7 w 14"/>
                      <a:gd name="T9" fmla="*/ 12 h 12"/>
                      <a:gd name="T10" fmla="*/ 12 w 14"/>
                      <a:gd name="T11" fmla="*/ 8 h 12"/>
                      <a:gd name="T12" fmla="*/ 14 w 14"/>
                      <a:gd name="T13" fmla="*/ 2 h 12"/>
                      <a:gd name="T14" fmla="*/ 14 w 14"/>
                      <a:gd name="T15" fmla="*/ 2 h 12"/>
                      <a:gd name="T16" fmla="*/ 5 w 14"/>
                      <a:gd name="T17" fmla="*/ 0 h 12"/>
                      <a:gd name="T18" fmla="*/ 1 w 1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
                        <a:moveTo>
                          <a:pt x="1" y="0"/>
                        </a:moveTo>
                        <a:cubicBezTo>
                          <a:pt x="0" y="6"/>
                          <a:pt x="0" y="6"/>
                          <a:pt x="0" y="6"/>
                        </a:cubicBezTo>
                        <a:cubicBezTo>
                          <a:pt x="0" y="9"/>
                          <a:pt x="2" y="12"/>
                          <a:pt x="5" y="12"/>
                        </a:cubicBezTo>
                        <a:cubicBezTo>
                          <a:pt x="6" y="12"/>
                          <a:pt x="6" y="12"/>
                          <a:pt x="6" y="12"/>
                        </a:cubicBezTo>
                        <a:cubicBezTo>
                          <a:pt x="6" y="12"/>
                          <a:pt x="7" y="12"/>
                          <a:pt x="7" y="12"/>
                        </a:cubicBezTo>
                        <a:cubicBezTo>
                          <a:pt x="10" y="12"/>
                          <a:pt x="12" y="10"/>
                          <a:pt x="12" y="8"/>
                        </a:cubicBezTo>
                        <a:cubicBezTo>
                          <a:pt x="14" y="2"/>
                          <a:pt x="14" y="2"/>
                          <a:pt x="14" y="2"/>
                        </a:cubicBezTo>
                        <a:cubicBezTo>
                          <a:pt x="14" y="2"/>
                          <a:pt x="14" y="2"/>
                          <a:pt x="14" y="2"/>
                        </a:cubicBezTo>
                        <a:cubicBezTo>
                          <a:pt x="11" y="1"/>
                          <a:pt x="8" y="1"/>
                          <a:pt x="5" y="0"/>
                        </a:cubicBezTo>
                        <a:cubicBezTo>
                          <a:pt x="4" y="0"/>
                          <a:pt x="2" y="0"/>
                          <a:pt x="1" y="0"/>
                        </a:cubicBezTo>
                      </a:path>
                    </a:pathLst>
                  </a:custGeom>
                  <a:solidFill>
                    <a:schemeClr val="bg1">
                      <a:lumMod val="95000"/>
                    </a:schemeClr>
                  </a:solidFill>
                  <a:ln>
                    <a:noFill/>
                  </a:ln>
                  <a:effectLst>
                    <a:innerShdw blurRad="19050" dist="6350" dir="54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76" name="Freeform 356"/>
                  <p:cNvSpPr/>
                  <p:nvPr/>
                </p:nvSpPr>
                <p:spPr bwMode="auto">
                  <a:xfrm>
                    <a:off x="1492450" y="3036094"/>
                    <a:ext cx="49213" cy="46038"/>
                  </a:xfrm>
                  <a:custGeom>
                    <a:avLst/>
                    <a:gdLst>
                      <a:gd name="T0" fmla="*/ 6 w 13"/>
                      <a:gd name="T1" fmla="*/ 0 h 12"/>
                      <a:gd name="T2" fmla="*/ 6 w 13"/>
                      <a:gd name="T3" fmla="*/ 0 h 12"/>
                      <a:gd name="T4" fmla="*/ 5 w 13"/>
                      <a:gd name="T5" fmla="*/ 0 h 12"/>
                      <a:gd name="T6" fmla="*/ 0 w 13"/>
                      <a:gd name="T7" fmla="*/ 6 h 12"/>
                      <a:gd name="T8" fmla="*/ 1 w 13"/>
                      <a:gd name="T9" fmla="*/ 12 h 12"/>
                      <a:gd name="T10" fmla="*/ 1 w 13"/>
                      <a:gd name="T11" fmla="*/ 12 h 12"/>
                      <a:gd name="T12" fmla="*/ 13 w 13"/>
                      <a:gd name="T13" fmla="*/ 10 h 12"/>
                      <a:gd name="T14" fmla="*/ 12 w 13"/>
                      <a:gd name="T15" fmla="*/ 4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5" y="0"/>
                          <a:pt x="5" y="0"/>
                          <a:pt x="5" y="0"/>
                        </a:cubicBezTo>
                        <a:cubicBezTo>
                          <a:pt x="2" y="0"/>
                          <a:pt x="0" y="3"/>
                          <a:pt x="0" y="6"/>
                        </a:cubicBezTo>
                        <a:cubicBezTo>
                          <a:pt x="1" y="12"/>
                          <a:pt x="1" y="12"/>
                          <a:pt x="1" y="12"/>
                        </a:cubicBezTo>
                        <a:cubicBezTo>
                          <a:pt x="1" y="12"/>
                          <a:pt x="1" y="12"/>
                          <a:pt x="1" y="12"/>
                        </a:cubicBezTo>
                        <a:cubicBezTo>
                          <a:pt x="5" y="12"/>
                          <a:pt x="9" y="11"/>
                          <a:pt x="13" y="10"/>
                        </a:cubicBezTo>
                        <a:cubicBezTo>
                          <a:pt x="12" y="4"/>
                          <a:pt x="12" y="4"/>
                          <a:pt x="12" y="4"/>
                        </a:cubicBezTo>
                        <a:cubicBezTo>
                          <a:pt x="12" y="2"/>
                          <a:pt x="9" y="0"/>
                          <a:pt x="6" y="0"/>
                        </a:cubicBezTo>
                      </a:path>
                    </a:pathLst>
                  </a:custGeom>
                  <a:solidFill>
                    <a:schemeClr val="bg1">
                      <a:lumMod val="95000"/>
                    </a:schemeClr>
                  </a:solidFill>
                  <a:ln>
                    <a:noFill/>
                  </a:ln>
                  <a:effectLst>
                    <a:innerShdw blurRad="19050" dist="6350" dir="162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77" name="Freeform 358"/>
                  <p:cNvSpPr/>
                  <p:nvPr/>
                </p:nvSpPr>
                <p:spPr bwMode="auto">
                  <a:xfrm>
                    <a:off x="1363863" y="2082007"/>
                    <a:ext cx="49213" cy="46038"/>
                  </a:xfrm>
                  <a:custGeom>
                    <a:avLst/>
                    <a:gdLst>
                      <a:gd name="T0" fmla="*/ 13 w 13"/>
                      <a:gd name="T1" fmla="*/ 0 h 12"/>
                      <a:gd name="T2" fmla="*/ 5 w 13"/>
                      <a:gd name="T3" fmla="*/ 1 h 12"/>
                      <a:gd name="T4" fmla="*/ 0 w 13"/>
                      <a:gd name="T5" fmla="*/ 1 h 12"/>
                      <a:gd name="T6" fmla="*/ 1 w 13"/>
                      <a:gd name="T7" fmla="*/ 7 h 12"/>
                      <a:gd name="T8" fmla="*/ 6 w 13"/>
                      <a:gd name="T9" fmla="*/ 12 h 12"/>
                      <a:gd name="T10" fmla="*/ 7 w 13"/>
                      <a:gd name="T11" fmla="*/ 12 h 12"/>
                      <a:gd name="T12" fmla="*/ 8 w 13"/>
                      <a:gd name="T13" fmla="*/ 12 h 12"/>
                      <a:gd name="T14" fmla="*/ 13 w 13"/>
                      <a:gd name="T15" fmla="*/ 6 h 12"/>
                      <a:gd name="T16" fmla="*/ 13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13" y="0"/>
                        </a:moveTo>
                        <a:cubicBezTo>
                          <a:pt x="10" y="0"/>
                          <a:pt x="7" y="0"/>
                          <a:pt x="5" y="1"/>
                        </a:cubicBezTo>
                        <a:cubicBezTo>
                          <a:pt x="3" y="1"/>
                          <a:pt x="1" y="1"/>
                          <a:pt x="0" y="1"/>
                        </a:cubicBezTo>
                        <a:cubicBezTo>
                          <a:pt x="1" y="7"/>
                          <a:pt x="1" y="7"/>
                          <a:pt x="1" y="7"/>
                        </a:cubicBezTo>
                        <a:cubicBezTo>
                          <a:pt x="1" y="10"/>
                          <a:pt x="3" y="12"/>
                          <a:pt x="6" y="12"/>
                        </a:cubicBezTo>
                        <a:cubicBezTo>
                          <a:pt x="6" y="12"/>
                          <a:pt x="7" y="12"/>
                          <a:pt x="7" y="12"/>
                        </a:cubicBezTo>
                        <a:cubicBezTo>
                          <a:pt x="8" y="12"/>
                          <a:pt x="8" y="12"/>
                          <a:pt x="8" y="12"/>
                        </a:cubicBezTo>
                        <a:cubicBezTo>
                          <a:pt x="11" y="12"/>
                          <a:pt x="13" y="9"/>
                          <a:pt x="13" y="6"/>
                        </a:cubicBezTo>
                        <a:cubicBezTo>
                          <a:pt x="13" y="0"/>
                          <a:pt x="13" y="0"/>
                          <a:pt x="13"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grpSp>
          </p:grpSp>
          <p:sp>
            <p:nvSpPr>
              <p:cNvPr id="51" name="椭圆 50"/>
              <p:cNvSpPr/>
              <p:nvPr/>
            </p:nvSpPr>
            <p:spPr>
              <a:xfrm>
                <a:off x="3514793" y="2033015"/>
                <a:ext cx="904383" cy="904383"/>
              </a:xfrm>
              <a:prstGeom prst="ellipse">
                <a:avLst/>
              </a:prstGeom>
              <a:solidFill>
                <a:schemeClr val="accent1"/>
              </a:solidFill>
              <a:ln w="12700">
                <a:gradFill flip="none" rotWithShape="1">
                  <a:gsLst>
                    <a:gs pos="0">
                      <a:schemeClr val="bg1">
                        <a:lumMod val="75000"/>
                      </a:schemeClr>
                    </a:gs>
                    <a:gs pos="100000">
                      <a:schemeClr val="bg1"/>
                    </a:gs>
                  </a:gsLst>
                  <a:lin ang="2700000" scaled="1"/>
                  <a:tileRect/>
                </a:gra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pic>
          <p:nvPicPr>
            <p:cNvPr id="9" name="图片 8"/>
            <p:cNvPicPr>
              <a:picLocks noChangeAspect="1"/>
            </p:cNvPicPr>
            <p:nvPr/>
          </p:nvPicPr>
          <p:blipFill>
            <a:blip r:embed="rId1"/>
            <a:stretch>
              <a:fillRect/>
            </a:stretch>
          </p:blipFill>
          <p:spPr>
            <a:xfrm>
              <a:off x="4020671" y="2888930"/>
              <a:ext cx="1013839" cy="2297181"/>
            </a:xfrm>
            <a:prstGeom prst="rect">
              <a:avLst/>
            </a:prstGeom>
          </p:spPr>
        </p:pic>
        <p:sp>
          <p:nvSpPr>
            <p:cNvPr id="10" name="Freeform 369"/>
            <p:cNvSpPr/>
            <p:nvPr/>
          </p:nvSpPr>
          <p:spPr bwMode="auto">
            <a:xfrm>
              <a:off x="3538173" y="3569843"/>
              <a:ext cx="3122055" cy="2488228"/>
            </a:xfrm>
            <a:custGeom>
              <a:avLst/>
              <a:gdLst>
                <a:gd name="T0" fmla="*/ 589 w 727"/>
                <a:gd name="T1" fmla="*/ 117 h 579"/>
                <a:gd name="T2" fmla="*/ 589 w 727"/>
                <a:gd name="T3" fmla="*/ 26 h 579"/>
                <a:gd name="T4" fmla="*/ 725 w 727"/>
                <a:gd name="T5" fmla="*/ 0 h 579"/>
                <a:gd name="T6" fmla="*/ 727 w 727"/>
                <a:gd name="T7" fmla="*/ 514 h 579"/>
                <a:gd name="T8" fmla="*/ 0 w 727"/>
                <a:gd name="T9" fmla="*/ 539 h 579"/>
                <a:gd name="T10" fmla="*/ 0 w 727"/>
                <a:gd name="T11" fmla="*/ 451 h 579"/>
                <a:gd name="T12" fmla="*/ 117 w 727"/>
                <a:gd name="T13" fmla="*/ 464 h 579"/>
                <a:gd name="T14" fmla="*/ 117 w 727"/>
                <a:gd name="T15" fmla="*/ 376 h 579"/>
                <a:gd name="T16" fmla="*/ 235 w 727"/>
                <a:gd name="T17" fmla="*/ 384 h 579"/>
                <a:gd name="T18" fmla="*/ 235 w 727"/>
                <a:gd name="T19" fmla="*/ 296 h 579"/>
                <a:gd name="T20" fmla="*/ 353 w 727"/>
                <a:gd name="T21" fmla="*/ 299 h 579"/>
                <a:gd name="T22" fmla="*/ 353 w 727"/>
                <a:gd name="T23" fmla="*/ 211 h 579"/>
                <a:gd name="T24" fmla="*/ 471 w 727"/>
                <a:gd name="T25" fmla="*/ 209 h 579"/>
                <a:gd name="T26" fmla="*/ 471 w 727"/>
                <a:gd name="T27" fmla="*/ 127 h 579"/>
                <a:gd name="T28" fmla="*/ 589 w 727"/>
                <a:gd name="T29" fmla="*/ 117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7" h="579">
                  <a:moveTo>
                    <a:pt x="589" y="117"/>
                  </a:moveTo>
                  <a:cubicBezTo>
                    <a:pt x="589" y="88"/>
                    <a:pt x="589" y="55"/>
                    <a:pt x="589" y="26"/>
                  </a:cubicBezTo>
                  <a:cubicBezTo>
                    <a:pt x="589" y="26"/>
                    <a:pt x="694" y="28"/>
                    <a:pt x="725" y="0"/>
                  </a:cubicBezTo>
                  <a:cubicBezTo>
                    <a:pt x="727" y="514"/>
                    <a:pt x="727" y="514"/>
                    <a:pt x="727" y="514"/>
                  </a:cubicBezTo>
                  <a:cubicBezTo>
                    <a:pt x="674" y="579"/>
                    <a:pt x="240" y="571"/>
                    <a:pt x="0" y="539"/>
                  </a:cubicBezTo>
                  <a:cubicBezTo>
                    <a:pt x="0" y="510"/>
                    <a:pt x="0" y="481"/>
                    <a:pt x="0" y="451"/>
                  </a:cubicBezTo>
                  <a:cubicBezTo>
                    <a:pt x="39" y="456"/>
                    <a:pt x="78" y="461"/>
                    <a:pt x="117" y="464"/>
                  </a:cubicBezTo>
                  <a:cubicBezTo>
                    <a:pt x="117" y="435"/>
                    <a:pt x="117" y="405"/>
                    <a:pt x="117" y="376"/>
                  </a:cubicBezTo>
                  <a:cubicBezTo>
                    <a:pt x="156" y="380"/>
                    <a:pt x="196" y="382"/>
                    <a:pt x="235" y="384"/>
                  </a:cubicBezTo>
                  <a:cubicBezTo>
                    <a:pt x="235" y="355"/>
                    <a:pt x="235" y="325"/>
                    <a:pt x="235" y="296"/>
                  </a:cubicBezTo>
                  <a:cubicBezTo>
                    <a:pt x="274" y="298"/>
                    <a:pt x="314" y="299"/>
                    <a:pt x="353" y="299"/>
                  </a:cubicBezTo>
                  <a:cubicBezTo>
                    <a:pt x="353" y="270"/>
                    <a:pt x="353" y="240"/>
                    <a:pt x="353" y="211"/>
                  </a:cubicBezTo>
                  <a:cubicBezTo>
                    <a:pt x="392" y="211"/>
                    <a:pt x="432" y="210"/>
                    <a:pt x="471" y="209"/>
                  </a:cubicBezTo>
                  <a:cubicBezTo>
                    <a:pt x="471" y="179"/>
                    <a:pt x="471" y="156"/>
                    <a:pt x="471" y="127"/>
                  </a:cubicBezTo>
                  <a:cubicBezTo>
                    <a:pt x="471" y="127"/>
                    <a:pt x="565" y="123"/>
                    <a:pt x="589" y="117"/>
                  </a:cubicBezTo>
                </a:path>
              </a:pathLst>
            </a:custGeom>
            <a:solidFill>
              <a:schemeClr val="accent1"/>
            </a:solidFill>
            <a:ln>
              <a:noFill/>
            </a:ln>
            <a:effectLst/>
          </p:spPr>
          <p:txBody>
            <a:bodyPr vert="horz" wrap="square" lIns="91440" tIns="45720" rIns="91440" bIns="45720" numCol="1" anchor="t" anchorCtr="0" compatLnSpc="1"/>
            <a:lstStyle/>
            <a:p>
              <a:endParaRPr lang="zh-CN" altLang="en-US" sz="2400" dirty="0">
                <a:cs typeface="+mn-ea"/>
                <a:sym typeface="+mn-lt"/>
              </a:endParaRPr>
            </a:p>
          </p:txBody>
        </p:sp>
        <p:sp>
          <p:nvSpPr>
            <p:cNvPr id="11" name="Freeform 378"/>
            <p:cNvSpPr/>
            <p:nvPr/>
          </p:nvSpPr>
          <p:spPr bwMode="auto">
            <a:xfrm>
              <a:off x="2576321" y="1485147"/>
              <a:ext cx="3272363" cy="1883375"/>
            </a:xfrm>
            <a:custGeom>
              <a:avLst/>
              <a:gdLst>
                <a:gd name="T0" fmla="*/ 3 w 762"/>
                <a:gd name="T1" fmla="*/ 0 h 437"/>
                <a:gd name="T2" fmla="*/ 275 w 762"/>
                <a:gd name="T3" fmla="*/ 0 h 437"/>
                <a:gd name="T4" fmla="*/ 275 w 762"/>
                <a:gd name="T5" fmla="*/ 76 h 437"/>
                <a:gd name="T6" fmla="*/ 397 w 762"/>
                <a:gd name="T7" fmla="*/ 76 h 437"/>
                <a:gd name="T8" fmla="*/ 397 w 762"/>
                <a:gd name="T9" fmla="*/ 159 h 437"/>
                <a:gd name="T10" fmla="*/ 519 w 762"/>
                <a:gd name="T11" fmla="*/ 159 h 437"/>
                <a:gd name="T12" fmla="*/ 519 w 762"/>
                <a:gd name="T13" fmla="*/ 246 h 437"/>
                <a:gd name="T14" fmla="*/ 641 w 762"/>
                <a:gd name="T15" fmla="*/ 249 h 437"/>
                <a:gd name="T16" fmla="*/ 641 w 762"/>
                <a:gd name="T17" fmla="*/ 337 h 437"/>
                <a:gd name="T18" fmla="*/ 762 w 762"/>
                <a:gd name="T19" fmla="*/ 346 h 437"/>
                <a:gd name="T20" fmla="*/ 762 w 762"/>
                <a:gd name="T21" fmla="*/ 434 h 437"/>
                <a:gd name="T22" fmla="*/ 759 w 762"/>
                <a:gd name="T23" fmla="*/ 437 h 437"/>
                <a:gd name="T24" fmla="*/ 759 w 762"/>
                <a:gd name="T25" fmla="*/ 349 h 437"/>
                <a:gd name="T26" fmla="*/ 637 w 762"/>
                <a:gd name="T27" fmla="*/ 340 h 437"/>
                <a:gd name="T28" fmla="*/ 637 w 762"/>
                <a:gd name="T29" fmla="*/ 252 h 437"/>
                <a:gd name="T30" fmla="*/ 515 w 762"/>
                <a:gd name="T31" fmla="*/ 248 h 437"/>
                <a:gd name="T32" fmla="*/ 515 w 762"/>
                <a:gd name="T33" fmla="*/ 162 h 437"/>
                <a:gd name="T34" fmla="*/ 394 w 762"/>
                <a:gd name="T35" fmla="*/ 162 h 437"/>
                <a:gd name="T36" fmla="*/ 394 w 762"/>
                <a:gd name="T37" fmla="*/ 79 h 437"/>
                <a:gd name="T38" fmla="*/ 272 w 762"/>
                <a:gd name="T39" fmla="*/ 79 h 437"/>
                <a:gd name="T40" fmla="*/ 272 w 762"/>
                <a:gd name="T41" fmla="*/ 3 h 437"/>
                <a:gd name="T42" fmla="*/ 0 w 762"/>
                <a:gd name="T43" fmla="*/ 3 h 437"/>
                <a:gd name="T44" fmla="*/ 3 w 762"/>
                <a:gd name="T45"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2" h="437">
                  <a:moveTo>
                    <a:pt x="3" y="0"/>
                  </a:moveTo>
                  <a:cubicBezTo>
                    <a:pt x="275" y="0"/>
                    <a:pt x="275" y="0"/>
                    <a:pt x="275" y="0"/>
                  </a:cubicBezTo>
                  <a:cubicBezTo>
                    <a:pt x="275" y="30"/>
                    <a:pt x="275" y="47"/>
                    <a:pt x="275" y="76"/>
                  </a:cubicBezTo>
                  <a:cubicBezTo>
                    <a:pt x="397" y="76"/>
                    <a:pt x="397" y="76"/>
                    <a:pt x="397" y="76"/>
                  </a:cubicBezTo>
                  <a:cubicBezTo>
                    <a:pt x="397" y="105"/>
                    <a:pt x="397" y="129"/>
                    <a:pt x="397" y="159"/>
                  </a:cubicBezTo>
                  <a:cubicBezTo>
                    <a:pt x="519" y="159"/>
                    <a:pt x="519" y="159"/>
                    <a:pt x="519" y="159"/>
                  </a:cubicBezTo>
                  <a:cubicBezTo>
                    <a:pt x="519" y="188"/>
                    <a:pt x="519" y="216"/>
                    <a:pt x="519" y="246"/>
                  </a:cubicBezTo>
                  <a:cubicBezTo>
                    <a:pt x="559" y="246"/>
                    <a:pt x="600" y="247"/>
                    <a:pt x="641" y="249"/>
                  </a:cubicBezTo>
                  <a:cubicBezTo>
                    <a:pt x="641" y="278"/>
                    <a:pt x="641" y="308"/>
                    <a:pt x="641" y="337"/>
                  </a:cubicBezTo>
                  <a:cubicBezTo>
                    <a:pt x="681" y="339"/>
                    <a:pt x="722" y="342"/>
                    <a:pt x="762" y="346"/>
                  </a:cubicBezTo>
                  <a:cubicBezTo>
                    <a:pt x="762" y="375"/>
                    <a:pt x="762" y="404"/>
                    <a:pt x="762" y="434"/>
                  </a:cubicBezTo>
                  <a:cubicBezTo>
                    <a:pt x="759" y="437"/>
                    <a:pt x="759" y="437"/>
                    <a:pt x="759" y="437"/>
                  </a:cubicBezTo>
                  <a:cubicBezTo>
                    <a:pt x="759" y="407"/>
                    <a:pt x="759" y="378"/>
                    <a:pt x="759" y="349"/>
                  </a:cubicBezTo>
                  <a:cubicBezTo>
                    <a:pt x="719" y="345"/>
                    <a:pt x="678" y="342"/>
                    <a:pt x="637" y="340"/>
                  </a:cubicBezTo>
                  <a:cubicBezTo>
                    <a:pt x="637" y="310"/>
                    <a:pt x="637" y="281"/>
                    <a:pt x="637" y="252"/>
                  </a:cubicBezTo>
                  <a:cubicBezTo>
                    <a:pt x="597" y="250"/>
                    <a:pt x="556" y="249"/>
                    <a:pt x="515" y="248"/>
                  </a:cubicBezTo>
                  <a:cubicBezTo>
                    <a:pt x="515" y="219"/>
                    <a:pt x="515" y="191"/>
                    <a:pt x="515" y="162"/>
                  </a:cubicBezTo>
                  <a:cubicBezTo>
                    <a:pt x="394" y="162"/>
                    <a:pt x="394" y="162"/>
                    <a:pt x="394" y="162"/>
                  </a:cubicBezTo>
                  <a:cubicBezTo>
                    <a:pt x="394" y="132"/>
                    <a:pt x="394" y="108"/>
                    <a:pt x="394" y="79"/>
                  </a:cubicBezTo>
                  <a:cubicBezTo>
                    <a:pt x="272" y="79"/>
                    <a:pt x="272" y="79"/>
                    <a:pt x="272" y="79"/>
                  </a:cubicBezTo>
                  <a:cubicBezTo>
                    <a:pt x="272" y="49"/>
                    <a:pt x="272" y="32"/>
                    <a:pt x="272" y="3"/>
                  </a:cubicBezTo>
                  <a:cubicBezTo>
                    <a:pt x="0" y="3"/>
                    <a:pt x="0" y="3"/>
                    <a:pt x="0" y="3"/>
                  </a:cubicBezTo>
                  <a:lnTo>
                    <a:pt x="3" y="0"/>
                  </a:lnTo>
                  <a:close/>
                </a:path>
              </a:pathLst>
            </a:custGeom>
            <a:solidFill>
              <a:schemeClr val="bg1"/>
            </a:solidFill>
            <a:ln>
              <a:noFill/>
            </a:ln>
            <a:effectLst>
              <a:outerShdw blurRad="38100" dist="25400" dir="8100000" algn="tr" rotWithShape="0">
                <a:srgbClr val="015A63">
                  <a:alpha val="40000"/>
                </a:srgbClr>
              </a:outerShdw>
            </a:effectLst>
          </p:spPr>
          <p:txBody>
            <a:bodyPr vert="horz" wrap="square" lIns="91440" tIns="45720" rIns="91440" bIns="45720" numCol="1" anchor="t" anchorCtr="0" compatLnSpc="1"/>
            <a:lstStyle/>
            <a:p>
              <a:endParaRPr lang="zh-CN" altLang="en-US" sz="2400" dirty="0">
                <a:cs typeface="+mn-ea"/>
                <a:sym typeface="+mn-lt"/>
              </a:endParaRPr>
            </a:p>
          </p:txBody>
        </p:sp>
        <p:sp>
          <p:nvSpPr>
            <p:cNvPr id="12" name="Freeform 382"/>
            <p:cNvSpPr/>
            <p:nvPr/>
          </p:nvSpPr>
          <p:spPr bwMode="auto">
            <a:xfrm>
              <a:off x="3545173" y="3664036"/>
              <a:ext cx="2531689" cy="1906917"/>
            </a:xfrm>
            <a:custGeom>
              <a:avLst/>
              <a:gdLst>
                <a:gd name="T0" fmla="*/ 589 w 589"/>
                <a:gd name="T1" fmla="*/ 96 h 443"/>
                <a:gd name="T2" fmla="*/ 589 w 589"/>
                <a:gd name="T3" fmla="*/ 4 h 443"/>
                <a:gd name="T4" fmla="*/ 583 w 589"/>
                <a:gd name="T5" fmla="*/ 0 h 443"/>
                <a:gd name="T6" fmla="*/ 584 w 589"/>
                <a:gd name="T7" fmla="*/ 92 h 443"/>
                <a:gd name="T8" fmla="*/ 466 w 589"/>
                <a:gd name="T9" fmla="*/ 101 h 443"/>
                <a:gd name="T10" fmla="*/ 466 w 589"/>
                <a:gd name="T11" fmla="*/ 183 h 443"/>
                <a:gd name="T12" fmla="*/ 348 w 589"/>
                <a:gd name="T13" fmla="*/ 185 h 443"/>
                <a:gd name="T14" fmla="*/ 348 w 589"/>
                <a:gd name="T15" fmla="*/ 273 h 443"/>
                <a:gd name="T16" fmla="*/ 232 w 589"/>
                <a:gd name="T17" fmla="*/ 271 h 443"/>
                <a:gd name="T18" fmla="*/ 232 w 589"/>
                <a:gd name="T19" fmla="*/ 359 h 443"/>
                <a:gd name="T20" fmla="*/ 120 w 589"/>
                <a:gd name="T21" fmla="*/ 351 h 443"/>
                <a:gd name="T22" fmla="*/ 117 w 589"/>
                <a:gd name="T23" fmla="*/ 355 h 443"/>
                <a:gd name="T24" fmla="*/ 117 w 589"/>
                <a:gd name="T25" fmla="*/ 439 h 443"/>
                <a:gd name="T26" fmla="*/ 3 w 589"/>
                <a:gd name="T27" fmla="*/ 427 h 443"/>
                <a:gd name="T28" fmla="*/ 0 w 589"/>
                <a:gd name="T29" fmla="*/ 430 h 443"/>
                <a:gd name="T30" fmla="*/ 118 w 589"/>
                <a:gd name="T31" fmla="*/ 443 h 443"/>
                <a:gd name="T32" fmla="*/ 118 w 589"/>
                <a:gd name="T33" fmla="*/ 355 h 443"/>
                <a:gd name="T34" fmla="*/ 235 w 589"/>
                <a:gd name="T35" fmla="*/ 363 h 443"/>
                <a:gd name="T36" fmla="*/ 235 w 589"/>
                <a:gd name="T37" fmla="*/ 275 h 443"/>
                <a:gd name="T38" fmla="*/ 353 w 589"/>
                <a:gd name="T39" fmla="*/ 278 h 443"/>
                <a:gd name="T40" fmla="*/ 353 w 589"/>
                <a:gd name="T41" fmla="*/ 190 h 443"/>
                <a:gd name="T42" fmla="*/ 471 w 589"/>
                <a:gd name="T43" fmla="*/ 188 h 443"/>
                <a:gd name="T44" fmla="*/ 471 w 589"/>
                <a:gd name="T45" fmla="*/ 105 h 443"/>
                <a:gd name="T46" fmla="*/ 589 w 589"/>
                <a:gd name="T47" fmla="*/ 9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9" h="443">
                  <a:moveTo>
                    <a:pt x="589" y="96"/>
                  </a:moveTo>
                  <a:cubicBezTo>
                    <a:pt x="589" y="67"/>
                    <a:pt x="589" y="34"/>
                    <a:pt x="589" y="4"/>
                  </a:cubicBezTo>
                  <a:cubicBezTo>
                    <a:pt x="583" y="0"/>
                    <a:pt x="583" y="0"/>
                    <a:pt x="583" y="0"/>
                  </a:cubicBezTo>
                  <a:cubicBezTo>
                    <a:pt x="584" y="92"/>
                    <a:pt x="584" y="92"/>
                    <a:pt x="584" y="92"/>
                  </a:cubicBezTo>
                  <a:cubicBezTo>
                    <a:pt x="560" y="97"/>
                    <a:pt x="466" y="101"/>
                    <a:pt x="466" y="101"/>
                  </a:cubicBezTo>
                  <a:cubicBezTo>
                    <a:pt x="466" y="131"/>
                    <a:pt x="466" y="154"/>
                    <a:pt x="466" y="183"/>
                  </a:cubicBezTo>
                  <a:cubicBezTo>
                    <a:pt x="427" y="185"/>
                    <a:pt x="387" y="186"/>
                    <a:pt x="348" y="185"/>
                  </a:cubicBezTo>
                  <a:cubicBezTo>
                    <a:pt x="348" y="215"/>
                    <a:pt x="348" y="244"/>
                    <a:pt x="348" y="273"/>
                  </a:cubicBezTo>
                  <a:cubicBezTo>
                    <a:pt x="309" y="273"/>
                    <a:pt x="272" y="272"/>
                    <a:pt x="232" y="271"/>
                  </a:cubicBezTo>
                  <a:cubicBezTo>
                    <a:pt x="232" y="300"/>
                    <a:pt x="232" y="329"/>
                    <a:pt x="232" y="359"/>
                  </a:cubicBezTo>
                  <a:cubicBezTo>
                    <a:pt x="193" y="357"/>
                    <a:pt x="120" y="351"/>
                    <a:pt x="120" y="351"/>
                  </a:cubicBezTo>
                  <a:cubicBezTo>
                    <a:pt x="117" y="355"/>
                    <a:pt x="117" y="355"/>
                    <a:pt x="117" y="355"/>
                  </a:cubicBezTo>
                  <a:cubicBezTo>
                    <a:pt x="117" y="355"/>
                    <a:pt x="117" y="411"/>
                    <a:pt x="117" y="439"/>
                  </a:cubicBezTo>
                  <a:cubicBezTo>
                    <a:pt x="78" y="436"/>
                    <a:pt x="42" y="432"/>
                    <a:pt x="3" y="427"/>
                  </a:cubicBezTo>
                  <a:cubicBezTo>
                    <a:pt x="0" y="430"/>
                    <a:pt x="0" y="430"/>
                    <a:pt x="0" y="430"/>
                  </a:cubicBezTo>
                  <a:cubicBezTo>
                    <a:pt x="39" y="435"/>
                    <a:pt x="78" y="439"/>
                    <a:pt x="118" y="443"/>
                  </a:cubicBezTo>
                  <a:cubicBezTo>
                    <a:pt x="118" y="414"/>
                    <a:pt x="118" y="384"/>
                    <a:pt x="118" y="355"/>
                  </a:cubicBezTo>
                  <a:cubicBezTo>
                    <a:pt x="157" y="358"/>
                    <a:pt x="196" y="361"/>
                    <a:pt x="235" y="363"/>
                  </a:cubicBezTo>
                  <a:cubicBezTo>
                    <a:pt x="235" y="333"/>
                    <a:pt x="235" y="304"/>
                    <a:pt x="235" y="275"/>
                  </a:cubicBezTo>
                  <a:cubicBezTo>
                    <a:pt x="275" y="277"/>
                    <a:pt x="314" y="278"/>
                    <a:pt x="353" y="278"/>
                  </a:cubicBezTo>
                  <a:cubicBezTo>
                    <a:pt x="353" y="248"/>
                    <a:pt x="353" y="219"/>
                    <a:pt x="353" y="190"/>
                  </a:cubicBezTo>
                  <a:cubicBezTo>
                    <a:pt x="393" y="190"/>
                    <a:pt x="432" y="189"/>
                    <a:pt x="471" y="188"/>
                  </a:cubicBezTo>
                  <a:cubicBezTo>
                    <a:pt x="471" y="158"/>
                    <a:pt x="471" y="135"/>
                    <a:pt x="471" y="105"/>
                  </a:cubicBezTo>
                  <a:cubicBezTo>
                    <a:pt x="471" y="105"/>
                    <a:pt x="566" y="101"/>
                    <a:pt x="589" y="96"/>
                  </a:cubicBezTo>
                </a:path>
              </a:pathLst>
            </a:custGeom>
            <a:solidFill>
              <a:schemeClr val="bg1"/>
            </a:solidFill>
            <a:ln>
              <a:noFill/>
            </a:ln>
            <a:effectLst>
              <a:outerShdw blurRad="38100" dist="12700" dir="2700000" algn="tl" rotWithShape="0">
                <a:srgbClr val="0192A1"/>
              </a:outerShdw>
            </a:effectLst>
          </p:spPr>
          <p:txBody>
            <a:bodyPr vert="horz" wrap="square" lIns="91440" tIns="45720" rIns="91440" bIns="45720" numCol="1" anchor="t" anchorCtr="0" compatLnSpc="1"/>
            <a:lstStyle/>
            <a:p>
              <a:endParaRPr lang="zh-CN" altLang="en-US" sz="2400" dirty="0">
                <a:cs typeface="+mn-ea"/>
                <a:sym typeface="+mn-lt"/>
              </a:endParaRPr>
            </a:p>
          </p:txBody>
        </p:sp>
        <p:sp>
          <p:nvSpPr>
            <p:cNvPr id="13" name="Freeform 386"/>
            <p:cNvSpPr/>
            <p:nvPr/>
          </p:nvSpPr>
          <p:spPr bwMode="auto">
            <a:xfrm>
              <a:off x="5829600" y="3357243"/>
              <a:ext cx="834841" cy="335024"/>
            </a:xfrm>
            <a:custGeom>
              <a:avLst/>
              <a:gdLst>
                <a:gd name="T0" fmla="*/ 3 w 192"/>
                <a:gd name="T1" fmla="*/ 0 h 75"/>
                <a:gd name="T2" fmla="*/ 136 w 192"/>
                <a:gd name="T3" fmla="*/ 16 h 75"/>
                <a:gd name="T4" fmla="*/ 192 w 192"/>
                <a:gd name="T5" fmla="*/ 47 h 75"/>
                <a:gd name="T6" fmla="*/ 136 w 192"/>
                <a:gd name="T7" fmla="*/ 68 h 75"/>
                <a:gd name="T8" fmla="*/ 56 w 192"/>
                <a:gd name="T9" fmla="*/ 73 h 75"/>
                <a:gd name="T10" fmla="*/ 50 w 192"/>
                <a:gd name="T11" fmla="*/ 68 h 75"/>
                <a:gd name="T12" fmla="*/ 65 w 192"/>
                <a:gd name="T13" fmla="*/ 69 h 75"/>
                <a:gd name="T14" fmla="*/ 136 w 192"/>
                <a:gd name="T15" fmla="*/ 64 h 75"/>
                <a:gd name="T16" fmla="*/ 186 w 192"/>
                <a:gd name="T17" fmla="*/ 47 h 75"/>
                <a:gd name="T18" fmla="*/ 136 w 192"/>
                <a:gd name="T19" fmla="*/ 21 h 75"/>
                <a:gd name="T20" fmla="*/ 0 w 192"/>
                <a:gd name="T21" fmla="*/ 3 h 75"/>
                <a:gd name="T22" fmla="*/ 3 w 192"/>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75">
                  <a:moveTo>
                    <a:pt x="3" y="0"/>
                  </a:moveTo>
                  <a:cubicBezTo>
                    <a:pt x="3" y="0"/>
                    <a:pt x="96" y="9"/>
                    <a:pt x="136" y="16"/>
                  </a:cubicBezTo>
                  <a:cubicBezTo>
                    <a:pt x="177" y="24"/>
                    <a:pt x="192" y="38"/>
                    <a:pt x="192" y="47"/>
                  </a:cubicBezTo>
                  <a:cubicBezTo>
                    <a:pt x="192" y="47"/>
                    <a:pt x="181" y="62"/>
                    <a:pt x="136" y="68"/>
                  </a:cubicBezTo>
                  <a:cubicBezTo>
                    <a:pt x="136" y="68"/>
                    <a:pt x="83" y="75"/>
                    <a:pt x="56" y="73"/>
                  </a:cubicBezTo>
                  <a:cubicBezTo>
                    <a:pt x="50" y="68"/>
                    <a:pt x="50" y="68"/>
                    <a:pt x="50" y="68"/>
                  </a:cubicBezTo>
                  <a:cubicBezTo>
                    <a:pt x="52" y="69"/>
                    <a:pt x="61" y="69"/>
                    <a:pt x="65" y="69"/>
                  </a:cubicBezTo>
                  <a:cubicBezTo>
                    <a:pt x="92" y="69"/>
                    <a:pt x="135" y="64"/>
                    <a:pt x="136" y="64"/>
                  </a:cubicBezTo>
                  <a:cubicBezTo>
                    <a:pt x="171" y="59"/>
                    <a:pt x="184" y="49"/>
                    <a:pt x="186" y="47"/>
                  </a:cubicBezTo>
                  <a:cubicBezTo>
                    <a:pt x="186" y="41"/>
                    <a:pt x="172" y="28"/>
                    <a:pt x="136" y="21"/>
                  </a:cubicBezTo>
                  <a:cubicBezTo>
                    <a:pt x="96" y="13"/>
                    <a:pt x="1" y="3"/>
                    <a:pt x="0" y="3"/>
                  </a:cubicBezTo>
                  <a:lnTo>
                    <a:pt x="3" y="0"/>
                  </a:lnTo>
                  <a:close/>
                </a:path>
              </a:pathLst>
            </a:custGeom>
            <a:solidFill>
              <a:schemeClr val="bg1"/>
            </a:solidFill>
            <a:ln>
              <a:noFill/>
            </a:ln>
            <a:effectLst/>
          </p:spPr>
          <p:txBody>
            <a:bodyPr vert="horz" wrap="square" lIns="91440" tIns="45720" rIns="91440" bIns="45720" numCol="1" anchor="t" anchorCtr="0" compatLnSpc="1"/>
            <a:lstStyle/>
            <a:p>
              <a:endParaRPr lang="zh-CN" altLang="en-US" sz="2400" dirty="0">
                <a:cs typeface="+mn-ea"/>
                <a:sym typeface="+mn-lt"/>
              </a:endParaRPr>
            </a:p>
          </p:txBody>
        </p:sp>
        <p:sp>
          <p:nvSpPr>
            <p:cNvPr id="14" name="Freeform 398"/>
            <p:cNvSpPr/>
            <p:nvPr/>
          </p:nvSpPr>
          <p:spPr bwMode="auto">
            <a:xfrm>
              <a:off x="4001772" y="2876619"/>
              <a:ext cx="1019557" cy="2321620"/>
            </a:xfrm>
            <a:custGeom>
              <a:avLst/>
              <a:gdLst>
                <a:gd name="T0" fmla="*/ 209 w 236"/>
                <a:gd name="T1" fmla="*/ 439 h 540"/>
                <a:gd name="T2" fmla="*/ 224 w 236"/>
                <a:gd name="T3" fmla="*/ 304 h 540"/>
                <a:gd name="T4" fmla="*/ 151 w 236"/>
                <a:gd name="T5" fmla="*/ 250 h 540"/>
                <a:gd name="T6" fmla="*/ 189 w 236"/>
                <a:gd name="T7" fmla="*/ 240 h 540"/>
                <a:gd name="T8" fmla="*/ 191 w 236"/>
                <a:gd name="T9" fmla="*/ 237 h 540"/>
                <a:gd name="T10" fmla="*/ 217 w 236"/>
                <a:gd name="T11" fmla="*/ 247 h 540"/>
                <a:gd name="T12" fmla="*/ 227 w 236"/>
                <a:gd name="T13" fmla="*/ 237 h 540"/>
                <a:gd name="T14" fmla="*/ 228 w 236"/>
                <a:gd name="T15" fmla="*/ 222 h 540"/>
                <a:gd name="T16" fmla="*/ 218 w 236"/>
                <a:gd name="T17" fmla="*/ 217 h 540"/>
                <a:gd name="T18" fmla="*/ 198 w 236"/>
                <a:gd name="T19" fmla="*/ 219 h 540"/>
                <a:gd name="T20" fmla="*/ 142 w 236"/>
                <a:gd name="T21" fmla="*/ 195 h 540"/>
                <a:gd name="T22" fmla="*/ 126 w 236"/>
                <a:gd name="T23" fmla="*/ 135 h 540"/>
                <a:gd name="T24" fmla="*/ 117 w 236"/>
                <a:gd name="T25" fmla="*/ 97 h 540"/>
                <a:gd name="T26" fmla="*/ 109 w 236"/>
                <a:gd name="T27" fmla="*/ 78 h 540"/>
                <a:gd name="T28" fmla="*/ 119 w 236"/>
                <a:gd name="T29" fmla="*/ 79 h 540"/>
                <a:gd name="T30" fmla="*/ 121 w 236"/>
                <a:gd name="T31" fmla="*/ 70 h 540"/>
                <a:gd name="T32" fmla="*/ 123 w 236"/>
                <a:gd name="T33" fmla="*/ 60 h 540"/>
                <a:gd name="T34" fmla="*/ 121 w 236"/>
                <a:gd name="T35" fmla="*/ 51 h 540"/>
                <a:gd name="T36" fmla="*/ 125 w 236"/>
                <a:gd name="T37" fmla="*/ 43 h 540"/>
                <a:gd name="T38" fmla="*/ 122 w 236"/>
                <a:gd name="T39" fmla="*/ 32 h 540"/>
                <a:gd name="T40" fmla="*/ 116 w 236"/>
                <a:gd name="T41" fmla="*/ 21 h 540"/>
                <a:gd name="T42" fmla="*/ 81 w 236"/>
                <a:gd name="T43" fmla="*/ 6 h 540"/>
                <a:gd name="T44" fmla="*/ 67 w 236"/>
                <a:gd name="T45" fmla="*/ 68 h 540"/>
                <a:gd name="T46" fmla="*/ 70 w 236"/>
                <a:gd name="T47" fmla="*/ 72 h 540"/>
                <a:gd name="T48" fmla="*/ 70 w 236"/>
                <a:gd name="T49" fmla="*/ 82 h 540"/>
                <a:gd name="T50" fmla="*/ 41 w 236"/>
                <a:gd name="T51" fmla="*/ 139 h 540"/>
                <a:gd name="T52" fmla="*/ 35 w 236"/>
                <a:gd name="T53" fmla="*/ 266 h 540"/>
                <a:gd name="T54" fmla="*/ 38 w 236"/>
                <a:gd name="T55" fmla="*/ 285 h 540"/>
                <a:gd name="T56" fmla="*/ 59 w 236"/>
                <a:gd name="T57" fmla="*/ 313 h 540"/>
                <a:gd name="T58" fmla="*/ 1 w 236"/>
                <a:gd name="T59" fmla="*/ 323 h 540"/>
                <a:gd name="T60" fmla="*/ 8 w 236"/>
                <a:gd name="T61" fmla="*/ 426 h 540"/>
                <a:gd name="T62" fmla="*/ 25 w 236"/>
                <a:gd name="T63" fmla="*/ 430 h 540"/>
                <a:gd name="T64" fmla="*/ 41 w 236"/>
                <a:gd name="T65" fmla="*/ 427 h 540"/>
                <a:gd name="T66" fmla="*/ 14 w 236"/>
                <a:gd name="T67" fmla="*/ 498 h 540"/>
                <a:gd name="T68" fmla="*/ 19 w 236"/>
                <a:gd name="T69" fmla="*/ 522 h 540"/>
                <a:gd name="T70" fmla="*/ 26 w 236"/>
                <a:gd name="T71" fmla="*/ 526 h 540"/>
                <a:gd name="T72" fmla="*/ 84 w 236"/>
                <a:gd name="T73" fmla="*/ 538 h 540"/>
                <a:gd name="T74" fmla="*/ 48 w 236"/>
                <a:gd name="T75" fmla="*/ 505 h 540"/>
                <a:gd name="T76" fmla="*/ 122 w 236"/>
                <a:gd name="T77" fmla="*/ 427 h 540"/>
                <a:gd name="T78" fmla="*/ 140 w 236"/>
                <a:gd name="T79" fmla="*/ 430 h 540"/>
                <a:gd name="T80" fmla="*/ 150 w 236"/>
                <a:gd name="T81" fmla="*/ 427 h 540"/>
                <a:gd name="T82" fmla="*/ 110 w 236"/>
                <a:gd name="T83" fmla="*/ 324 h 540"/>
                <a:gd name="T84" fmla="*/ 172 w 236"/>
                <a:gd name="T85" fmla="*/ 320 h 540"/>
                <a:gd name="T86" fmla="*/ 164 w 236"/>
                <a:gd name="T87" fmla="*/ 435 h 540"/>
                <a:gd name="T88" fmla="*/ 164 w 236"/>
                <a:gd name="T89" fmla="*/ 457 h 540"/>
                <a:gd name="T90" fmla="*/ 183 w 236"/>
                <a:gd name="T91" fmla="*/ 453 h 540"/>
                <a:gd name="T92" fmla="*/ 235 w 236"/>
                <a:gd name="T93" fmla="*/ 457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6" h="540">
                  <a:moveTo>
                    <a:pt x="234" y="454"/>
                  </a:moveTo>
                  <a:cubicBezTo>
                    <a:pt x="224" y="446"/>
                    <a:pt x="221" y="444"/>
                    <a:pt x="209" y="439"/>
                  </a:cubicBezTo>
                  <a:cubicBezTo>
                    <a:pt x="196" y="433"/>
                    <a:pt x="202" y="419"/>
                    <a:pt x="202" y="419"/>
                  </a:cubicBezTo>
                  <a:cubicBezTo>
                    <a:pt x="224" y="304"/>
                    <a:pt x="224" y="304"/>
                    <a:pt x="224" y="304"/>
                  </a:cubicBezTo>
                  <a:cubicBezTo>
                    <a:pt x="227" y="284"/>
                    <a:pt x="215" y="277"/>
                    <a:pt x="215" y="277"/>
                  </a:cubicBezTo>
                  <a:cubicBezTo>
                    <a:pt x="209" y="272"/>
                    <a:pt x="151" y="250"/>
                    <a:pt x="151" y="250"/>
                  </a:cubicBezTo>
                  <a:cubicBezTo>
                    <a:pt x="151" y="250"/>
                    <a:pt x="149" y="240"/>
                    <a:pt x="147" y="228"/>
                  </a:cubicBezTo>
                  <a:cubicBezTo>
                    <a:pt x="189" y="240"/>
                    <a:pt x="189" y="240"/>
                    <a:pt x="189" y="240"/>
                  </a:cubicBezTo>
                  <a:cubicBezTo>
                    <a:pt x="190" y="237"/>
                    <a:pt x="190" y="237"/>
                    <a:pt x="190" y="237"/>
                  </a:cubicBezTo>
                  <a:cubicBezTo>
                    <a:pt x="191" y="237"/>
                    <a:pt x="191" y="237"/>
                    <a:pt x="191" y="237"/>
                  </a:cubicBezTo>
                  <a:cubicBezTo>
                    <a:pt x="194" y="239"/>
                    <a:pt x="197" y="242"/>
                    <a:pt x="200" y="245"/>
                  </a:cubicBezTo>
                  <a:cubicBezTo>
                    <a:pt x="203" y="249"/>
                    <a:pt x="214" y="247"/>
                    <a:pt x="217" y="247"/>
                  </a:cubicBezTo>
                  <a:cubicBezTo>
                    <a:pt x="221" y="246"/>
                    <a:pt x="222" y="246"/>
                    <a:pt x="222" y="244"/>
                  </a:cubicBezTo>
                  <a:cubicBezTo>
                    <a:pt x="223" y="241"/>
                    <a:pt x="227" y="239"/>
                    <a:pt x="227" y="237"/>
                  </a:cubicBezTo>
                  <a:cubicBezTo>
                    <a:pt x="227" y="235"/>
                    <a:pt x="229" y="231"/>
                    <a:pt x="229" y="229"/>
                  </a:cubicBezTo>
                  <a:cubicBezTo>
                    <a:pt x="230" y="227"/>
                    <a:pt x="230" y="224"/>
                    <a:pt x="228" y="222"/>
                  </a:cubicBezTo>
                  <a:cubicBezTo>
                    <a:pt x="226" y="220"/>
                    <a:pt x="219" y="220"/>
                    <a:pt x="219" y="220"/>
                  </a:cubicBezTo>
                  <a:cubicBezTo>
                    <a:pt x="219" y="220"/>
                    <a:pt x="219" y="220"/>
                    <a:pt x="218" y="217"/>
                  </a:cubicBezTo>
                  <a:cubicBezTo>
                    <a:pt x="218" y="214"/>
                    <a:pt x="214" y="216"/>
                    <a:pt x="208" y="216"/>
                  </a:cubicBezTo>
                  <a:cubicBezTo>
                    <a:pt x="203" y="217"/>
                    <a:pt x="199" y="219"/>
                    <a:pt x="198" y="219"/>
                  </a:cubicBezTo>
                  <a:cubicBezTo>
                    <a:pt x="199" y="216"/>
                    <a:pt x="199" y="216"/>
                    <a:pt x="199" y="216"/>
                  </a:cubicBezTo>
                  <a:cubicBezTo>
                    <a:pt x="142" y="195"/>
                    <a:pt x="142" y="195"/>
                    <a:pt x="142" y="195"/>
                  </a:cubicBezTo>
                  <a:cubicBezTo>
                    <a:pt x="142" y="190"/>
                    <a:pt x="141" y="186"/>
                    <a:pt x="141" y="183"/>
                  </a:cubicBezTo>
                  <a:cubicBezTo>
                    <a:pt x="140" y="168"/>
                    <a:pt x="131" y="143"/>
                    <a:pt x="126" y="135"/>
                  </a:cubicBezTo>
                  <a:cubicBezTo>
                    <a:pt x="121" y="127"/>
                    <a:pt x="116" y="114"/>
                    <a:pt x="116" y="114"/>
                  </a:cubicBezTo>
                  <a:cubicBezTo>
                    <a:pt x="116" y="114"/>
                    <a:pt x="118" y="103"/>
                    <a:pt x="117" y="97"/>
                  </a:cubicBezTo>
                  <a:cubicBezTo>
                    <a:pt x="116" y="91"/>
                    <a:pt x="107" y="88"/>
                    <a:pt x="107" y="88"/>
                  </a:cubicBezTo>
                  <a:cubicBezTo>
                    <a:pt x="109" y="78"/>
                    <a:pt x="109" y="78"/>
                    <a:pt x="109" y="78"/>
                  </a:cubicBezTo>
                  <a:cubicBezTo>
                    <a:pt x="111" y="79"/>
                    <a:pt x="112" y="80"/>
                    <a:pt x="114" y="80"/>
                  </a:cubicBezTo>
                  <a:cubicBezTo>
                    <a:pt x="117" y="80"/>
                    <a:pt x="117" y="80"/>
                    <a:pt x="119" y="79"/>
                  </a:cubicBezTo>
                  <a:cubicBezTo>
                    <a:pt x="120" y="78"/>
                    <a:pt x="122" y="78"/>
                    <a:pt x="121" y="76"/>
                  </a:cubicBezTo>
                  <a:cubicBezTo>
                    <a:pt x="121" y="73"/>
                    <a:pt x="122" y="72"/>
                    <a:pt x="121" y="70"/>
                  </a:cubicBezTo>
                  <a:cubicBezTo>
                    <a:pt x="121" y="69"/>
                    <a:pt x="122" y="67"/>
                    <a:pt x="123" y="65"/>
                  </a:cubicBezTo>
                  <a:cubicBezTo>
                    <a:pt x="123" y="62"/>
                    <a:pt x="123" y="60"/>
                    <a:pt x="123" y="60"/>
                  </a:cubicBezTo>
                  <a:cubicBezTo>
                    <a:pt x="123" y="60"/>
                    <a:pt x="123" y="58"/>
                    <a:pt x="122" y="57"/>
                  </a:cubicBezTo>
                  <a:cubicBezTo>
                    <a:pt x="122" y="56"/>
                    <a:pt x="121" y="51"/>
                    <a:pt x="121" y="51"/>
                  </a:cubicBezTo>
                  <a:cubicBezTo>
                    <a:pt x="121" y="51"/>
                    <a:pt x="123" y="50"/>
                    <a:pt x="125" y="47"/>
                  </a:cubicBezTo>
                  <a:cubicBezTo>
                    <a:pt x="127" y="45"/>
                    <a:pt x="125" y="43"/>
                    <a:pt x="125" y="43"/>
                  </a:cubicBezTo>
                  <a:cubicBezTo>
                    <a:pt x="123" y="43"/>
                    <a:pt x="120" y="39"/>
                    <a:pt x="120" y="39"/>
                  </a:cubicBezTo>
                  <a:cubicBezTo>
                    <a:pt x="120" y="39"/>
                    <a:pt x="122" y="34"/>
                    <a:pt x="122" y="32"/>
                  </a:cubicBezTo>
                  <a:cubicBezTo>
                    <a:pt x="122" y="30"/>
                    <a:pt x="120" y="29"/>
                    <a:pt x="119" y="29"/>
                  </a:cubicBezTo>
                  <a:cubicBezTo>
                    <a:pt x="119" y="28"/>
                    <a:pt x="117" y="25"/>
                    <a:pt x="116" y="21"/>
                  </a:cubicBezTo>
                  <a:cubicBezTo>
                    <a:pt x="115" y="17"/>
                    <a:pt x="108" y="13"/>
                    <a:pt x="108" y="13"/>
                  </a:cubicBezTo>
                  <a:cubicBezTo>
                    <a:pt x="111" y="6"/>
                    <a:pt x="107" y="0"/>
                    <a:pt x="81" y="6"/>
                  </a:cubicBezTo>
                  <a:cubicBezTo>
                    <a:pt x="55" y="13"/>
                    <a:pt x="54" y="31"/>
                    <a:pt x="57" y="43"/>
                  </a:cubicBezTo>
                  <a:cubicBezTo>
                    <a:pt x="59" y="55"/>
                    <a:pt x="66" y="66"/>
                    <a:pt x="67" y="68"/>
                  </a:cubicBezTo>
                  <a:cubicBezTo>
                    <a:pt x="68" y="70"/>
                    <a:pt x="68" y="75"/>
                    <a:pt x="68" y="75"/>
                  </a:cubicBezTo>
                  <a:cubicBezTo>
                    <a:pt x="68" y="75"/>
                    <a:pt x="69" y="71"/>
                    <a:pt x="70" y="72"/>
                  </a:cubicBezTo>
                  <a:cubicBezTo>
                    <a:pt x="70" y="73"/>
                    <a:pt x="70" y="75"/>
                    <a:pt x="70" y="78"/>
                  </a:cubicBezTo>
                  <a:cubicBezTo>
                    <a:pt x="70" y="79"/>
                    <a:pt x="70" y="80"/>
                    <a:pt x="70" y="82"/>
                  </a:cubicBezTo>
                  <a:cubicBezTo>
                    <a:pt x="65" y="92"/>
                    <a:pt x="54" y="108"/>
                    <a:pt x="49" y="119"/>
                  </a:cubicBezTo>
                  <a:cubicBezTo>
                    <a:pt x="48" y="120"/>
                    <a:pt x="44" y="131"/>
                    <a:pt x="41" y="139"/>
                  </a:cubicBezTo>
                  <a:cubicBezTo>
                    <a:pt x="20" y="176"/>
                    <a:pt x="20" y="176"/>
                    <a:pt x="20" y="176"/>
                  </a:cubicBezTo>
                  <a:cubicBezTo>
                    <a:pt x="35" y="266"/>
                    <a:pt x="35" y="266"/>
                    <a:pt x="35" y="266"/>
                  </a:cubicBezTo>
                  <a:cubicBezTo>
                    <a:pt x="41" y="266"/>
                    <a:pt x="41" y="266"/>
                    <a:pt x="41" y="266"/>
                  </a:cubicBezTo>
                  <a:cubicBezTo>
                    <a:pt x="39" y="276"/>
                    <a:pt x="38" y="285"/>
                    <a:pt x="38" y="285"/>
                  </a:cubicBezTo>
                  <a:cubicBezTo>
                    <a:pt x="59" y="293"/>
                    <a:pt x="59" y="293"/>
                    <a:pt x="59" y="293"/>
                  </a:cubicBezTo>
                  <a:cubicBezTo>
                    <a:pt x="59" y="313"/>
                    <a:pt x="59" y="313"/>
                    <a:pt x="59" y="313"/>
                  </a:cubicBezTo>
                  <a:cubicBezTo>
                    <a:pt x="57" y="316"/>
                    <a:pt x="56" y="319"/>
                    <a:pt x="56" y="324"/>
                  </a:cubicBezTo>
                  <a:cubicBezTo>
                    <a:pt x="1" y="323"/>
                    <a:pt x="1" y="323"/>
                    <a:pt x="1" y="323"/>
                  </a:cubicBezTo>
                  <a:cubicBezTo>
                    <a:pt x="0" y="426"/>
                    <a:pt x="0" y="426"/>
                    <a:pt x="0" y="426"/>
                  </a:cubicBezTo>
                  <a:cubicBezTo>
                    <a:pt x="8" y="426"/>
                    <a:pt x="8" y="426"/>
                    <a:pt x="8" y="426"/>
                  </a:cubicBezTo>
                  <a:cubicBezTo>
                    <a:pt x="8" y="430"/>
                    <a:pt x="8" y="430"/>
                    <a:pt x="8" y="430"/>
                  </a:cubicBezTo>
                  <a:cubicBezTo>
                    <a:pt x="25" y="430"/>
                    <a:pt x="25" y="430"/>
                    <a:pt x="25" y="430"/>
                  </a:cubicBezTo>
                  <a:cubicBezTo>
                    <a:pt x="25" y="426"/>
                    <a:pt x="25" y="426"/>
                    <a:pt x="25" y="426"/>
                  </a:cubicBezTo>
                  <a:cubicBezTo>
                    <a:pt x="41" y="427"/>
                    <a:pt x="41" y="427"/>
                    <a:pt x="41" y="427"/>
                  </a:cubicBezTo>
                  <a:cubicBezTo>
                    <a:pt x="14" y="494"/>
                    <a:pt x="14" y="494"/>
                    <a:pt x="14" y="494"/>
                  </a:cubicBezTo>
                  <a:cubicBezTo>
                    <a:pt x="14" y="498"/>
                    <a:pt x="14" y="498"/>
                    <a:pt x="14" y="498"/>
                  </a:cubicBezTo>
                  <a:cubicBezTo>
                    <a:pt x="16" y="499"/>
                    <a:pt x="6" y="511"/>
                    <a:pt x="8" y="513"/>
                  </a:cubicBezTo>
                  <a:cubicBezTo>
                    <a:pt x="10" y="516"/>
                    <a:pt x="14" y="519"/>
                    <a:pt x="19" y="522"/>
                  </a:cubicBezTo>
                  <a:cubicBezTo>
                    <a:pt x="20" y="523"/>
                    <a:pt x="23" y="521"/>
                    <a:pt x="24" y="521"/>
                  </a:cubicBezTo>
                  <a:cubicBezTo>
                    <a:pt x="26" y="522"/>
                    <a:pt x="25" y="526"/>
                    <a:pt x="26" y="526"/>
                  </a:cubicBezTo>
                  <a:cubicBezTo>
                    <a:pt x="35" y="531"/>
                    <a:pt x="44" y="536"/>
                    <a:pt x="49" y="537"/>
                  </a:cubicBezTo>
                  <a:cubicBezTo>
                    <a:pt x="59" y="539"/>
                    <a:pt x="77" y="540"/>
                    <a:pt x="84" y="538"/>
                  </a:cubicBezTo>
                  <a:cubicBezTo>
                    <a:pt x="92" y="535"/>
                    <a:pt x="73" y="526"/>
                    <a:pt x="66" y="522"/>
                  </a:cubicBezTo>
                  <a:cubicBezTo>
                    <a:pt x="58" y="519"/>
                    <a:pt x="48" y="505"/>
                    <a:pt x="48" y="505"/>
                  </a:cubicBezTo>
                  <a:cubicBezTo>
                    <a:pt x="48" y="505"/>
                    <a:pt x="71" y="457"/>
                    <a:pt x="86" y="427"/>
                  </a:cubicBezTo>
                  <a:cubicBezTo>
                    <a:pt x="122" y="427"/>
                    <a:pt x="122" y="427"/>
                    <a:pt x="122" y="427"/>
                  </a:cubicBezTo>
                  <a:cubicBezTo>
                    <a:pt x="122" y="430"/>
                    <a:pt x="122" y="430"/>
                    <a:pt x="122" y="430"/>
                  </a:cubicBezTo>
                  <a:cubicBezTo>
                    <a:pt x="140" y="430"/>
                    <a:pt x="140" y="430"/>
                    <a:pt x="140" y="430"/>
                  </a:cubicBezTo>
                  <a:cubicBezTo>
                    <a:pt x="140" y="427"/>
                    <a:pt x="140" y="427"/>
                    <a:pt x="140" y="427"/>
                  </a:cubicBezTo>
                  <a:cubicBezTo>
                    <a:pt x="150" y="427"/>
                    <a:pt x="150" y="427"/>
                    <a:pt x="150" y="427"/>
                  </a:cubicBezTo>
                  <a:cubicBezTo>
                    <a:pt x="150" y="324"/>
                    <a:pt x="150" y="324"/>
                    <a:pt x="150" y="324"/>
                  </a:cubicBezTo>
                  <a:cubicBezTo>
                    <a:pt x="110" y="324"/>
                    <a:pt x="110" y="324"/>
                    <a:pt x="110" y="324"/>
                  </a:cubicBezTo>
                  <a:cubicBezTo>
                    <a:pt x="112" y="311"/>
                    <a:pt x="113" y="301"/>
                    <a:pt x="113" y="301"/>
                  </a:cubicBezTo>
                  <a:cubicBezTo>
                    <a:pt x="172" y="320"/>
                    <a:pt x="172" y="320"/>
                    <a:pt x="172" y="320"/>
                  </a:cubicBezTo>
                  <a:cubicBezTo>
                    <a:pt x="179" y="323"/>
                    <a:pt x="177" y="326"/>
                    <a:pt x="177" y="326"/>
                  </a:cubicBezTo>
                  <a:cubicBezTo>
                    <a:pt x="176" y="331"/>
                    <a:pt x="164" y="435"/>
                    <a:pt x="164" y="435"/>
                  </a:cubicBezTo>
                  <a:cubicBezTo>
                    <a:pt x="166" y="437"/>
                    <a:pt x="166" y="437"/>
                    <a:pt x="166" y="437"/>
                  </a:cubicBezTo>
                  <a:cubicBezTo>
                    <a:pt x="161" y="443"/>
                    <a:pt x="164" y="457"/>
                    <a:pt x="164" y="457"/>
                  </a:cubicBezTo>
                  <a:cubicBezTo>
                    <a:pt x="179" y="457"/>
                    <a:pt x="179" y="457"/>
                    <a:pt x="179" y="457"/>
                  </a:cubicBezTo>
                  <a:cubicBezTo>
                    <a:pt x="180" y="456"/>
                    <a:pt x="183" y="453"/>
                    <a:pt x="183" y="453"/>
                  </a:cubicBezTo>
                  <a:cubicBezTo>
                    <a:pt x="186" y="456"/>
                    <a:pt x="190" y="457"/>
                    <a:pt x="190" y="457"/>
                  </a:cubicBezTo>
                  <a:cubicBezTo>
                    <a:pt x="195" y="458"/>
                    <a:pt x="235" y="458"/>
                    <a:pt x="235" y="457"/>
                  </a:cubicBezTo>
                  <a:cubicBezTo>
                    <a:pt x="236" y="456"/>
                    <a:pt x="234" y="454"/>
                    <a:pt x="234" y="454"/>
                  </a:cubicBezTo>
                  <a:close/>
                </a:path>
              </a:pathLst>
            </a:custGeom>
            <a:solidFill>
              <a:schemeClr val="bg1"/>
            </a:solidFill>
            <a:ln>
              <a:noFill/>
            </a:ln>
          </p:spPr>
          <p:txBody>
            <a:bodyPr vert="horz" wrap="square" lIns="91440" tIns="45720" rIns="91440" bIns="45720" numCol="1" anchor="t" anchorCtr="0" compatLnSpc="1"/>
            <a:lstStyle/>
            <a:p>
              <a:endParaRPr lang="zh-CN" altLang="en-US" sz="2400" dirty="0">
                <a:cs typeface="+mn-ea"/>
                <a:sym typeface="+mn-lt"/>
              </a:endParaRPr>
            </a:p>
          </p:txBody>
        </p:sp>
        <p:sp>
          <p:nvSpPr>
            <p:cNvPr id="15" name="Freeform 5"/>
            <p:cNvSpPr/>
            <p:nvPr/>
          </p:nvSpPr>
          <p:spPr bwMode="auto">
            <a:xfrm>
              <a:off x="3975295" y="3297055"/>
              <a:ext cx="579500" cy="633828"/>
            </a:xfrm>
            <a:custGeom>
              <a:avLst/>
              <a:gdLst>
                <a:gd name="T0" fmla="*/ 123 w 132"/>
                <a:gd name="T1" fmla="*/ 20 h 145"/>
                <a:gd name="T2" fmla="*/ 61 w 132"/>
                <a:gd name="T3" fmla="*/ 74 h 145"/>
                <a:gd name="T4" fmla="*/ 31 w 132"/>
                <a:gd name="T5" fmla="*/ 138 h 145"/>
                <a:gd name="T6" fmla="*/ 2 w 132"/>
                <a:gd name="T7" fmla="*/ 145 h 145"/>
                <a:gd name="T8" fmla="*/ 0 w 132"/>
                <a:gd name="T9" fmla="*/ 130 h 145"/>
                <a:gd name="T10" fmla="*/ 113 w 132"/>
                <a:gd name="T11" fmla="*/ 18 h 145"/>
                <a:gd name="T12" fmla="*/ 121 w 132"/>
                <a:gd name="T13" fmla="*/ 0 h 145"/>
                <a:gd name="T14" fmla="*/ 123 w 132"/>
                <a:gd name="T15" fmla="*/ 2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45">
                  <a:moveTo>
                    <a:pt x="123" y="20"/>
                  </a:moveTo>
                  <a:cubicBezTo>
                    <a:pt x="123" y="20"/>
                    <a:pt x="85" y="47"/>
                    <a:pt x="61" y="74"/>
                  </a:cubicBezTo>
                  <a:cubicBezTo>
                    <a:pt x="38" y="102"/>
                    <a:pt x="32" y="125"/>
                    <a:pt x="31" y="138"/>
                  </a:cubicBezTo>
                  <a:cubicBezTo>
                    <a:pt x="2" y="145"/>
                    <a:pt x="2" y="145"/>
                    <a:pt x="2" y="145"/>
                  </a:cubicBezTo>
                  <a:cubicBezTo>
                    <a:pt x="0" y="130"/>
                    <a:pt x="0" y="130"/>
                    <a:pt x="0" y="130"/>
                  </a:cubicBezTo>
                  <a:cubicBezTo>
                    <a:pt x="0" y="130"/>
                    <a:pt x="39" y="47"/>
                    <a:pt x="113" y="18"/>
                  </a:cubicBezTo>
                  <a:cubicBezTo>
                    <a:pt x="113" y="18"/>
                    <a:pt x="126" y="11"/>
                    <a:pt x="121" y="0"/>
                  </a:cubicBezTo>
                  <a:cubicBezTo>
                    <a:pt x="121" y="0"/>
                    <a:pt x="132" y="5"/>
                    <a:pt x="123"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dirty="0">
                <a:cs typeface="+mn-ea"/>
                <a:sym typeface="+mn-lt"/>
              </a:endParaRPr>
            </a:p>
          </p:txBody>
        </p:sp>
        <p:grpSp>
          <p:nvGrpSpPr>
            <p:cNvPr id="16" name="组合 15"/>
            <p:cNvGrpSpPr/>
            <p:nvPr/>
          </p:nvGrpSpPr>
          <p:grpSpPr>
            <a:xfrm>
              <a:off x="2824501" y="1975783"/>
              <a:ext cx="1070099" cy="1070100"/>
              <a:chOff x="3322712" y="1834847"/>
              <a:chExt cx="1294820" cy="1294821"/>
            </a:xfrm>
          </p:grpSpPr>
          <p:grpSp>
            <p:nvGrpSpPr>
              <p:cNvPr id="22" name="组合 21"/>
              <p:cNvGrpSpPr/>
              <p:nvPr/>
            </p:nvGrpSpPr>
            <p:grpSpPr>
              <a:xfrm>
                <a:off x="3322712" y="1834847"/>
                <a:ext cx="1294820" cy="1294821"/>
                <a:chOff x="882850" y="2007394"/>
                <a:chExt cx="1135063" cy="1135063"/>
              </a:xfrm>
              <a:effectLst>
                <a:outerShdw blurRad="139700" dist="38100" dir="8100000" algn="tr" rotWithShape="0">
                  <a:prstClr val="black">
                    <a:alpha val="40000"/>
                  </a:prstClr>
                </a:outerShdw>
              </a:effectLst>
            </p:grpSpPr>
            <p:sp>
              <p:nvSpPr>
                <p:cNvPr id="24" name="任意多边形 379"/>
                <p:cNvSpPr/>
                <p:nvPr/>
              </p:nvSpPr>
              <p:spPr bwMode="auto">
                <a:xfrm>
                  <a:off x="882850" y="2007394"/>
                  <a:ext cx="1135063" cy="1135063"/>
                </a:xfrm>
                <a:custGeom>
                  <a:avLst/>
                  <a:gdLst>
                    <a:gd name="connsiteX0" fmla="*/ 549124 w 1135063"/>
                    <a:gd name="connsiteY0" fmla="*/ 0 h 1135063"/>
                    <a:gd name="connsiteX1" fmla="*/ 590701 w 1135063"/>
                    <a:gd name="connsiteY1" fmla="*/ 0 h 1135063"/>
                    <a:gd name="connsiteX2" fmla="*/ 609600 w 1135063"/>
                    <a:gd name="connsiteY2" fmla="*/ 18851 h 1135063"/>
                    <a:gd name="connsiteX3" fmla="*/ 609600 w 1135063"/>
                    <a:gd name="connsiteY3" fmla="*/ 66805 h 1135063"/>
                    <a:gd name="connsiteX4" fmla="*/ 609600 w 1135063"/>
                    <a:gd name="connsiteY4" fmla="*/ 75860 h 1135063"/>
                    <a:gd name="connsiteX5" fmla="*/ 659128 w 1135063"/>
                    <a:gd name="connsiteY5" fmla="*/ 80876 h 1135063"/>
                    <a:gd name="connsiteX6" fmla="*/ 664516 w 1135063"/>
                    <a:gd name="connsiteY6" fmla="*/ 61112 h 1135063"/>
                    <a:gd name="connsiteX7" fmla="*/ 674041 w 1135063"/>
                    <a:gd name="connsiteY7" fmla="*/ 26172 h 1135063"/>
                    <a:gd name="connsiteX8" fmla="*/ 696619 w 1135063"/>
                    <a:gd name="connsiteY8" fmla="*/ 14878 h 1135063"/>
                    <a:gd name="connsiteX9" fmla="*/ 734248 w 1135063"/>
                    <a:gd name="connsiteY9" fmla="*/ 26172 h 1135063"/>
                    <a:gd name="connsiteX10" fmla="*/ 749300 w 1135063"/>
                    <a:gd name="connsiteY10" fmla="*/ 48759 h 1135063"/>
                    <a:gd name="connsiteX11" fmla="*/ 736247 w 1135063"/>
                    <a:gd name="connsiteY11" fmla="*/ 94465 h 1135063"/>
                    <a:gd name="connsiteX12" fmla="*/ 733932 w 1135063"/>
                    <a:gd name="connsiteY12" fmla="*/ 102573 h 1135063"/>
                    <a:gd name="connsiteX13" fmla="*/ 760901 w 1135063"/>
                    <a:gd name="connsiteY13" fmla="*/ 110985 h 1135063"/>
                    <a:gd name="connsiteX14" fmla="*/ 780827 w 1135063"/>
                    <a:gd name="connsiteY14" fmla="*/ 121852 h 1135063"/>
                    <a:gd name="connsiteX15" fmla="*/ 792346 w 1135063"/>
                    <a:gd name="connsiteY15" fmla="*/ 102100 h 1135063"/>
                    <a:gd name="connsiteX16" fmla="*/ 810072 w 1135063"/>
                    <a:gd name="connsiteY16" fmla="*/ 71702 h 1135063"/>
                    <a:gd name="connsiteX17" fmla="*/ 820100 w 1135063"/>
                    <a:gd name="connsiteY17" fmla="*/ 64117 h 1135063"/>
                    <a:gd name="connsiteX18" fmla="*/ 832992 w 1135063"/>
                    <a:gd name="connsiteY18" fmla="*/ 67910 h 1135063"/>
                    <a:gd name="connsiteX19" fmla="*/ 871191 w 1135063"/>
                    <a:gd name="connsiteY19" fmla="*/ 86871 h 1135063"/>
                    <a:gd name="connsiteX20" fmla="*/ 878831 w 1135063"/>
                    <a:gd name="connsiteY20" fmla="*/ 113418 h 1135063"/>
                    <a:gd name="connsiteX21" fmla="*/ 854539 w 1135063"/>
                    <a:gd name="connsiteY21" fmla="*/ 155075 h 1135063"/>
                    <a:gd name="connsiteX22" fmla="*/ 850842 w 1135063"/>
                    <a:gd name="connsiteY22" fmla="*/ 161414 h 1135063"/>
                    <a:gd name="connsiteX23" fmla="*/ 888409 w 1135063"/>
                    <a:gd name="connsiteY23" fmla="*/ 192557 h 1135063"/>
                    <a:gd name="connsiteX24" fmla="*/ 903961 w 1135063"/>
                    <a:gd name="connsiteY24" fmla="*/ 175967 h 1135063"/>
                    <a:gd name="connsiteX25" fmla="*/ 927894 w 1135063"/>
                    <a:gd name="connsiteY25" fmla="*/ 150439 h 1135063"/>
                    <a:gd name="connsiteX26" fmla="*/ 941131 w 1135063"/>
                    <a:gd name="connsiteY26" fmla="*/ 144766 h 1135063"/>
                    <a:gd name="connsiteX27" fmla="*/ 954368 w 1135063"/>
                    <a:gd name="connsiteY27" fmla="*/ 150439 h 1135063"/>
                    <a:gd name="connsiteX28" fmla="*/ 984624 w 1135063"/>
                    <a:gd name="connsiteY28" fmla="*/ 180695 h 1135063"/>
                    <a:gd name="connsiteX29" fmla="*/ 984624 w 1135063"/>
                    <a:gd name="connsiteY29" fmla="*/ 207169 h 1135063"/>
                    <a:gd name="connsiteX30" fmla="*/ 949641 w 1135063"/>
                    <a:gd name="connsiteY30" fmla="*/ 242152 h 1135063"/>
                    <a:gd name="connsiteX31" fmla="*/ 943937 w 1135063"/>
                    <a:gd name="connsiteY31" fmla="*/ 247856 h 1135063"/>
                    <a:gd name="connsiteX32" fmla="*/ 975873 w 1135063"/>
                    <a:gd name="connsiteY32" fmla="*/ 286745 h 1135063"/>
                    <a:gd name="connsiteX33" fmla="*/ 991247 w 1135063"/>
                    <a:gd name="connsiteY33" fmla="*/ 277780 h 1135063"/>
                    <a:gd name="connsiteX34" fmla="*/ 1021645 w 1135063"/>
                    <a:gd name="connsiteY34" fmla="*/ 260053 h 1135063"/>
                    <a:gd name="connsiteX35" fmla="*/ 1037763 w 1135063"/>
                    <a:gd name="connsiteY35" fmla="*/ 256233 h 1135063"/>
                    <a:gd name="connsiteX36" fmla="*/ 1048192 w 1135063"/>
                    <a:gd name="connsiteY36" fmla="*/ 263873 h 1135063"/>
                    <a:gd name="connsiteX37" fmla="*/ 1070946 w 1135063"/>
                    <a:gd name="connsiteY37" fmla="*/ 302072 h 1135063"/>
                    <a:gd name="connsiteX38" fmla="*/ 1063361 w 1135063"/>
                    <a:gd name="connsiteY38" fmla="*/ 328812 h 1135063"/>
                    <a:gd name="connsiteX39" fmla="*/ 1021704 w 1135063"/>
                    <a:gd name="connsiteY39" fmla="*/ 353104 h 1135063"/>
                    <a:gd name="connsiteX40" fmla="*/ 1015515 w 1135063"/>
                    <a:gd name="connsiteY40" fmla="*/ 356713 h 1135063"/>
                    <a:gd name="connsiteX41" fmla="*/ 1027442 w 1135063"/>
                    <a:gd name="connsiteY41" fmla="*/ 378793 h 1135063"/>
                    <a:gd name="connsiteX42" fmla="*/ 1034194 w 1135063"/>
                    <a:gd name="connsiteY42" fmla="*/ 400645 h 1135063"/>
                    <a:gd name="connsiteX43" fmla="*/ 1052952 w 1135063"/>
                    <a:gd name="connsiteY43" fmla="*/ 395288 h 1135063"/>
                    <a:gd name="connsiteX44" fmla="*/ 1086305 w 1135063"/>
                    <a:gd name="connsiteY44" fmla="*/ 385763 h 1135063"/>
                    <a:gd name="connsiteX45" fmla="*/ 1108893 w 1135063"/>
                    <a:gd name="connsiteY45" fmla="*/ 400815 h 1135063"/>
                    <a:gd name="connsiteX46" fmla="*/ 1120186 w 1135063"/>
                    <a:gd name="connsiteY46" fmla="*/ 442207 h 1135063"/>
                    <a:gd name="connsiteX47" fmla="*/ 1108893 w 1135063"/>
                    <a:gd name="connsiteY47" fmla="*/ 464785 h 1135063"/>
                    <a:gd name="connsiteX48" fmla="*/ 1061011 w 1135063"/>
                    <a:gd name="connsiteY48" fmla="*/ 475662 h 1135063"/>
                    <a:gd name="connsiteX49" fmla="*/ 1056960 w 1135063"/>
                    <a:gd name="connsiteY49" fmla="*/ 476583 h 1135063"/>
                    <a:gd name="connsiteX50" fmla="*/ 1062342 w 1135063"/>
                    <a:gd name="connsiteY50" fmla="*/ 530225 h 1135063"/>
                    <a:gd name="connsiteX51" fmla="*/ 1081218 w 1135063"/>
                    <a:gd name="connsiteY51" fmla="*/ 530225 h 1135063"/>
                    <a:gd name="connsiteX52" fmla="*/ 1116212 w 1135063"/>
                    <a:gd name="connsiteY52" fmla="*/ 530225 h 1135063"/>
                    <a:gd name="connsiteX53" fmla="*/ 1135063 w 1135063"/>
                    <a:gd name="connsiteY53" fmla="*/ 545147 h 1135063"/>
                    <a:gd name="connsiteX54" fmla="*/ 1135063 w 1135063"/>
                    <a:gd name="connsiteY54" fmla="*/ 589915 h 1135063"/>
                    <a:gd name="connsiteX55" fmla="*/ 1116212 w 1135063"/>
                    <a:gd name="connsiteY55" fmla="*/ 604838 h 1135063"/>
                    <a:gd name="connsiteX56" fmla="*/ 1068258 w 1135063"/>
                    <a:gd name="connsiteY56" fmla="*/ 604838 h 1135063"/>
                    <a:gd name="connsiteX57" fmla="*/ 1063776 w 1135063"/>
                    <a:gd name="connsiteY57" fmla="*/ 604838 h 1135063"/>
                    <a:gd name="connsiteX58" fmla="*/ 1058501 w 1135063"/>
                    <a:gd name="connsiteY58" fmla="*/ 657417 h 1135063"/>
                    <a:gd name="connsiteX59" fmla="*/ 1073952 w 1135063"/>
                    <a:gd name="connsiteY59" fmla="*/ 660982 h 1135063"/>
                    <a:gd name="connsiteX60" fmla="*/ 1108893 w 1135063"/>
                    <a:gd name="connsiteY60" fmla="*/ 669044 h 1135063"/>
                    <a:gd name="connsiteX61" fmla="*/ 1120186 w 1135063"/>
                    <a:gd name="connsiteY61" fmla="*/ 691974 h 1135063"/>
                    <a:gd name="connsiteX62" fmla="*/ 1108893 w 1135063"/>
                    <a:gd name="connsiteY62" fmla="*/ 734014 h 1135063"/>
                    <a:gd name="connsiteX63" fmla="*/ 1086305 w 1135063"/>
                    <a:gd name="connsiteY63" fmla="*/ 749301 h 1135063"/>
                    <a:gd name="connsiteX64" fmla="*/ 1040599 w 1135063"/>
                    <a:gd name="connsiteY64" fmla="*/ 736044 h 1135063"/>
                    <a:gd name="connsiteX65" fmla="*/ 1038311 w 1135063"/>
                    <a:gd name="connsiteY65" fmla="*/ 735380 h 1135063"/>
                    <a:gd name="connsiteX66" fmla="*/ 1027442 w 1135063"/>
                    <a:gd name="connsiteY66" fmla="*/ 770559 h 1135063"/>
                    <a:gd name="connsiteX67" fmla="*/ 1021499 w 1135063"/>
                    <a:gd name="connsiteY67" fmla="*/ 781561 h 1135063"/>
                    <a:gd name="connsiteX68" fmla="*/ 1032963 w 1135063"/>
                    <a:gd name="connsiteY68" fmla="*/ 788160 h 1135063"/>
                    <a:gd name="connsiteX69" fmla="*/ 1063361 w 1135063"/>
                    <a:gd name="connsiteY69" fmla="*/ 805657 h 1135063"/>
                    <a:gd name="connsiteX70" fmla="*/ 1070946 w 1135063"/>
                    <a:gd name="connsiteY70" fmla="*/ 832049 h 1135063"/>
                    <a:gd name="connsiteX71" fmla="*/ 1048192 w 1135063"/>
                    <a:gd name="connsiteY71" fmla="*/ 869752 h 1135063"/>
                    <a:gd name="connsiteX72" fmla="*/ 1021645 w 1135063"/>
                    <a:gd name="connsiteY72" fmla="*/ 873523 h 1135063"/>
                    <a:gd name="connsiteX73" fmla="*/ 983638 w 1135063"/>
                    <a:gd name="connsiteY73" fmla="*/ 851646 h 1135063"/>
                    <a:gd name="connsiteX74" fmla="*/ 981264 w 1135063"/>
                    <a:gd name="connsiteY74" fmla="*/ 856041 h 1135063"/>
                    <a:gd name="connsiteX75" fmla="*/ 950926 w 1135063"/>
                    <a:gd name="connsiteY75" fmla="*/ 892986 h 1135063"/>
                    <a:gd name="connsiteX76" fmla="*/ 959096 w 1135063"/>
                    <a:gd name="connsiteY76" fmla="*/ 901257 h 1135063"/>
                    <a:gd name="connsiteX77" fmla="*/ 984624 w 1135063"/>
                    <a:gd name="connsiteY77" fmla="*/ 927101 h 1135063"/>
                    <a:gd name="connsiteX78" fmla="*/ 984624 w 1135063"/>
                    <a:gd name="connsiteY78" fmla="*/ 953901 h 1135063"/>
                    <a:gd name="connsiteX79" fmla="*/ 954368 w 1135063"/>
                    <a:gd name="connsiteY79" fmla="*/ 984531 h 1135063"/>
                    <a:gd name="connsiteX80" fmla="*/ 927894 w 1135063"/>
                    <a:gd name="connsiteY80" fmla="*/ 984531 h 1135063"/>
                    <a:gd name="connsiteX81" fmla="*/ 896216 w 1135063"/>
                    <a:gd name="connsiteY81" fmla="*/ 950323 h 1135063"/>
                    <a:gd name="connsiteX82" fmla="*/ 856459 w 1135063"/>
                    <a:gd name="connsiteY82" fmla="*/ 983281 h 1135063"/>
                    <a:gd name="connsiteX83" fmla="*/ 861104 w 1135063"/>
                    <a:gd name="connsiteY83" fmla="*/ 991247 h 1135063"/>
                    <a:gd name="connsiteX84" fmla="*/ 878831 w 1135063"/>
                    <a:gd name="connsiteY84" fmla="*/ 1021645 h 1135063"/>
                    <a:gd name="connsiteX85" fmla="*/ 871191 w 1135063"/>
                    <a:gd name="connsiteY85" fmla="*/ 1048192 h 1135063"/>
                    <a:gd name="connsiteX86" fmla="*/ 832992 w 1135063"/>
                    <a:gd name="connsiteY86" fmla="*/ 1067153 h 1135063"/>
                    <a:gd name="connsiteX87" fmla="*/ 810072 w 1135063"/>
                    <a:gd name="connsiteY87" fmla="*/ 1063361 h 1135063"/>
                    <a:gd name="connsiteX88" fmla="*/ 787149 w 1135063"/>
                    <a:gd name="connsiteY88" fmla="*/ 1024053 h 1135063"/>
                    <a:gd name="connsiteX89" fmla="*/ 760901 w 1135063"/>
                    <a:gd name="connsiteY89" fmla="*/ 1038367 h 1135063"/>
                    <a:gd name="connsiteX90" fmla="*/ 737678 w 1135063"/>
                    <a:gd name="connsiteY90" fmla="*/ 1045610 h 1135063"/>
                    <a:gd name="connsiteX91" fmla="*/ 739775 w 1135063"/>
                    <a:gd name="connsiteY91" fmla="*/ 1052952 h 1135063"/>
                    <a:gd name="connsiteX92" fmla="*/ 749300 w 1135063"/>
                    <a:gd name="connsiteY92" fmla="*/ 1086305 h 1135063"/>
                    <a:gd name="connsiteX93" fmla="*/ 734248 w 1135063"/>
                    <a:gd name="connsiteY93" fmla="*/ 1108893 h 1135063"/>
                    <a:gd name="connsiteX94" fmla="*/ 696619 w 1135063"/>
                    <a:gd name="connsiteY94" fmla="*/ 1120186 h 1135063"/>
                    <a:gd name="connsiteX95" fmla="*/ 674041 w 1135063"/>
                    <a:gd name="connsiteY95" fmla="*/ 1108893 h 1135063"/>
                    <a:gd name="connsiteX96" fmla="*/ 666588 w 1135063"/>
                    <a:gd name="connsiteY96" fmla="*/ 1081555 h 1135063"/>
                    <a:gd name="connsiteX97" fmla="*/ 662918 w 1135063"/>
                    <a:gd name="connsiteY97" fmla="*/ 1068092 h 1135063"/>
                    <a:gd name="connsiteX98" fmla="*/ 609600 w 1135063"/>
                    <a:gd name="connsiteY98" fmla="*/ 1073492 h 1135063"/>
                    <a:gd name="connsiteX99" fmla="*/ 609600 w 1135063"/>
                    <a:gd name="connsiteY99" fmla="*/ 1081218 h 1135063"/>
                    <a:gd name="connsiteX100" fmla="*/ 609600 w 1135063"/>
                    <a:gd name="connsiteY100" fmla="*/ 1116212 h 1135063"/>
                    <a:gd name="connsiteX101" fmla="*/ 590701 w 1135063"/>
                    <a:gd name="connsiteY101" fmla="*/ 1135063 h 1135063"/>
                    <a:gd name="connsiteX102" fmla="*/ 549124 w 1135063"/>
                    <a:gd name="connsiteY102" fmla="*/ 1135063 h 1135063"/>
                    <a:gd name="connsiteX103" fmla="*/ 530225 w 1135063"/>
                    <a:gd name="connsiteY103" fmla="*/ 1116212 h 1135063"/>
                    <a:gd name="connsiteX104" fmla="*/ 530225 w 1135063"/>
                    <a:gd name="connsiteY104" fmla="*/ 1088833 h 1135063"/>
                    <a:gd name="connsiteX105" fmla="*/ 530225 w 1135063"/>
                    <a:gd name="connsiteY105" fmla="*/ 1074296 h 1135063"/>
                    <a:gd name="connsiteX106" fmla="*/ 475286 w 1135063"/>
                    <a:gd name="connsiteY106" fmla="*/ 1068732 h 1135063"/>
                    <a:gd name="connsiteX107" fmla="*/ 474082 w 1135063"/>
                    <a:gd name="connsiteY107" fmla="*/ 1073952 h 1135063"/>
                    <a:gd name="connsiteX108" fmla="*/ 466020 w 1135063"/>
                    <a:gd name="connsiteY108" fmla="*/ 1108893 h 1135063"/>
                    <a:gd name="connsiteX109" fmla="*/ 443090 w 1135063"/>
                    <a:gd name="connsiteY109" fmla="*/ 1120186 h 1135063"/>
                    <a:gd name="connsiteX110" fmla="*/ 401050 w 1135063"/>
                    <a:gd name="connsiteY110" fmla="*/ 1108893 h 1135063"/>
                    <a:gd name="connsiteX111" fmla="*/ 389585 w 1135063"/>
                    <a:gd name="connsiteY111" fmla="*/ 1086305 h 1135063"/>
                    <a:gd name="connsiteX112" fmla="*/ 399056 w 1135063"/>
                    <a:gd name="connsiteY112" fmla="*/ 1047121 h 1135063"/>
                    <a:gd name="connsiteX113" fmla="*/ 370989 w 1135063"/>
                    <a:gd name="connsiteY113" fmla="*/ 1038367 h 1135063"/>
                    <a:gd name="connsiteX114" fmla="*/ 350290 w 1135063"/>
                    <a:gd name="connsiteY114" fmla="*/ 1027079 h 1135063"/>
                    <a:gd name="connsiteX115" fmla="*/ 346903 w 1135063"/>
                    <a:gd name="connsiteY115" fmla="*/ 1032963 h 1135063"/>
                    <a:gd name="connsiteX116" fmla="*/ 329406 w 1135063"/>
                    <a:gd name="connsiteY116" fmla="*/ 1063361 h 1135063"/>
                    <a:gd name="connsiteX117" fmla="*/ 303014 w 1135063"/>
                    <a:gd name="connsiteY117" fmla="*/ 1067153 h 1135063"/>
                    <a:gd name="connsiteX118" fmla="*/ 265311 w 1135063"/>
                    <a:gd name="connsiteY118" fmla="*/ 1048192 h 1135063"/>
                    <a:gd name="connsiteX119" fmla="*/ 261541 w 1135063"/>
                    <a:gd name="connsiteY119" fmla="*/ 1021645 h 1135063"/>
                    <a:gd name="connsiteX120" fmla="*/ 280976 w 1135063"/>
                    <a:gd name="connsiteY120" fmla="*/ 987878 h 1135063"/>
                    <a:gd name="connsiteX121" fmla="*/ 239213 w 1135063"/>
                    <a:gd name="connsiteY121" fmla="*/ 953257 h 1135063"/>
                    <a:gd name="connsiteX122" fmla="*/ 233874 w 1135063"/>
                    <a:gd name="connsiteY122" fmla="*/ 958687 h 1135063"/>
                    <a:gd name="connsiteX123" fmla="*/ 208462 w 1135063"/>
                    <a:gd name="connsiteY123" fmla="*/ 984531 h 1135063"/>
                    <a:gd name="connsiteX124" fmla="*/ 182110 w 1135063"/>
                    <a:gd name="connsiteY124" fmla="*/ 984531 h 1135063"/>
                    <a:gd name="connsiteX125" fmla="*/ 151992 w 1135063"/>
                    <a:gd name="connsiteY125" fmla="*/ 953901 h 1135063"/>
                    <a:gd name="connsiteX126" fmla="*/ 151992 w 1135063"/>
                    <a:gd name="connsiteY126" fmla="*/ 927101 h 1135063"/>
                    <a:gd name="connsiteX127" fmla="*/ 183045 w 1135063"/>
                    <a:gd name="connsiteY127" fmla="*/ 895520 h 1135063"/>
                    <a:gd name="connsiteX128" fmla="*/ 150627 w 1135063"/>
                    <a:gd name="connsiteY128" fmla="*/ 856041 h 1135063"/>
                    <a:gd name="connsiteX129" fmla="*/ 149005 w 1135063"/>
                    <a:gd name="connsiteY129" fmla="*/ 853039 h 1135063"/>
                    <a:gd name="connsiteX130" fmla="*/ 143816 w 1135063"/>
                    <a:gd name="connsiteY130" fmla="*/ 856026 h 1135063"/>
                    <a:gd name="connsiteX131" fmla="*/ 113418 w 1135063"/>
                    <a:gd name="connsiteY131" fmla="*/ 873523 h 1135063"/>
                    <a:gd name="connsiteX132" fmla="*/ 86871 w 1135063"/>
                    <a:gd name="connsiteY132" fmla="*/ 869752 h 1135063"/>
                    <a:gd name="connsiteX133" fmla="*/ 67910 w 1135063"/>
                    <a:gd name="connsiteY133" fmla="*/ 832049 h 1135063"/>
                    <a:gd name="connsiteX134" fmla="*/ 75494 w 1135063"/>
                    <a:gd name="connsiteY134" fmla="*/ 805657 h 1135063"/>
                    <a:gd name="connsiteX135" fmla="*/ 112043 w 1135063"/>
                    <a:gd name="connsiteY135" fmla="*/ 784620 h 1135063"/>
                    <a:gd name="connsiteX136" fmla="*/ 104448 w 1135063"/>
                    <a:gd name="connsiteY136" fmla="*/ 770559 h 1135063"/>
                    <a:gd name="connsiteX137" fmla="*/ 93971 w 1135063"/>
                    <a:gd name="connsiteY137" fmla="*/ 736648 h 1135063"/>
                    <a:gd name="connsiteX138" fmla="*/ 83699 w 1135063"/>
                    <a:gd name="connsiteY138" fmla="*/ 739627 h 1135063"/>
                    <a:gd name="connsiteX139" fmla="*/ 50346 w 1135063"/>
                    <a:gd name="connsiteY139" fmla="*/ 749301 h 1135063"/>
                    <a:gd name="connsiteX140" fmla="*/ 27759 w 1135063"/>
                    <a:gd name="connsiteY140" fmla="*/ 734014 h 1135063"/>
                    <a:gd name="connsiteX141" fmla="*/ 16465 w 1135063"/>
                    <a:gd name="connsiteY141" fmla="*/ 691974 h 1135063"/>
                    <a:gd name="connsiteX142" fmla="*/ 31523 w 1135063"/>
                    <a:gd name="connsiteY142" fmla="*/ 669044 h 1135063"/>
                    <a:gd name="connsiteX143" fmla="*/ 73537 w 1135063"/>
                    <a:gd name="connsiteY143" fmla="*/ 658888 h 1135063"/>
                    <a:gd name="connsiteX144" fmla="*/ 68114 w 1135063"/>
                    <a:gd name="connsiteY144" fmla="*/ 604838 h 1135063"/>
                    <a:gd name="connsiteX145" fmla="*/ 54553 w 1135063"/>
                    <a:gd name="connsiteY145" fmla="*/ 604838 h 1135063"/>
                    <a:gd name="connsiteX146" fmla="*/ 19100 w 1135063"/>
                    <a:gd name="connsiteY146" fmla="*/ 604838 h 1135063"/>
                    <a:gd name="connsiteX147" fmla="*/ 0 w 1135063"/>
                    <a:gd name="connsiteY147" fmla="*/ 589915 h 1135063"/>
                    <a:gd name="connsiteX148" fmla="*/ 0 w 1135063"/>
                    <a:gd name="connsiteY148" fmla="*/ 545147 h 1135063"/>
                    <a:gd name="connsiteX149" fmla="*/ 19100 w 1135063"/>
                    <a:gd name="connsiteY149" fmla="*/ 530225 h 1135063"/>
                    <a:gd name="connsiteX150" fmla="*/ 67684 w 1135063"/>
                    <a:gd name="connsiteY150" fmla="*/ 530225 h 1135063"/>
                    <a:gd name="connsiteX151" fmla="*/ 69548 w 1135063"/>
                    <a:gd name="connsiteY151" fmla="*/ 530225 h 1135063"/>
                    <a:gd name="connsiteX152" fmla="*/ 75073 w 1135063"/>
                    <a:gd name="connsiteY152" fmla="*/ 475150 h 1135063"/>
                    <a:gd name="connsiteX153" fmla="*/ 64876 w 1135063"/>
                    <a:gd name="connsiteY153" fmla="*/ 472723 h 1135063"/>
                    <a:gd name="connsiteX154" fmla="*/ 31523 w 1135063"/>
                    <a:gd name="connsiteY154" fmla="*/ 464785 h 1135063"/>
                    <a:gd name="connsiteX155" fmla="*/ 16465 w 1135063"/>
                    <a:gd name="connsiteY155" fmla="*/ 442207 h 1135063"/>
                    <a:gd name="connsiteX156" fmla="*/ 27759 w 1135063"/>
                    <a:gd name="connsiteY156" fmla="*/ 400815 h 1135063"/>
                    <a:gd name="connsiteX157" fmla="*/ 50346 w 1135063"/>
                    <a:gd name="connsiteY157" fmla="*/ 385763 h 1135063"/>
                    <a:gd name="connsiteX158" fmla="*/ 96052 w 1135063"/>
                    <a:gd name="connsiteY158" fmla="*/ 398816 h 1135063"/>
                    <a:gd name="connsiteX159" fmla="*/ 98082 w 1135063"/>
                    <a:gd name="connsiteY159" fmla="*/ 399396 h 1135063"/>
                    <a:gd name="connsiteX160" fmla="*/ 104448 w 1135063"/>
                    <a:gd name="connsiteY160" fmla="*/ 378793 h 1135063"/>
                    <a:gd name="connsiteX161" fmla="*/ 118044 w 1135063"/>
                    <a:gd name="connsiteY161" fmla="*/ 353625 h 1135063"/>
                    <a:gd name="connsiteX162" fmla="*/ 105892 w 1135063"/>
                    <a:gd name="connsiteY162" fmla="*/ 346539 h 1135063"/>
                    <a:gd name="connsiteX163" fmla="*/ 75494 w 1135063"/>
                    <a:gd name="connsiteY163" fmla="*/ 328812 h 1135063"/>
                    <a:gd name="connsiteX164" fmla="*/ 67910 w 1135063"/>
                    <a:gd name="connsiteY164" fmla="*/ 302072 h 1135063"/>
                    <a:gd name="connsiteX165" fmla="*/ 86871 w 1135063"/>
                    <a:gd name="connsiteY165" fmla="*/ 263873 h 1135063"/>
                    <a:gd name="connsiteX166" fmla="*/ 100145 w 1135063"/>
                    <a:gd name="connsiteY166" fmla="*/ 256233 h 1135063"/>
                    <a:gd name="connsiteX167" fmla="*/ 113418 w 1135063"/>
                    <a:gd name="connsiteY167" fmla="*/ 260053 h 1135063"/>
                    <a:gd name="connsiteX168" fmla="*/ 155075 w 1135063"/>
                    <a:gd name="connsiteY168" fmla="*/ 284345 h 1135063"/>
                    <a:gd name="connsiteX169" fmla="*/ 157045 w 1135063"/>
                    <a:gd name="connsiteY169" fmla="*/ 285494 h 1135063"/>
                    <a:gd name="connsiteX170" fmla="*/ 190005 w 1135063"/>
                    <a:gd name="connsiteY170" fmla="*/ 245357 h 1135063"/>
                    <a:gd name="connsiteX171" fmla="*/ 177404 w 1135063"/>
                    <a:gd name="connsiteY171" fmla="*/ 232697 h 1135063"/>
                    <a:gd name="connsiteX172" fmla="*/ 151992 w 1135063"/>
                    <a:gd name="connsiteY172" fmla="*/ 207169 h 1135063"/>
                    <a:gd name="connsiteX173" fmla="*/ 151992 w 1135063"/>
                    <a:gd name="connsiteY173" fmla="*/ 180695 h 1135063"/>
                    <a:gd name="connsiteX174" fmla="*/ 182110 w 1135063"/>
                    <a:gd name="connsiteY174" fmla="*/ 150439 h 1135063"/>
                    <a:gd name="connsiteX175" fmla="*/ 195286 w 1135063"/>
                    <a:gd name="connsiteY175" fmla="*/ 144766 h 1135063"/>
                    <a:gd name="connsiteX176" fmla="*/ 208462 w 1135063"/>
                    <a:gd name="connsiteY176" fmla="*/ 150439 h 1135063"/>
                    <a:gd name="connsiteX177" fmla="*/ 243285 w 1135063"/>
                    <a:gd name="connsiteY177" fmla="*/ 185422 h 1135063"/>
                    <a:gd name="connsiteX178" fmla="*/ 247265 w 1135063"/>
                    <a:gd name="connsiteY178" fmla="*/ 189420 h 1135063"/>
                    <a:gd name="connsiteX179" fmla="*/ 285911 w 1135063"/>
                    <a:gd name="connsiteY179" fmla="*/ 157383 h 1135063"/>
                    <a:gd name="connsiteX180" fmla="*/ 286623 w 1135063"/>
                    <a:gd name="connsiteY180" fmla="*/ 156995 h 1135063"/>
                    <a:gd name="connsiteX181" fmla="*/ 279037 w 1135063"/>
                    <a:gd name="connsiteY181" fmla="*/ 143816 h 1135063"/>
                    <a:gd name="connsiteX182" fmla="*/ 261541 w 1135063"/>
                    <a:gd name="connsiteY182" fmla="*/ 113418 h 1135063"/>
                    <a:gd name="connsiteX183" fmla="*/ 269081 w 1135063"/>
                    <a:gd name="connsiteY183" fmla="*/ 86871 h 1135063"/>
                    <a:gd name="connsiteX184" fmla="*/ 303014 w 1135063"/>
                    <a:gd name="connsiteY184" fmla="*/ 67910 h 1135063"/>
                    <a:gd name="connsiteX185" fmla="*/ 316210 w 1135063"/>
                    <a:gd name="connsiteY185" fmla="*/ 64117 h 1135063"/>
                    <a:gd name="connsiteX186" fmla="*/ 329406 w 1135063"/>
                    <a:gd name="connsiteY186" fmla="*/ 71702 h 1135063"/>
                    <a:gd name="connsiteX187" fmla="*/ 353383 w 1135063"/>
                    <a:gd name="connsiteY187" fmla="*/ 113359 h 1135063"/>
                    <a:gd name="connsiteX188" fmla="*/ 356549 w 1135063"/>
                    <a:gd name="connsiteY188" fmla="*/ 118859 h 1135063"/>
                    <a:gd name="connsiteX189" fmla="*/ 370989 w 1135063"/>
                    <a:gd name="connsiteY189" fmla="*/ 110985 h 1135063"/>
                    <a:gd name="connsiteX190" fmla="*/ 402267 w 1135063"/>
                    <a:gd name="connsiteY190" fmla="*/ 101229 h 1135063"/>
                    <a:gd name="connsiteX191" fmla="*/ 397647 w 1135063"/>
                    <a:gd name="connsiteY191" fmla="*/ 82112 h 1135063"/>
                    <a:gd name="connsiteX192" fmla="*/ 389585 w 1135063"/>
                    <a:gd name="connsiteY192" fmla="*/ 48759 h 1135063"/>
                    <a:gd name="connsiteX193" fmla="*/ 401050 w 1135063"/>
                    <a:gd name="connsiteY193" fmla="*/ 26172 h 1135063"/>
                    <a:gd name="connsiteX194" fmla="*/ 443090 w 1135063"/>
                    <a:gd name="connsiteY194" fmla="*/ 14878 h 1135063"/>
                    <a:gd name="connsiteX195" fmla="*/ 466020 w 1135063"/>
                    <a:gd name="connsiteY195" fmla="*/ 26172 h 1135063"/>
                    <a:gd name="connsiteX196" fmla="*/ 477068 w 1135063"/>
                    <a:gd name="connsiteY196" fmla="*/ 74053 h 1135063"/>
                    <a:gd name="connsiteX197" fmla="*/ 478508 w 1135063"/>
                    <a:gd name="connsiteY197" fmla="*/ 80294 h 1135063"/>
                    <a:gd name="connsiteX198" fmla="*/ 530225 w 1135063"/>
                    <a:gd name="connsiteY198" fmla="*/ 75056 h 1135063"/>
                    <a:gd name="connsiteX199" fmla="*/ 530225 w 1135063"/>
                    <a:gd name="connsiteY199" fmla="*/ 74419 h 1135063"/>
                    <a:gd name="connsiteX200" fmla="*/ 530225 w 1135063"/>
                    <a:gd name="connsiteY200" fmla="*/ 18851 h 1135063"/>
                    <a:gd name="connsiteX201" fmla="*/ 549124 w 1135063"/>
                    <a:gd name="connsiteY201" fmla="*/ 0 h 1135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135063" h="1135063">
                      <a:moveTo>
                        <a:pt x="549124" y="0"/>
                      </a:moveTo>
                      <a:cubicBezTo>
                        <a:pt x="590701" y="0"/>
                        <a:pt x="590701" y="0"/>
                        <a:pt x="590701" y="0"/>
                      </a:cubicBezTo>
                      <a:cubicBezTo>
                        <a:pt x="598261" y="0"/>
                        <a:pt x="609600" y="7540"/>
                        <a:pt x="609600" y="18851"/>
                      </a:cubicBezTo>
                      <a:cubicBezTo>
                        <a:pt x="609600" y="39588"/>
                        <a:pt x="609600" y="55141"/>
                        <a:pt x="609600" y="66805"/>
                      </a:cubicBezTo>
                      <a:lnTo>
                        <a:pt x="609600" y="75860"/>
                      </a:lnTo>
                      <a:lnTo>
                        <a:pt x="659128" y="80876"/>
                      </a:lnTo>
                      <a:lnTo>
                        <a:pt x="664516" y="61112"/>
                      </a:lnTo>
                      <a:cubicBezTo>
                        <a:pt x="674041" y="26172"/>
                        <a:pt x="674041" y="26172"/>
                        <a:pt x="674041" y="26172"/>
                      </a:cubicBezTo>
                      <a:cubicBezTo>
                        <a:pt x="674041" y="18642"/>
                        <a:pt x="685330" y="11113"/>
                        <a:pt x="696619" y="14878"/>
                      </a:cubicBezTo>
                      <a:cubicBezTo>
                        <a:pt x="734248" y="26172"/>
                        <a:pt x="734248" y="26172"/>
                        <a:pt x="734248" y="26172"/>
                      </a:cubicBezTo>
                      <a:cubicBezTo>
                        <a:pt x="745537" y="26172"/>
                        <a:pt x="749300" y="37465"/>
                        <a:pt x="749300" y="48759"/>
                      </a:cubicBezTo>
                      <a:cubicBezTo>
                        <a:pt x="743656" y="68524"/>
                        <a:pt x="739422" y="83347"/>
                        <a:pt x="736247" y="94465"/>
                      </a:cubicBezTo>
                      <a:lnTo>
                        <a:pt x="733932" y="102573"/>
                      </a:lnTo>
                      <a:lnTo>
                        <a:pt x="760901" y="110985"/>
                      </a:lnTo>
                      <a:lnTo>
                        <a:pt x="780827" y="121852"/>
                      </a:lnTo>
                      <a:lnTo>
                        <a:pt x="792346" y="102100"/>
                      </a:lnTo>
                      <a:cubicBezTo>
                        <a:pt x="810072" y="71702"/>
                        <a:pt x="810072" y="71702"/>
                        <a:pt x="810072" y="71702"/>
                      </a:cubicBezTo>
                      <a:cubicBezTo>
                        <a:pt x="811982" y="67910"/>
                        <a:pt x="815802" y="65065"/>
                        <a:pt x="820100" y="64117"/>
                      </a:cubicBezTo>
                      <a:cubicBezTo>
                        <a:pt x="824397" y="63169"/>
                        <a:pt x="829172" y="64117"/>
                        <a:pt x="832992" y="67910"/>
                      </a:cubicBezTo>
                      <a:cubicBezTo>
                        <a:pt x="871191" y="86871"/>
                        <a:pt x="871191" y="86871"/>
                        <a:pt x="871191" y="86871"/>
                      </a:cubicBezTo>
                      <a:cubicBezTo>
                        <a:pt x="878831" y="90664"/>
                        <a:pt x="882651" y="102041"/>
                        <a:pt x="878831" y="113418"/>
                      </a:cubicBezTo>
                      <a:cubicBezTo>
                        <a:pt x="868326" y="131432"/>
                        <a:pt x="860448" y="144942"/>
                        <a:pt x="854539" y="155075"/>
                      </a:cubicBezTo>
                      <a:lnTo>
                        <a:pt x="850842" y="161414"/>
                      </a:lnTo>
                      <a:lnTo>
                        <a:pt x="888409" y="192557"/>
                      </a:lnTo>
                      <a:lnTo>
                        <a:pt x="903961" y="175967"/>
                      </a:lnTo>
                      <a:cubicBezTo>
                        <a:pt x="927894" y="150439"/>
                        <a:pt x="927894" y="150439"/>
                        <a:pt x="927894" y="150439"/>
                      </a:cubicBezTo>
                      <a:cubicBezTo>
                        <a:pt x="931676" y="146657"/>
                        <a:pt x="936404" y="144766"/>
                        <a:pt x="941131" y="144766"/>
                      </a:cubicBezTo>
                      <a:cubicBezTo>
                        <a:pt x="945859" y="144766"/>
                        <a:pt x="950586" y="146657"/>
                        <a:pt x="954368" y="150439"/>
                      </a:cubicBezTo>
                      <a:cubicBezTo>
                        <a:pt x="984624" y="180695"/>
                        <a:pt x="984624" y="180695"/>
                        <a:pt x="984624" y="180695"/>
                      </a:cubicBezTo>
                      <a:cubicBezTo>
                        <a:pt x="992188" y="188259"/>
                        <a:pt x="992188" y="199605"/>
                        <a:pt x="984624" y="207169"/>
                      </a:cubicBezTo>
                      <a:cubicBezTo>
                        <a:pt x="969496" y="222297"/>
                        <a:pt x="958150" y="233643"/>
                        <a:pt x="949641" y="242152"/>
                      </a:cubicBezTo>
                      <a:lnTo>
                        <a:pt x="943937" y="247856"/>
                      </a:lnTo>
                      <a:lnTo>
                        <a:pt x="975873" y="286745"/>
                      </a:lnTo>
                      <a:lnTo>
                        <a:pt x="991247" y="277780"/>
                      </a:lnTo>
                      <a:cubicBezTo>
                        <a:pt x="1021645" y="260053"/>
                        <a:pt x="1021645" y="260053"/>
                        <a:pt x="1021645" y="260053"/>
                      </a:cubicBezTo>
                      <a:cubicBezTo>
                        <a:pt x="1027334" y="256233"/>
                        <a:pt x="1033022" y="255278"/>
                        <a:pt x="1037763" y="256233"/>
                      </a:cubicBezTo>
                      <a:cubicBezTo>
                        <a:pt x="1042503" y="257188"/>
                        <a:pt x="1046295" y="260053"/>
                        <a:pt x="1048192" y="263873"/>
                      </a:cubicBezTo>
                      <a:cubicBezTo>
                        <a:pt x="1070946" y="302072"/>
                        <a:pt x="1070946" y="302072"/>
                        <a:pt x="1070946" y="302072"/>
                      </a:cubicBezTo>
                      <a:cubicBezTo>
                        <a:pt x="1074738" y="309712"/>
                        <a:pt x="1070946" y="321172"/>
                        <a:pt x="1063361" y="328812"/>
                      </a:cubicBezTo>
                      <a:cubicBezTo>
                        <a:pt x="1045347" y="339316"/>
                        <a:pt x="1031837" y="347195"/>
                        <a:pt x="1021704" y="353104"/>
                      </a:cubicBezTo>
                      <a:lnTo>
                        <a:pt x="1015515" y="356713"/>
                      </a:lnTo>
                      <a:lnTo>
                        <a:pt x="1027442" y="378793"/>
                      </a:lnTo>
                      <a:lnTo>
                        <a:pt x="1034194" y="400645"/>
                      </a:lnTo>
                      <a:lnTo>
                        <a:pt x="1052952" y="395288"/>
                      </a:lnTo>
                      <a:cubicBezTo>
                        <a:pt x="1086305" y="385763"/>
                        <a:pt x="1086305" y="385763"/>
                        <a:pt x="1086305" y="385763"/>
                      </a:cubicBezTo>
                      <a:cubicBezTo>
                        <a:pt x="1097599" y="385763"/>
                        <a:pt x="1108893" y="389526"/>
                        <a:pt x="1108893" y="400815"/>
                      </a:cubicBezTo>
                      <a:cubicBezTo>
                        <a:pt x="1120186" y="442207"/>
                        <a:pt x="1120186" y="442207"/>
                        <a:pt x="1120186" y="442207"/>
                      </a:cubicBezTo>
                      <a:cubicBezTo>
                        <a:pt x="1123951" y="449733"/>
                        <a:pt x="1116422" y="461022"/>
                        <a:pt x="1108893" y="464785"/>
                      </a:cubicBezTo>
                      <a:cubicBezTo>
                        <a:pt x="1088187" y="469489"/>
                        <a:pt x="1072658" y="473017"/>
                        <a:pt x="1061011" y="475662"/>
                      </a:cubicBezTo>
                      <a:lnTo>
                        <a:pt x="1056960" y="476583"/>
                      </a:lnTo>
                      <a:lnTo>
                        <a:pt x="1062342" y="530225"/>
                      </a:lnTo>
                      <a:lnTo>
                        <a:pt x="1081218" y="530225"/>
                      </a:lnTo>
                      <a:cubicBezTo>
                        <a:pt x="1116212" y="530225"/>
                        <a:pt x="1116212" y="530225"/>
                        <a:pt x="1116212" y="530225"/>
                      </a:cubicBezTo>
                      <a:cubicBezTo>
                        <a:pt x="1127523" y="530225"/>
                        <a:pt x="1135063" y="537686"/>
                        <a:pt x="1135063" y="545147"/>
                      </a:cubicBezTo>
                      <a:cubicBezTo>
                        <a:pt x="1135063" y="589915"/>
                        <a:pt x="1135063" y="589915"/>
                        <a:pt x="1135063" y="589915"/>
                      </a:cubicBezTo>
                      <a:cubicBezTo>
                        <a:pt x="1135063" y="597377"/>
                        <a:pt x="1127523" y="604838"/>
                        <a:pt x="1116212" y="604838"/>
                      </a:cubicBezTo>
                      <a:cubicBezTo>
                        <a:pt x="1095475" y="604838"/>
                        <a:pt x="1079922" y="604838"/>
                        <a:pt x="1068258" y="604838"/>
                      </a:cubicBezTo>
                      <a:lnTo>
                        <a:pt x="1063776" y="604838"/>
                      </a:lnTo>
                      <a:lnTo>
                        <a:pt x="1058501" y="657417"/>
                      </a:lnTo>
                      <a:lnTo>
                        <a:pt x="1073952" y="660982"/>
                      </a:lnTo>
                      <a:cubicBezTo>
                        <a:pt x="1108893" y="669044"/>
                        <a:pt x="1108893" y="669044"/>
                        <a:pt x="1108893" y="669044"/>
                      </a:cubicBezTo>
                      <a:cubicBezTo>
                        <a:pt x="1116422" y="672865"/>
                        <a:pt x="1123951" y="684331"/>
                        <a:pt x="1120186" y="691974"/>
                      </a:cubicBezTo>
                      <a:cubicBezTo>
                        <a:pt x="1108893" y="734014"/>
                        <a:pt x="1108893" y="734014"/>
                        <a:pt x="1108893" y="734014"/>
                      </a:cubicBezTo>
                      <a:cubicBezTo>
                        <a:pt x="1108893" y="745479"/>
                        <a:pt x="1097599" y="749301"/>
                        <a:pt x="1086305" y="749301"/>
                      </a:cubicBezTo>
                      <a:cubicBezTo>
                        <a:pt x="1066540" y="743568"/>
                        <a:pt x="1051717" y="739269"/>
                        <a:pt x="1040599" y="736044"/>
                      </a:cubicBezTo>
                      <a:lnTo>
                        <a:pt x="1038311" y="735380"/>
                      </a:lnTo>
                      <a:lnTo>
                        <a:pt x="1027442" y="770559"/>
                      </a:lnTo>
                      <a:lnTo>
                        <a:pt x="1021499" y="781561"/>
                      </a:lnTo>
                      <a:lnTo>
                        <a:pt x="1032963" y="788160"/>
                      </a:lnTo>
                      <a:cubicBezTo>
                        <a:pt x="1063361" y="805657"/>
                        <a:pt x="1063361" y="805657"/>
                        <a:pt x="1063361" y="805657"/>
                      </a:cubicBezTo>
                      <a:cubicBezTo>
                        <a:pt x="1070946" y="813197"/>
                        <a:pt x="1074738" y="824508"/>
                        <a:pt x="1070946" y="832049"/>
                      </a:cubicBezTo>
                      <a:cubicBezTo>
                        <a:pt x="1048192" y="869752"/>
                        <a:pt x="1048192" y="869752"/>
                        <a:pt x="1048192" y="869752"/>
                      </a:cubicBezTo>
                      <a:cubicBezTo>
                        <a:pt x="1044399" y="877293"/>
                        <a:pt x="1033022" y="881063"/>
                        <a:pt x="1021645" y="873523"/>
                      </a:cubicBezTo>
                      <a:lnTo>
                        <a:pt x="983638" y="851646"/>
                      </a:lnTo>
                      <a:lnTo>
                        <a:pt x="981264" y="856041"/>
                      </a:lnTo>
                      <a:lnTo>
                        <a:pt x="950926" y="892986"/>
                      </a:lnTo>
                      <a:lnTo>
                        <a:pt x="959096" y="901257"/>
                      </a:lnTo>
                      <a:cubicBezTo>
                        <a:pt x="984624" y="927101"/>
                        <a:pt x="984624" y="927101"/>
                        <a:pt x="984624" y="927101"/>
                      </a:cubicBezTo>
                      <a:cubicBezTo>
                        <a:pt x="992188" y="934758"/>
                        <a:pt x="992188" y="946244"/>
                        <a:pt x="984624" y="953901"/>
                      </a:cubicBezTo>
                      <a:cubicBezTo>
                        <a:pt x="954368" y="984531"/>
                        <a:pt x="954368" y="984531"/>
                        <a:pt x="954368" y="984531"/>
                      </a:cubicBezTo>
                      <a:cubicBezTo>
                        <a:pt x="946804" y="992188"/>
                        <a:pt x="935458" y="992188"/>
                        <a:pt x="927894" y="984531"/>
                      </a:cubicBezTo>
                      <a:lnTo>
                        <a:pt x="896216" y="950323"/>
                      </a:lnTo>
                      <a:lnTo>
                        <a:pt x="856459" y="983281"/>
                      </a:lnTo>
                      <a:lnTo>
                        <a:pt x="861104" y="991247"/>
                      </a:lnTo>
                      <a:cubicBezTo>
                        <a:pt x="878831" y="1021645"/>
                        <a:pt x="878831" y="1021645"/>
                        <a:pt x="878831" y="1021645"/>
                      </a:cubicBezTo>
                      <a:cubicBezTo>
                        <a:pt x="882651" y="1033022"/>
                        <a:pt x="878831" y="1044399"/>
                        <a:pt x="871191" y="1048192"/>
                      </a:cubicBezTo>
                      <a:cubicBezTo>
                        <a:pt x="832992" y="1067153"/>
                        <a:pt x="832992" y="1067153"/>
                        <a:pt x="832992" y="1067153"/>
                      </a:cubicBezTo>
                      <a:cubicBezTo>
                        <a:pt x="825352" y="1074738"/>
                        <a:pt x="813892" y="1070946"/>
                        <a:pt x="810072" y="1063361"/>
                      </a:cubicBezTo>
                      <a:lnTo>
                        <a:pt x="787149" y="1024053"/>
                      </a:lnTo>
                      <a:lnTo>
                        <a:pt x="760901" y="1038367"/>
                      </a:lnTo>
                      <a:lnTo>
                        <a:pt x="737678" y="1045610"/>
                      </a:lnTo>
                      <a:lnTo>
                        <a:pt x="739775" y="1052952"/>
                      </a:lnTo>
                      <a:cubicBezTo>
                        <a:pt x="749300" y="1086305"/>
                        <a:pt x="749300" y="1086305"/>
                        <a:pt x="749300" y="1086305"/>
                      </a:cubicBezTo>
                      <a:cubicBezTo>
                        <a:pt x="749300" y="1097599"/>
                        <a:pt x="745537" y="1108893"/>
                        <a:pt x="734248" y="1108893"/>
                      </a:cubicBezTo>
                      <a:cubicBezTo>
                        <a:pt x="696619" y="1120186"/>
                        <a:pt x="696619" y="1120186"/>
                        <a:pt x="696619" y="1120186"/>
                      </a:cubicBezTo>
                      <a:cubicBezTo>
                        <a:pt x="685330" y="1123951"/>
                        <a:pt x="674041" y="1116422"/>
                        <a:pt x="674041" y="1108893"/>
                      </a:cubicBezTo>
                      <a:cubicBezTo>
                        <a:pt x="671219" y="1098540"/>
                        <a:pt x="668749" y="1089481"/>
                        <a:pt x="666588" y="1081555"/>
                      </a:cubicBezTo>
                      <a:lnTo>
                        <a:pt x="662918" y="1068092"/>
                      </a:lnTo>
                      <a:lnTo>
                        <a:pt x="609600" y="1073492"/>
                      </a:lnTo>
                      <a:lnTo>
                        <a:pt x="609600" y="1081218"/>
                      </a:lnTo>
                      <a:cubicBezTo>
                        <a:pt x="609600" y="1116212"/>
                        <a:pt x="609600" y="1116212"/>
                        <a:pt x="609600" y="1116212"/>
                      </a:cubicBezTo>
                      <a:cubicBezTo>
                        <a:pt x="609600" y="1127523"/>
                        <a:pt x="598261" y="1135063"/>
                        <a:pt x="590701" y="1135063"/>
                      </a:cubicBezTo>
                      <a:cubicBezTo>
                        <a:pt x="549124" y="1135063"/>
                        <a:pt x="549124" y="1135063"/>
                        <a:pt x="549124" y="1135063"/>
                      </a:cubicBezTo>
                      <a:cubicBezTo>
                        <a:pt x="537785" y="1135063"/>
                        <a:pt x="530225" y="1127523"/>
                        <a:pt x="530225" y="1116212"/>
                      </a:cubicBezTo>
                      <a:cubicBezTo>
                        <a:pt x="530225" y="1105843"/>
                        <a:pt x="530225" y="1096771"/>
                        <a:pt x="530225" y="1088833"/>
                      </a:cubicBezTo>
                      <a:lnTo>
                        <a:pt x="530225" y="1074296"/>
                      </a:lnTo>
                      <a:lnTo>
                        <a:pt x="475286" y="1068732"/>
                      </a:lnTo>
                      <a:lnTo>
                        <a:pt x="474082" y="1073952"/>
                      </a:lnTo>
                      <a:cubicBezTo>
                        <a:pt x="466020" y="1108893"/>
                        <a:pt x="466020" y="1108893"/>
                        <a:pt x="466020" y="1108893"/>
                      </a:cubicBezTo>
                      <a:cubicBezTo>
                        <a:pt x="462199" y="1116422"/>
                        <a:pt x="450733" y="1123951"/>
                        <a:pt x="443090" y="1120186"/>
                      </a:cubicBezTo>
                      <a:cubicBezTo>
                        <a:pt x="401050" y="1108893"/>
                        <a:pt x="401050" y="1108893"/>
                        <a:pt x="401050" y="1108893"/>
                      </a:cubicBezTo>
                      <a:cubicBezTo>
                        <a:pt x="389585" y="1108893"/>
                        <a:pt x="385763" y="1097599"/>
                        <a:pt x="389585" y="1086305"/>
                      </a:cubicBezTo>
                      <a:lnTo>
                        <a:pt x="399056" y="1047121"/>
                      </a:lnTo>
                      <a:lnTo>
                        <a:pt x="370989" y="1038367"/>
                      </a:lnTo>
                      <a:lnTo>
                        <a:pt x="350290" y="1027079"/>
                      </a:lnTo>
                      <a:lnTo>
                        <a:pt x="346903" y="1032963"/>
                      </a:lnTo>
                      <a:cubicBezTo>
                        <a:pt x="329406" y="1063361"/>
                        <a:pt x="329406" y="1063361"/>
                        <a:pt x="329406" y="1063361"/>
                      </a:cubicBezTo>
                      <a:cubicBezTo>
                        <a:pt x="321866" y="1070946"/>
                        <a:pt x="310555" y="1074738"/>
                        <a:pt x="303014" y="1067153"/>
                      </a:cubicBezTo>
                      <a:cubicBezTo>
                        <a:pt x="265311" y="1048192"/>
                        <a:pt x="265311" y="1048192"/>
                        <a:pt x="265311" y="1048192"/>
                      </a:cubicBezTo>
                      <a:cubicBezTo>
                        <a:pt x="257770" y="1044399"/>
                        <a:pt x="254000" y="1033022"/>
                        <a:pt x="261541" y="1021645"/>
                      </a:cubicBezTo>
                      <a:lnTo>
                        <a:pt x="280976" y="987878"/>
                      </a:lnTo>
                      <a:lnTo>
                        <a:pt x="239213" y="953257"/>
                      </a:lnTo>
                      <a:lnTo>
                        <a:pt x="233874" y="958687"/>
                      </a:lnTo>
                      <a:cubicBezTo>
                        <a:pt x="208462" y="984531"/>
                        <a:pt x="208462" y="984531"/>
                        <a:pt x="208462" y="984531"/>
                      </a:cubicBezTo>
                      <a:cubicBezTo>
                        <a:pt x="200933" y="992188"/>
                        <a:pt x="189639" y="992188"/>
                        <a:pt x="182110" y="984531"/>
                      </a:cubicBezTo>
                      <a:cubicBezTo>
                        <a:pt x="151992" y="953901"/>
                        <a:pt x="151992" y="953901"/>
                        <a:pt x="151992" y="953901"/>
                      </a:cubicBezTo>
                      <a:cubicBezTo>
                        <a:pt x="144463" y="946244"/>
                        <a:pt x="144463" y="934758"/>
                        <a:pt x="151992" y="927101"/>
                      </a:cubicBezTo>
                      <a:lnTo>
                        <a:pt x="183045" y="895520"/>
                      </a:lnTo>
                      <a:lnTo>
                        <a:pt x="150627" y="856041"/>
                      </a:lnTo>
                      <a:lnTo>
                        <a:pt x="149005" y="853039"/>
                      </a:lnTo>
                      <a:lnTo>
                        <a:pt x="143816" y="856026"/>
                      </a:lnTo>
                      <a:cubicBezTo>
                        <a:pt x="113418" y="873523"/>
                        <a:pt x="113418" y="873523"/>
                        <a:pt x="113418" y="873523"/>
                      </a:cubicBezTo>
                      <a:cubicBezTo>
                        <a:pt x="105833" y="881063"/>
                        <a:pt x="94456" y="877293"/>
                        <a:pt x="86871" y="869752"/>
                      </a:cubicBezTo>
                      <a:cubicBezTo>
                        <a:pt x="67910" y="832049"/>
                        <a:pt x="67910" y="832049"/>
                        <a:pt x="67910" y="832049"/>
                      </a:cubicBezTo>
                      <a:cubicBezTo>
                        <a:pt x="60325" y="824508"/>
                        <a:pt x="64117" y="813197"/>
                        <a:pt x="75494" y="805657"/>
                      </a:cubicBezTo>
                      <a:lnTo>
                        <a:pt x="112043" y="784620"/>
                      </a:lnTo>
                      <a:lnTo>
                        <a:pt x="104448" y="770559"/>
                      </a:lnTo>
                      <a:lnTo>
                        <a:pt x="93971" y="736648"/>
                      </a:lnTo>
                      <a:lnTo>
                        <a:pt x="83699" y="739627"/>
                      </a:lnTo>
                      <a:cubicBezTo>
                        <a:pt x="50346" y="749301"/>
                        <a:pt x="50346" y="749301"/>
                        <a:pt x="50346" y="749301"/>
                      </a:cubicBezTo>
                      <a:cubicBezTo>
                        <a:pt x="39052" y="749301"/>
                        <a:pt x="31523" y="745479"/>
                        <a:pt x="27759" y="734014"/>
                      </a:cubicBezTo>
                      <a:cubicBezTo>
                        <a:pt x="16465" y="691974"/>
                        <a:pt x="16465" y="691974"/>
                        <a:pt x="16465" y="691974"/>
                      </a:cubicBezTo>
                      <a:cubicBezTo>
                        <a:pt x="12700" y="684331"/>
                        <a:pt x="20229" y="672865"/>
                        <a:pt x="31523" y="669044"/>
                      </a:cubicBezTo>
                      <a:lnTo>
                        <a:pt x="73537" y="658888"/>
                      </a:lnTo>
                      <a:lnTo>
                        <a:pt x="68114" y="604838"/>
                      </a:lnTo>
                      <a:lnTo>
                        <a:pt x="54553" y="604838"/>
                      </a:lnTo>
                      <a:cubicBezTo>
                        <a:pt x="19100" y="604838"/>
                        <a:pt x="19100" y="604838"/>
                        <a:pt x="19100" y="604838"/>
                      </a:cubicBezTo>
                      <a:cubicBezTo>
                        <a:pt x="11460" y="604838"/>
                        <a:pt x="0" y="597377"/>
                        <a:pt x="0" y="589915"/>
                      </a:cubicBezTo>
                      <a:cubicBezTo>
                        <a:pt x="0" y="545147"/>
                        <a:pt x="0" y="545147"/>
                        <a:pt x="0" y="545147"/>
                      </a:cubicBezTo>
                      <a:cubicBezTo>
                        <a:pt x="0" y="537686"/>
                        <a:pt x="11460" y="530225"/>
                        <a:pt x="19100" y="530225"/>
                      </a:cubicBezTo>
                      <a:cubicBezTo>
                        <a:pt x="40109" y="530225"/>
                        <a:pt x="55866" y="530225"/>
                        <a:pt x="67684" y="530225"/>
                      </a:cubicBezTo>
                      <a:lnTo>
                        <a:pt x="69548" y="530225"/>
                      </a:lnTo>
                      <a:lnTo>
                        <a:pt x="75073" y="475150"/>
                      </a:lnTo>
                      <a:lnTo>
                        <a:pt x="64876" y="472723"/>
                      </a:lnTo>
                      <a:cubicBezTo>
                        <a:pt x="31523" y="464785"/>
                        <a:pt x="31523" y="464785"/>
                        <a:pt x="31523" y="464785"/>
                      </a:cubicBezTo>
                      <a:cubicBezTo>
                        <a:pt x="20229" y="461022"/>
                        <a:pt x="12700" y="449733"/>
                        <a:pt x="16465" y="442207"/>
                      </a:cubicBezTo>
                      <a:cubicBezTo>
                        <a:pt x="27759" y="400815"/>
                        <a:pt x="27759" y="400815"/>
                        <a:pt x="27759" y="400815"/>
                      </a:cubicBezTo>
                      <a:cubicBezTo>
                        <a:pt x="31523" y="389526"/>
                        <a:pt x="39052" y="385763"/>
                        <a:pt x="50346" y="385763"/>
                      </a:cubicBezTo>
                      <a:cubicBezTo>
                        <a:pt x="70111" y="391407"/>
                        <a:pt x="84934" y="395641"/>
                        <a:pt x="96052" y="398816"/>
                      </a:cubicBezTo>
                      <a:lnTo>
                        <a:pt x="98082" y="399396"/>
                      </a:lnTo>
                      <a:lnTo>
                        <a:pt x="104448" y="378793"/>
                      </a:lnTo>
                      <a:lnTo>
                        <a:pt x="118044" y="353625"/>
                      </a:lnTo>
                      <a:lnTo>
                        <a:pt x="105892" y="346539"/>
                      </a:lnTo>
                      <a:cubicBezTo>
                        <a:pt x="75494" y="328812"/>
                        <a:pt x="75494" y="328812"/>
                        <a:pt x="75494" y="328812"/>
                      </a:cubicBezTo>
                      <a:cubicBezTo>
                        <a:pt x="64117" y="321172"/>
                        <a:pt x="60325" y="309712"/>
                        <a:pt x="67910" y="302072"/>
                      </a:cubicBezTo>
                      <a:cubicBezTo>
                        <a:pt x="86871" y="263873"/>
                        <a:pt x="86871" y="263873"/>
                        <a:pt x="86871" y="263873"/>
                      </a:cubicBezTo>
                      <a:cubicBezTo>
                        <a:pt x="90664" y="260053"/>
                        <a:pt x="95404" y="257188"/>
                        <a:pt x="100145" y="256233"/>
                      </a:cubicBezTo>
                      <a:cubicBezTo>
                        <a:pt x="104885" y="255278"/>
                        <a:pt x="109626" y="256233"/>
                        <a:pt x="113418" y="260053"/>
                      </a:cubicBezTo>
                      <a:cubicBezTo>
                        <a:pt x="131432" y="270558"/>
                        <a:pt x="144942" y="278436"/>
                        <a:pt x="155075" y="284345"/>
                      </a:cubicBezTo>
                      <a:lnTo>
                        <a:pt x="157045" y="285494"/>
                      </a:lnTo>
                      <a:lnTo>
                        <a:pt x="190005" y="245357"/>
                      </a:lnTo>
                      <a:lnTo>
                        <a:pt x="177404" y="232697"/>
                      </a:lnTo>
                      <a:cubicBezTo>
                        <a:pt x="151992" y="207169"/>
                        <a:pt x="151992" y="207169"/>
                        <a:pt x="151992" y="207169"/>
                      </a:cubicBezTo>
                      <a:cubicBezTo>
                        <a:pt x="144463" y="199605"/>
                        <a:pt x="144463" y="188259"/>
                        <a:pt x="151992" y="180695"/>
                      </a:cubicBezTo>
                      <a:cubicBezTo>
                        <a:pt x="182110" y="150439"/>
                        <a:pt x="182110" y="150439"/>
                        <a:pt x="182110" y="150439"/>
                      </a:cubicBezTo>
                      <a:cubicBezTo>
                        <a:pt x="185874" y="146657"/>
                        <a:pt x="190580" y="144766"/>
                        <a:pt x="195286" y="144766"/>
                      </a:cubicBezTo>
                      <a:cubicBezTo>
                        <a:pt x="199992" y="144766"/>
                        <a:pt x="204698" y="146657"/>
                        <a:pt x="208462" y="150439"/>
                      </a:cubicBezTo>
                      <a:cubicBezTo>
                        <a:pt x="223521" y="165567"/>
                        <a:pt x="234815" y="176913"/>
                        <a:pt x="243285" y="185422"/>
                      </a:cubicBezTo>
                      <a:lnTo>
                        <a:pt x="247265" y="189420"/>
                      </a:lnTo>
                      <a:lnTo>
                        <a:pt x="285911" y="157383"/>
                      </a:lnTo>
                      <a:lnTo>
                        <a:pt x="286623" y="156995"/>
                      </a:lnTo>
                      <a:lnTo>
                        <a:pt x="279037" y="143816"/>
                      </a:lnTo>
                      <a:cubicBezTo>
                        <a:pt x="261541" y="113418"/>
                        <a:pt x="261541" y="113418"/>
                        <a:pt x="261541" y="113418"/>
                      </a:cubicBezTo>
                      <a:cubicBezTo>
                        <a:pt x="254000" y="102041"/>
                        <a:pt x="257770" y="90664"/>
                        <a:pt x="269081" y="86871"/>
                      </a:cubicBezTo>
                      <a:cubicBezTo>
                        <a:pt x="303014" y="67910"/>
                        <a:pt x="303014" y="67910"/>
                        <a:pt x="303014" y="67910"/>
                      </a:cubicBezTo>
                      <a:cubicBezTo>
                        <a:pt x="306784" y="64117"/>
                        <a:pt x="311497" y="63169"/>
                        <a:pt x="316210" y="64117"/>
                      </a:cubicBezTo>
                      <a:cubicBezTo>
                        <a:pt x="320923" y="65065"/>
                        <a:pt x="325636" y="67910"/>
                        <a:pt x="329406" y="71702"/>
                      </a:cubicBezTo>
                      <a:cubicBezTo>
                        <a:pt x="339775" y="89716"/>
                        <a:pt x="347551" y="103226"/>
                        <a:pt x="353383" y="113359"/>
                      </a:cubicBezTo>
                      <a:lnTo>
                        <a:pt x="356549" y="118859"/>
                      </a:lnTo>
                      <a:lnTo>
                        <a:pt x="370989" y="110985"/>
                      </a:lnTo>
                      <a:lnTo>
                        <a:pt x="402267" y="101229"/>
                      </a:lnTo>
                      <a:lnTo>
                        <a:pt x="397647" y="82112"/>
                      </a:lnTo>
                      <a:cubicBezTo>
                        <a:pt x="389585" y="48759"/>
                        <a:pt x="389585" y="48759"/>
                        <a:pt x="389585" y="48759"/>
                      </a:cubicBezTo>
                      <a:cubicBezTo>
                        <a:pt x="385763" y="37465"/>
                        <a:pt x="389585" y="26172"/>
                        <a:pt x="401050" y="26172"/>
                      </a:cubicBezTo>
                      <a:cubicBezTo>
                        <a:pt x="443090" y="14878"/>
                        <a:pt x="443090" y="14878"/>
                        <a:pt x="443090" y="14878"/>
                      </a:cubicBezTo>
                      <a:cubicBezTo>
                        <a:pt x="450733" y="11113"/>
                        <a:pt x="462199" y="18642"/>
                        <a:pt x="466020" y="26172"/>
                      </a:cubicBezTo>
                      <a:cubicBezTo>
                        <a:pt x="470798" y="46877"/>
                        <a:pt x="474381" y="62406"/>
                        <a:pt x="477068" y="74053"/>
                      </a:cubicBezTo>
                      <a:lnTo>
                        <a:pt x="478508" y="80294"/>
                      </a:lnTo>
                      <a:lnTo>
                        <a:pt x="530225" y="75056"/>
                      </a:lnTo>
                      <a:lnTo>
                        <a:pt x="530225" y="74419"/>
                      </a:lnTo>
                      <a:cubicBezTo>
                        <a:pt x="530225" y="18851"/>
                        <a:pt x="530225" y="18851"/>
                        <a:pt x="530225" y="18851"/>
                      </a:cubicBezTo>
                      <a:cubicBezTo>
                        <a:pt x="530225" y="7540"/>
                        <a:pt x="537785" y="0"/>
                        <a:pt x="549124" y="0"/>
                      </a:cubicBezTo>
                      <a:close/>
                    </a:path>
                  </a:pathLst>
                </a:custGeom>
                <a:solidFill>
                  <a:srgbClr val="F9F9F9">
                    <a:alpha val="87843"/>
                  </a:srgbClr>
                </a:solidFill>
                <a:ln>
                  <a:noFill/>
                </a:ln>
              </p:spPr>
              <p:txBody>
                <a:bodyPr vert="horz" wrap="square" lIns="121920" tIns="60960" rIns="121920" bIns="60960" numCol="1" anchor="t" anchorCtr="0" compatLnSpc="1">
                  <a:noAutofit/>
                </a:bodyPr>
                <a:lstStyle/>
                <a:p>
                  <a:endParaRPr lang="zh-CN" altLang="en-US" sz="2400" dirty="0">
                    <a:cs typeface="+mn-ea"/>
                    <a:sym typeface="+mn-lt"/>
                  </a:endParaRPr>
                </a:p>
              </p:txBody>
            </p:sp>
            <p:grpSp>
              <p:nvGrpSpPr>
                <p:cNvPr id="25" name="组合 24"/>
                <p:cNvGrpSpPr/>
                <p:nvPr/>
              </p:nvGrpSpPr>
              <p:grpSpPr>
                <a:xfrm>
                  <a:off x="947938" y="2082007"/>
                  <a:ext cx="998538" cy="1000125"/>
                  <a:chOff x="947938" y="2082007"/>
                  <a:chExt cx="998538" cy="1000125"/>
                </a:xfrm>
              </p:grpSpPr>
              <p:sp>
                <p:nvSpPr>
                  <p:cNvPr id="26" name="Freeform 315"/>
                  <p:cNvSpPr/>
                  <p:nvPr/>
                </p:nvSpPr>
                <p:spPr bwMode="auto">
                  <a:xfrm>
                    <a:off x="1238450" y="2108994"/>
                    <a:ext cx="57150" cy="49213"/>
                  </a:xfrm>
                  <a:custGeom>
                    <a:avLst/>
                    <a:gdLst>
                      <a:gd name="T0" fmla="*/ 12 w 15"/>
                      <a:gd name="T1" fmla="*/ 0 h 13"/>
                      <a:gd name="T2" fmla="*/ 0 w 15"/>
                      <a:gd name="T3" fmla="*/ 4 h 13"/>
                      <a:gd name="T4" fmla="*/ 3 w 15"/>
                      <a:gd name="T5" fmla="*/ 10 h 13"/>
                      <a:gd name="T6" fmla="*/ 8 w 15"/>
                      <a:gd name="T7" fmla="*/ 13 h 13"/>
                      <a:gd name="T8" fmla="*/ 10 w 15"/>
                      <a:gd name="T9" fmla="*/ 13 h 13"/>
                      <a:gd name="T10" fmla="*/ 11 w 15"/>
                      <a:gd name="T11" fmla="*/ 12 h 13"/>
                      <a:gd name="T12" fmla="*/ 14 w 15"/>
                      <a:gd name="T13" fmla="*/ 5 h 13"/>
                      <a:gd name="T14" fmla="*/ 12 w 15"/>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12" y="0"/>
                        </a:moveTo>
                        <a:cubicBezTo>
                          <a:pt x="8" y="1"/>
                          <a:pt x="4" y="3"/>
                          <a:pt x="0" y="4"/>
                        </a:cubicBezTo>
                        <a:cubicBezTo>
                          <a:pt x="3" y="10"/>
                          <a:pt x="3" y="10"/>
                          <a:pt x="3" y="10"/>
                        </a:cubicBezTo>
                        <a:cubicBezTo>
                          <a:pt x="4" y="12"/>
                          <a:pt x="6" y="13"/>
                          <a:pt x="8" y="13"/>
                        </a:cubicBezTo>
                        <a:cubicBezTo>
                          <a:pt x="9" y="13"/>
                          <a:pt x="10" y="13"/>
                          <a:pt x="10" y="13"/>
                        </a:cubicBezTo>
                        <a:cubicBezTo>
                          <a:pt x="11" y="12"/>
                          <a:pt x="11" y="12"/>
                          <a:pt x="11" y="12"/>
                        </a:cubicBezTo>
                        <a:cubicBezTo>
                          <a:pt x="14" y="11"/>
                          <a:pt x="15" y="8"/>
                          <a:pt x="14" y="5"/>
                        </a:cubicBezTo>
                        <a:cubicBezTo>
                          <a:pt x="12" y="0"/>
                          <a:pt x="12" y="0"/>
                          <a:pt x="12"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27" name="Freeform 316"/>
                  <p:cNvSpPr/>
                  <p:nvPr/>
                </p:nvSpPr>
                <p:spPr bwMode="auto">
                  <a:xfrm>
                    <a:off x="1613100" y="2999582"/>
                    <a:ext cx="53975" cy="52388"/>
                  </a:xfrm>
                  <a:custGeom>
                    <a:avLst/>
                    <a:gdLst>
                      <a:gd name="T0" fmla="*/ 7 w 14"/>
                      <a:gd name="T1" fmla="*/ 0 h 14"/>
                      <a:gd name="T2" fmla="*/ 5 w 14"/>
                      <a:gd name="T3" fmla="*/ 1 h 14"/>
                      <a:gd name="T4" fmla="*/ 4 w 14"/>
                      <a:gd name="T5" fmla="*/ 1 h 14"/>
                      <a:gd name="T6" fmla="*/ 1 w 14"/>
                      <a:gd name="T7" fmla="*/ 8 h 14"/>
                      <a:gd name="T8" fmla="*/ 2 w 14"/>
                      <a:gd name="T9" fmla="*/ 14 h 14"/>
                      <a:gd name="T10" fmla="*/ 13 w 14"/>
                      <a:gd name="T11" fmla="*/ 9 h 14"/>
                      <a:gd name="T12" fmla="*/ 13 w 14"/>
                      <a:gd name="T13" fmla="*/ 10 h 14"/>
                      <a:gd name="T14" fmla="*/ 10 w 14"/>
                      <a:gd name="T15" fmla="*/ 11 h 14"/>
                      <a:gd name="T16" fmla="*/ 14 w 14"/>
                      <a:gd name="T17" fmla="*/ 9 h 14"/>
                      <a:gd name="T18" fmla="*/ 12 w 14"/>
                      <a:gd name="T19" fmla="*/ 4 h 14"/>
                      <a:gd name="T20" fmla="*/ 7 w 14"/>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4">
                        <a:moveTo>
                          <a:pt x="7" y="0"/>
                        </a:moveTo>
                        <a:cubicBezTo>
                          <a:pt x="6" y="0"/>
                          <a:pt x="5" y="0"/>
                          <a:pt x="5" y="1"/>
                        </a:cubicBezTo>
                        <a:cubicBezTo>
                          <a:pt x="4" y="1"/>
                          <a:pt x="4" y="1"/>
                          <a:pt x="4" y="1"/>
                        </a:cubicBezTo>
                        <a:cubicBezTo>
                          <a:pt x="1" y="2"/>
                          <a:pt x="0" y="5"/>
                          <a:pt x="1" y="8"/>
                        </a:cubicBezTo>
                        <a:cubicBezTo>
                          <a:pt x="2" y="14"/>
                          <a:pt x="2" y="14"/>
                          <a:pt x="2" y="14"/>
                        </a:cubicBezTo>
                        <a:cubicBezTo>
                          <a:pt x="6" y="13"/>
                          <a:pt x="9" y="11"/>
                          <a:pt x="13" y="9"/>
                        </a:cubicBezTo>
                        <a:cubicBezTo>
                          <a:pt x="13" y="10"/>
                          <a:pt x="13" y="10"/>
                          <a:pt x="13" y="10"/>
                        </a:cubicBezTo>
                        <a:cubicBezTo>
                          <a:pt x="12" y="10"/>
                          <a:pt x="11" y="11"/>
                          <a:pt x="10" y="11"/>
                        </a:cubicBezTo>
                        <a:cubicBezTo>
                          <a:pt x="12" y="10"/>
                          <a:pt x="13" y="10"/>
                          <a:pt x="14" y="9"/>
                        </a:cubicBezTo>
                        <a:cubicBezTo>
                          <a:pt x="12" y="4"/>
                          <a:pt x="12" y="4"/>
                          <a:pt x="12" y="4"/>
                        </a:cubicBezTo>
                        <a:cubicBezTo>
                          <a:pt x="11" y="2"/>
                          <a:pt x="9" y="0"/>
                          <a:pt x="7" y="0"/>
                        </a:cubicBezTo>
                      </a:path>
                    </a:pathLst>
                  </a:custGeom>
                  <a:solidFill>
                    <a:schemeClr val="bg1">
                      <a:lumMod val="95000"/>
                    </a:schemeClr>
                  </a:solidFill>
                  <a:ln>
                    <a:noFill/>
                  </a:ln>
                  <a:effectLst>
                    <a:innerShdw blurRad="19050" dist="6350" dir="150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28" name="Freeform 319"/>
                  <p:cNvSpPr/>
                  <p:nvPr/>
                </p:nvSpPr>
                <p:spPr bwMode="auto">
                  <a:xfrm>
                    <a:off x="1128913" y="2166144"/>
                    <a:ext cx="57150" cy="52388"/>
                  </a:xfrm>
                  <a:custGeom>
                    <a:avLst/>
                    <a:gdLst>
                      <a:gd name="T0" fmla="*/ 10 w 15"/>
                      <a:gd name="T1" fmla="*/ 0 h 14"/>
                      <a:gd name="T2" fmla="*/ 0 w 15"/>
                      <a:gd name="T3" fmla="*/ 8 h 14"/>
                      <a:gd name="T4" fmla="*/ 4 w 15"/>
                      <a:gd name="T5" fmla="*/ 12 h 14"/>
                      <a:gd name="T6" fmla="*/ 8 w 15"/>
                      <a:gd name="T7" fmla="*/ 14 h 14"/>
                      <a:gd name="T8" fmla="*/ 12 w 15"/>
                      <a:gd name="T9" fmla="*/ 13 h 14"/>
                      <a:gd name="T10" fmla="*/ 13 w 15"/>
                      <a:gd name="T11" fmla="*/ 12 h 14"/>
                      <a:gd name="T12" fmla="*/ 14 w 15"/>
                      <a:gd name="T13" fmla="*/ 5 h 14"/>
                      <a:gd name="T14" fmla="*/ 10 w 15"/>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10" y="0"/>
                        </a:moveTo>
                        <a:cubicBezTo>
                          <a:pt x="7" y="2"/>
                          <a:pt x="3" y="5"/>
                          <a:pt x="0" y="8"/>
                        </a:cubicBezTo>
                        <a:cubicBezTo>
                          <a:pt x="4" y="12"/>
                          <a:pt x="4" y="12"/>
                          <a:pt x="4" y="12"/>
                        </a:cubicBezTo>
                        <a:cubicBezTo>
                          <a:pt x="5" y="13"/>
                          <a:pt x="7" y="14"/>
                          <a:pt x="8" y="14"/>
                        </a:cubicBezTo>
                        <a:cubicBezTo>
                          <a:pt x="10" y="14"/>
                          <a:pt x="11" y="14"/>
                          <a:pt x="12" y="13"/>
                        </a:cubicBezTo>
                        <a:cubicBezTo>
                          <a:pt x="13" y="12"/>
                          <a:pt x="13" y="12"/>
                          <a:pt x="13" y="12"/>
                        </a:cubicBezTo>
                        <a:cubicBezTo>
                          <a:pt x="15" y="11"/>
                          <a:pt x="15" y="7"/>
                          <a:pt x="14" y="5"/>
                        </a:cubicBezTo>
                        <a:cubicBezTo>
                          <a:pt x="10" y="0"/>
                          <a:pt x="10" y="0"/>
                          <a:pt x="10"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29" name="Freeform 321"/>
                  <p:cNvSpPr/>
                  <p:nvPr/>
                </p:nvSpPr>
                <p:spPr bwMode="auto">
                  <a:xfrm>
                    <a:off x="1719463" y="2934494"/>
                    <a:ext cx="60325" cy="57150"/>
                  </a:xfrm>
                  <a:custGeom>
                    <a:avLst/>
                    <a:gdLst>
                      <a:gd name="T0" fmla="*/ 7 w 16"/>
                      <a:gd name="T1" fmla="*/ 0 h 15"/>
                      <a:gd name="T2" fmla="*/ 4 w 16"/>
                      <a:gd name="T3" fmla="*/ 1 h 15"/>
                      <a:gd name="T4" fmla="*/ 3 w 16"/>
                      <a:gd name="T5" fmla="*/ 2 h 15"/>
                      <a:gd name="T6" fmla="*/ 2 w 16"/>
                      <a:gd name="T7" fmla="*/ 10 h 15"/>
                      <a:gd name="T8" fmla="*/ 5 w 16"/>
                      <a:gd name="T9" fmla="*/ 15 h 15"/>
                      <a:gd name="T10" fmla="*/ 16 w 16"/>
                      <a:gd name="T11" fmla="*/ 7 h 15"/>
                      <a:gd name="T12" fmla="*/ 12 w 16"/>
                      <a:gd name="T13" fmla="*/ 2 h 15"/>
                      <a:gd name="T14" fmla="*/ 7 w 16"/>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
                        <a:moveTo>
                          <a:pt x="7" y="0"/>
                        </a:moveTo>
                        <a:cubicBezTo>
                          <a:pt x="6" y="0"/>
                          <a:pt x="5" y="0"/>
                          <a:pt x="4" y="1"/>
                        </a:cubicBezTo>
                        <a:cubicBezTo>
                          <a:pt x="3" y="2"/>
                          <a:pt x="3" y="2"/>
                          <a:pt x="3" y="2"/>
                        </a:cubicBezTo>
                        <a:cubicBezTo>
                          <a:pt x="1" y="4"/>
                          <a:pt x="0" y="7"/>
                          <a:pt x="2" y="10"/>
                        </a:cubicBezTo>
                        <a:cubicBezTo>
                          <a:pt x="5" y="15"/>
                          <a:pt x="5" y="15"/>
                          <a:pt x="5" y="15"/>
                        </a:cubicBezTo>
                        <a:cubicBezTo>
                          <a:pt x="9" y="12"/>
                          <a:pt x="12" y="10"/>
                          <a:pt x="16" y="7"/>
                        </a:cubicBezTo>
                        <a:cubicBezTo>
                          <a:pt x="12" y="2"/>
                          <a:pt x="12" y="2"/>
                          <a:pt x="12" y="2"/>
                        </a:cubicBezTo>
                        <a:cubicBezTo>
                          <a:pt x="11" y="1"/>
                          <a:pt x="9" y="0"/>
                          <a:pt x="7" y="0"/>
                        </a:cubicBezTo>
                      </a:path>
                    </a:pathLst>
                  </a:custGeom>
                  <a:solidFill>
                    <a:schemeClr val="bg1">
                      <a:lumMod val="95000"/>
                    </a:schemeClr>
                  </a:solidFill>
                  <a:ln>
                    <a:noFill/>
                  </a:ln>
                  <a:effectLst>
                    <a:innerShdw blurRad="19050" dist="6350" dir="144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0" name="Freeform 322"/>
                  <p:cNvSpPr/>
                  <p:nvPr/>
                </p:nvSpPr>
                <p:spPr bwMode="auto">
                  <a:xfrm>
                    <a:off x="1038425" y="2253457"/>
                    <a:ext cx="60325" cy="52388"/>
                  </a:xfrm>
                  <a:custGeom>
                    <a:avLst/>
                    <a:gdLst>
                      <a:gd name="T0" fmla="*/ 9 w 16"/>
                      <a:gd name="T1" fmla="*/ 0 h 14"/>
                      <a:gd name="T2" fmla="*/ 0 w 16"/>
                      <a:gd name="T3" fmla="*/ 10 h 14"/>
                      <a:gd name="T4" fmla="*/ 6 w 16"/>
                      <a:gd name="T5" fmla="*/ 13 h 14"/>
                      <a:gd name="T6" fmla="*/ 9 w 16"/>
                      <a:gd name="T7" fmla="*/ 14 h 14"/>
                      <a:gd name="T8" fmla="*/ 13 w 16"/>
                      <a:gd name="T9" fmla="*/ 12 h 14"/>
                      <a:gd name="T10" fmla="*/ 14 w 16"/>
                      <a:gd name="T11" fmla="*/ 11 h 14"/>
                      <a:gd name="T12" fmla="*/ 13 w 16"/>
                      <a:gd name="T13" fmla="*/ 3 h 14"/>
                      <a:gd name="T14" fmla="*/ 9 w 16"/>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9" y="0"/>
                        </a:moveTo>
                        <a:cubicBezTo>
                          <a:pt x="6" y="3"/>
                          <a:pt x="3" y="6"/>
                          <a:pt x="0" y="10"/>
                        </a:cubicBezTo>
                        <a:cubicBezTo>
                          <a:pt x="6" y="13"/>
                          <a:pt x="6" y="13"/>
                          <a:pt x="6" y="13"/>
                        </a:cubicBezTo>
                        <a:cubicBezTo>
                          <a:pt x="7" y="14"/>
                          <a:pt x="8" y="14"/>
                          <a:pt x="9" y="14"/>
                        </a:cubicBezTo>
                        <a:cubicBezTo>
                          <a:pt x="11" y="14"/>
                          <a:pt x="12" y="13"/>
                          <a:pt x="13" y="12"/>
                        </a:cubicBezTo>
                        <a:cubicBezTo>
                          <a:pt x="14" y="11"/>
                          <a:pt x="14" y="11"/>
                          <a:pt x="14" y="11"/>
                        </a:cubicBezTo>
                        <a:cubicBezTo>
                          <a:pt x="16" y="9"/>
                          <a:pt x="15" y="5"/>
                          <a:pt x="13" y="3"/>
                        </a:cubicBezTo>
                        <a:cubicBezTo>
                          <a:pt x="9" y="0"/>
                          <a:pt x="9" y="0"/>
                          <a:pt x="9"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1" name="Freeform 324"/>
                  <p:cNvSpPr/>
                  <p:nvPr/>
                </p:nvSpPr>
                <p:spPr bwMode="auto">
                  <a:xfrm>
                    <a:off x="1806775" y="2844007"/>
                    <a:ext cx="55563" cy="57150"/>
                  </a:xfrm>
                  <a:custGeom>
                    <a:avLst/>
                    <a:gdLst>
                      <a:gd name="T0" fmla="*/ 7 w 15"/>
                      <a:gd name="T1" fmla="*/ 0 h 15"/>
                      <a:gd name="T2" fmla="*/ 3 w 15"/>
                      <a:gd name="T3" fmla="*/ 2 h 15"/>
                      <a:gd name="T4" fmla="*/ 2 w 15"/>
                      <a:gd name="T5" fmla="*/ 3 h 15"/>
                      <a:gd name="T6" fmla="*/ 3 w 15"/>
                      <a:gd name="T7" fmla="*/ 11 h 15"/>
                      <a:gd name="T8" fmla="*/ 8 w 15"/>
                      <a:gd name="T9" fmla="*/ 15 h 15"/>
                      <a:gd name="T10" fmla="*/ 15 w 15"/>
                      <a:gd name="T11" fmla="*/ 5 h 15"/>
                      <a:gd name="T12" fmla="*/ 11 w 15"/>
                      <a:gd name="T13" fmla="*/ 1 h 15"/>
                      <a:gd name="T14" fmla="*/ 7 w 15"/>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5">
                        <a:moveTo>
                          <a:pt x="7" y="0"/>
                        </a:moveTo>
                        <a:cubicBezTo>
                          <a:pt x="6" y="0"/>
                          <a:pt x="4" y="1"/>
                          <a:pt x="3" y="2"/>
                        </a:cubicBezTo>
                        <a:cubicBezTo>
                          <a:pt x="2" y="3"/>
                          <a:pt x="2" y="3"/>
                          <a:pt x="2" y="3"/>
                        </a:cubicBezTo>
                        <a:cubicBezTo>
                          <a:pt x="0" y="5"/>
                          <a:pt x="1" y="9"/>
                          <a:pt x="3" y="11"/>
                        </a:cubicBezTo>
                        <a:cubicBezTo>
                          <a:pt x="8" y="15"/>
                          <a:pt x="8" y="15"/>
                          <a:pt x="8" y="15"/>
                        </a:cubicBezTo>
                        <a:cubicBezTo>
                          <a:pt x="10" y="12"/>
                          <a:pt x="13" y="8"/>
                          <a:pt x="15" y="5"/>
                        </a:cubicBezTo>
                        <a:cubicBezTo>
                          <a:pt x="11" y="1"/>
                          <a:pt x="11" y="1"/>
                          <a:pt x="11" y="1"/>
                        </a:cubicBezTo>
                        <a:cubicBezTo>
                          <a:pt x="10" y="1"/>
                          <a:pt x="8" y="0"/>
                          <a:pt x="7" y="0"/>
                        </a:cubicBezTo>
                      </a:path>
                    </a:pathLst>
                  </a:custGeom>
                  <a:solidFill>
                    <a:schemeClr val="bg1">
                      <a:lumMod val="95000"/>
                    </a:schemeClr>
                  </a:solidFill>
                  <a:ln>
                    <a:noFill/>
                  </a:ln>
                  <a:effectLst>
                    <a:innerShdw blurRad="19050" dist="6350" dir="138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2" name="Freeform 325"/>
                  <p:cNvSpPr/>
                  <p:nvPr/>
                </p:nvSpPr>
                <p:spPr bwMode="auto">
                  <a:xfrm>
                    <a:off x="978100" y="2358232"/>
                    <a:ext cx="57150" cy="53975"/>
                  </a:xfrm>
                  <a:custGeom>
                    <a:avLst/>
                    <a:gdLst>
                      <a:gd name="T0" fmla="*/ 5 w 15"/>
                      <a:gd name="T1" fmla="*/ 0 h 14"/>
                      <a:gd name="T2" fmla="*/ 0 w 15"/>
                      <a:gd name="T3" fmla="*/ 12 h 14"/>
                      <a:gd name="T4" fmla="*/ 6 w 15"/>
                      <a:gd name="T5" fmla="*/ 14 h 14"/>
                      <a:gd name="T6" fmla="*/ 8 w 15"/>
                      <a:gd name="T7" fmla="*/ 14 h 14"/>
                      <a:gd name="T8" fmla="*/ 13 w 15"/>
                      <a:gd name="T9" fmla="*/ 11 h 14"/>
                      <a:gd name="T10" fmla="*/ 14 w 15"/>
                      <a:gd name="T11" fmla="*/ 10 h 14"/>
                      <a:gd name="T12" fmla="*/ 11 w 15"/>
                      <a:gd name="T13" fmla="*/ 3 h 14"/>
                      <a:gd name="T14" fmla="*/ 5 w 15"/>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5" y="0"/>
                        </a:moveTo>
                        <a:cubicBezTo>
                          <a:pt x="3" y="4"/>
                          <a:pt x="2" y="8"/>
                          <a:pt x="0" y="12"/>
                        </a:cubicBezTo>
                        <a:cubicBezTo>
                          <a:pt x="6" y="14"/>
                          <a:pt x="6" y="14"/>
                          <a:pt x="6" y="14"/>
                        </a:cubicBezTo>
                        <a:cubicBezTo>
                          <a:pt x="7" y="14"/>
                          <a:pt x="8" y="14"/>
                          <a:pt x="8" y="14"/>
                        </a:cubicBezTo>
                        <a:cubicBezTo>
                          <a:pt x="10" y="14"/>
                          <a:pt x="13" y="13"/>
                          <a:pt x="13" y="11"/>
                        </a:cubicBezTo>
                        <a:cubicBezTo>
                          <a:pt x="14" y="10"/>
                          <a:pt x="14" y="10"/>
                          <a:pt x="14" y="10"/>
                        </a:cubicBezTo>
                        <a:cubicBezTo>
                          <a:pt x="15" y="7"/>
                          <a:pt x="13" y="4"/>
                          <a:pt x="11" y="3"/>
                        </a:cubicBezTo>
                        <a:cubicBezTo>
                          <a:pt x="5" y="0"/>
                          <a:pt x="5" y="0"/>
                          <a:pt x="5"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3" name="Freeform 327"/>
                  <p:cNvSpPr/>
                  <p:nvPr/>
                </p:nvSpPr>
                <p:spPr bwMode="auto">
                  <a:xfrm>
                    <a:off x="1867100" y="2734469"/>
                    <a:ext cx="57150" cy="55563"/>
                  </a:xfrm>
                  <a:custGeom>
                    <a:avLst/>
                    <a:gdLst>
                      <a:gd name="T0" fmla="*/ 7 w 15"/>
                      <a:gd name="T1" fmla="*/ 0 h 15"/>
                      <a:gd name="T2" fmla="*/ 2 w 15"/>
                      <a:gd name="T3" fmla="*/ 4 h 15"/>
                      <a:gd name="T4" fmla="*/ 2 w 15"/>
                      <a:gd name="T5" fmla="*/ 4 h 15"/>
                      <a:gd name="T6" fmla="*/ 4 w 15"/>
                      <a:gd name="T7" fmla="*/ 12 h 15"/>
                      <a:gd name="T8" fmla="*/ 10 w 15"/>
                      <a:gd name="T9" fmla="*/ 15 h 15"/>
                      <a:gd name="T10" fmla="*/ 14 w 15"/>
                      <a:gd name="T11" fmla="*/ 4 h 15"/>
                      <a:gd name="T12" fmla="*/ 15 w 15"/>
                      <a:gd name="T13" fmla="*/ 3 h 15"/>
                      <a:gd name="T14" fmla="*/ 9 w 15"/>
                      <a:gd name="T15" fmla="*/ 1 h 15"/>
                      <a:gd name="T16" fmla="*/ 7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7" y="0"/>
                        </a:moveTo>
                        <a:cubicBezTo>
                          <a:pt x="5" y="0"/>
                          <a:pt x="3" y="2"/>
                          <a:pt x="2" y="4"/>
                        </a:cubicBezTo>
                        <a:cubicBezTo>
                          <a:pt x="2" y="4"/>
                          <a:pt x="2" y="4"/>
                          <a:pt x="2" y="4"/>
                        </a:cubicBezTo>
                        <a:cubicBezTo>
                          <a:pt x="0" y="7"/>
                          <a:pt x="2" y="11"/>
                          <a:pt x="4" y="12"/>
                        </a:cubicBezTo>
                        <a:cubicBezTo>
                          <a:pt x="10" y="15"/>
                          <a:pt x="10" y="15"/>
                          <a:pt x="10" y="15"/>
                        </a:cubicBezTo>
                        <a:cubicBezTo>
                          <a:pt x="11" y="11"/>
                          <a:pt x="13" y="8"/>
                          <a:pt x="14" y="4"/>
                        </a:cubicBezTo>
                        <a:cubicBezTo>
                          <a:pt x="14" y="4"/>
                          <a:pt x="15" y="3"/>
                          <a:pt x="15" y="3"/>
                        </a:cubicBezTo>
                        <a:cubicBezTo>
                          <a:pt x="9" y="1"/>
                          <a:pt x="9" y="1"/>
                          <a:pt x="9" y="1"/>
                        </a:cubicBezTo>
                        <a:cubicBezTo>
                          <a:pt x="9" y="0"/>
                          <a:pt x="8" y="0"/>
                          <a:pt x="7" y="0"/>
                        </a:cubicBezTo>
                      </a:path>
                    </a:pathLst>
                  </a:custGeom>
                  <a:solidFill>
                    <a:schemeClr val="bg1">
                      <a:lumMod val="95000"/>
                    </a:schemeClr>
                  </a:solidFill>
                  <a:ln>
                    <a:noFill/>
                  </a:ln>
                  <a:effectLst>
                    <a:innerShdw blurRad="19050" dist="6350" dir="12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4" name="Freeform 329"/>
                  <p:cNvSpPr/>
                  <p:nvPr/>
                </p:nvSpPr>
                <p:spPr bwMode="auto">
                  <a:xfrm>
                    <a:off x="947938" y="2486025"/>
                    <a:ext cx="49213" cy="49213"/>
                  </a:xfrm>
                  <a:custGeom>
                    <a:avLst/>
                    <a:gdLst>
                      <a:gd name="T0" fmla="*/ 2 w 13"/>
                      <a:gd name="T1" fmla="*/ 0 h 13"/>
                      <a:gd name="T2" fmla="*/ 0 w 13"/>
                      <a:gd name="T3" fmla="*/ 13 h 13"/>
                      <a:gd name="T4" fmla="*/ 6 w 13"/>
                      <a:gd name="T5" fmla="*/ 13 h 13"/>
                      <a:gd name="T6" fmla="*/ 7 w 13"/>
                      <a:gd name="T7" fmla="*/ 13 h 13"/>
                      <a:gd name="T8" fmla="*/ 12 w 13"/>
                      <a:gd name="T9" fmla="*/ 8 h 13"/>
                      <a:gd name="T10" fmla="*/ 13 w 13"/>
                      <a:gd name="T11" fmla="*/ 7 h 13"/>
                      <a:gd name="T12" fmla="*/ 8 w 13"/>
                      <a:gd name="T13" fmla="*/ 1 h 13"/>
                      <a:gd name="T14" fmla="*/ 2 w 13"/>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
                        <a:moveTo>
                          <a:pt x="2" y="0"/>
                        </a:moveTo>
                        <a:cubicBezTo>
                          <a:pt x="1" y="4"/>
                          <a:pt x="1" y="9"/>
                          <a:pt x="0" y="13"/>
                        </a:cubicBezTo>
                        <a:cubicBezTo>
                          <a:pt x="6" y="13"/>
                          <a:pt x="6" y="13"/>
                          <a:pt x="6" y="13"/>
                        </a:cubicBezTo>
                        <a:cubicBezTo>
                          <a:pt x="7" y="13"/>
                          <a:pt x="7" y="13"/>
                          <a:pt x="7" y="13"/>
                        </a:cubicBezTo>
                        <a:cubicBezTo>
                          <a:pt x="10" y="13"/>
                          <a:pt x="12" y="11"/>
                          <a:pt x="12" y="8"/>
                        </a:cubicBezTo>
                        <a:cubicBezTo>
                          <a:pt x="13" y="7"/>
                          <a:pt x="13" y="7"/>
                          <a:pt x="13" y="7"/>
                        </a:cubicBezTo>
                        <a:cubicBezTo>
                          <a:pt x="13" y="4"/>
                          <a:pt x="11" y="2"/>
                          <a:pt x="8" y="1"/>
                        </a:cubicBezTo>
                        <a:cubicBezTo>
                          <a:pt x="2" y="0"/>
                          <a:pt x="2" y="0"/>
                          <a:pt x="2"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5" name="Freeform 330"/>
                  <p:cNvSpPr/>
                  <p:nvPr/>
                </p:nvSpPr>
                <p:spPr bwMode="auto">
                  <a:xfrm>
                    <a:off x="1900438" y="2612232"/>
                    <a:ext cx="46038" cy="53975"/>
                  </a:xfrm>
                  <a:custGeom>
                    <a:avLst/>
                    <a:gdLst>
                      <a:gd name="T0" fmla="*/ 6 w 12"/>
                      <a:gd name="T1" fmla="*/ 0 h 14"/>
                      <a:gd name="T2" fmla="*/ 0 w 12"/>
                      <a:gd name="T3" fmla="*/ 5 h 14"/>
                      <a:gd name="T4" fmla="*/ 0 w 12"/>
                      <a:gd name="T5" fmla="*/ 6 h 14"/>
                      <a:gd name="T6" fmla="*/ 5 w 12"/>
                      <a:gd name="T7" fmla="*/ 12 h 14"/>
                      <a:gd name="T8" fmla="*/ 11 w 12"/>
                      <a:gd name="T9" fmla="*/ 14 h 14"/>
                      <a:gd name="T10" fmla="*/ 12 w 12"/>
                      <a:gd name="T11" fmla="*/ 1 h 14"/>
                      <a:gd name="T12" fmla="*/ 7 w 12"/>
                      <a:gd name="T13" fmla="*/ 0 h 14"/>
                      <a:gd name="T14" fmla="*/ 6 w 12"/>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4">
                        <a:moveTo>
                          <a:pt x="6" y="0"/>
                        </a:moveTo>
                        <a:cubicBezTo>
                          <a:pt x="3" y="0"/>
                          <a:pt x="1" y="2"/>
                          <a:pt x="0" y="5"/>
                        </a:cubicBezTo>
                        <a:cubicBezTo>
                          <a:pt x="0" y="6"/>
                          <a:pt x="0" y="6"/>
                          <a:pt x="0" y="6"/>
                        </a:cubicBezTo>
                        <a:cubicBezTo>
                          <a:pt x="0" y="9"/>
                          <a:pt x="2" y="12"/>
                          <a:pt x="5" y="12"/>
                        </a:cubicBezTo>
                        <a:cubicBezTo>
                          <a:pt x="11" y="14"/>
                          <a:pt x="11" y="14"/>
                          <a:pt x="11" y="14"/>
                        </a:cubicBezTo>
                        <a:cubicBezTo>
                          <a:pt x="12" y="9"/>
                          <a:pt x="12" y="5"/>
                          <a:pt x="12" y="1"/>
                        </a:cubicBezTo>
                        <a:cubicBezTo>
                          <a:pt x="7" y="0"/>
                          <a:pt x="7" y="0"/>
                          <a:pt x="7" y="0"/>
                        </a:cubicBezTo>
                        <a:cubicBezTo>
                          <a:pt x="6" y="0"/>
                          <a:pt x="6" y="0"/>
                          <a:pt x="6" y="0"/>
                        </a:cubicBezTo>
                      </a:path>
                    </a:pathLst>
                  </a:custGeom>
                  <a:solidFill>
                    <a:schemeClr val="bg1">
                      <a:lumMod val="95000"/>
                    </a:schemeClr>
                  </a:solidFill>
                  <a:ln>
                    <a:noFill/>
                  </a:ln>
                  <a:effectLst>
                    <a:innerShdw blurRad="19050" dist="6350" dir="120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6" name="Freeform 332"/>
                  <p:cNvSpPr/>
                  <p:nvPr/>
                </p:nvSpPr>
                <p:spPr bwMode="auto">
                  <a:xfrm>
                    <a:off x="950319" y="2616994"/>
                    <a:ext cx="49213" cy="49213"/>
                  </a:xfrm>
                  <a:custGeom>
                    <a:avLst/>
                    <a:gdLst>
                      <a:gd name="T0" fmla="*/ 7 w 13"/>
                      <a:gd name="T1" fmla="*/ 0 h 13"/>
                      <a:gd name="T2" fmla="*/ 6 w 13"/>
                      <a:gd name="T3" fmla="*/ 0 h 13"/>
                      <a:gd name="T4" fmla="*/ 0 w 13"/>
                      <a:gd name="T5" fmla="*/ 0 h 13"/>
                      <a:gd name="T6" fmla="*/ 0 w 13"/>
                      <a:gd name="T7" fmla="*/ 4 h 13"/>
                      <a:gd name="T8" fmla="*/ 1 w 13"/>
                      <a:gd name="T9" fmla="*/ 13 h 13"/>
                      <a:gd name="T10" fmla="*/ 7 w 13"/>
                      <a:gd name="T11" fmla="*/ 12 h 13"/>
                      <a:gd name="T12" fmla="*/ 12 w 13"/>
                      <a:gd name="T13" fmla="*/ 5 h 13"/>
                      <a:gd name="T14" fmla="*/ 12 w 13"/>
                      <a:gd name="T15" fmla="*/ 4 h 13"/>
                      <a:gd name="T16" fmla="*/ 7 w 1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7" y="0"/>
                        </a:moveTo>
                        <a:cubicBezTo>
                          <a:pt x="6" y="0"/>
                          <a:pt x="6" y="0"/>
                          <a:pt x="6" y="0"/>
                        </a:cubicBezTo>
                        <a:cubicBezTo>
                          <a:pt x="0" y="0"/>
                          <a:pt x="0" y="0"/>
                          <a:pt x="0" y="0"/>
                        </a:cubicBezTo>
                        <a:cubicBezTo>
                          <a:pt x="0" y="1"/>
                          <a:pt x="0" y="3"/>
                          <a:pt x="0" y="4"/>
                        </a:cubicBezTo>
                        <a:cubicBezTo>
                          <a:pt x="1" y="7"/>
                          <a:pt x="1" y="10"/>
                          <a:pt x="1" y="13"/>
                        </a:cubicBezTo>
                        <a:cubicBezTo>
                          <a:pt x="7" y="12"/>
                          <a:pt x="7" y="12"/>
                          <a:pt x="7" y="12"/>
                        </a:cubicBezTo>
                        <a:cubicBezTo>
                          <a:pt x="10" y="11"/>
                          <a:pt x="13" y="8"/>
                          <a:pt x="12" y="5"/>
                        </a:cubicBezTo>
                        <a:cubicBezTo>
                          <a:pt x="12" y="4"/>
                          <a:pt x="12" y="4"/>
                          <a:pt x="12" y="4"/>
                        </a:cubicBezTo>
                        <a:cubicBezTo>
                          <a:pt x="12" y="2"/>
                          <a:pt x="9" y="0"/>
                          <a:pt x="7"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7" name="Freeform 333"/>
                  <p:cNvSpPr/>
                  <p:nvPr/>
                </p:nvSpPr>
                <p:spPr bwMode="auto">
                  <a:xfrm>
                    <a:off x="1897263" y="2483644"/>
                    <a:ext cx="49213" cy="53975"/>
                  </a:xfrm>
                  <a:custGeom>
                    <a:avLst/>
                    <a:gdLst>
                      <a:gd name="T0" fmla="*/ 11 w 13"/>
                      <a:gd name="T1" fmla="*/ 0 h 14"/>
                      <a:gd name="T2" fmla="*/ 6 w 13"/>
                      <a:gd name="T3" fmla="*/ 2 h 14"/>
                      <a:gd name="T4" fmla="*/ 1 w 13"/>
                      <a:gd name="T5" fmla="*/ 8 h 14"/>
                      <a:gd name="T6" fmla="*/ 1 w 13"/>
                      <a:gd name="T7" fmla="*/ 9 h 14"/>
                      <a:gd name="T8" fmla="*/ 6 w 13"/>
                      <a:gd name="T9" fmla="*/ 14 h 14"/>
                      <a:gd name="T10" fmla="*/ 7 w 13"/>
                      <a:gd name="T11" fmla="*/ 14 h 14"/>
                      <a:gd name="T12" fmla="*/ 13 w 13"/>
                      <a:gd name="T13" fmla="*/ 13 h 14"/>
                      <a:gd name="T14" fmla="*/ 11 w 13"/>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4">
                        <a:moveTo>
                          <a:pt x="11" y="0"/>
                        </a:moveTo>
                        <a:cubicBezTo>
                          <a:pt x="6" y="2"/>
                          <a:pt x="6" y="2"/>
                          <a:pt x="6" y="2"/>
                        </a:cubicBezTo>
                        <a:cubicBezTo>
                          <a:pt x="3" y="2"/>
                          <a:pt x="0" y="5"/>
                          <a:pt x="1" y="8"/>
                        </a:cubicBezTo>
                        <a:cubicBezTo>
                          <a:pt x="1" y="9"/>
                          <a:pt x="1" y="9"/>
                          <a:pt x="1" y="9"/>
                        </a:cubicBezTo>
                        <a:cubicBezTo>
                          <a:pt x="1" y="11"/>
                          <a:pt x="4" y="14"/>
                          <a:pt x="6" y="14"/>
                        </a:cubicBezTo>
                        <a:cubicBezTo>
                          <a:pt x="7" y="14"/>
                          <a:pt x="7" y="14"/>
                          <a:pt x="7" y="14"/>
                        </a:cubicBezTo>
                        <a:cubicBezTo>
                          <a:pt x="13" y="13"/>
                          <a:pt x="13" y="13"/>
                          <a:pt x="13" y="13"/>
                        </a:cubicBezTo>
                        <a:cubicBezTo>
                          <a:pt x="13" y="9"/>
                          <a:pt x="12" y="5"/>
                          <a:pt x="11" y="0"/>
                        </a:cubicBezTo>
                      </a:path>
                    </a:pathLst>
                  </a:custGeom>
                  <a:solidFill>
                    <a:schemeClr val="bg1">
                      <a:lumMod val="95000"/>
                    </a:schemeClr>
                  </a:solidFill>
                  <a:ln>
                    <a:noFill/>
                  </a:ln>
                  <a:effectLst>
                    <a:innerShdw blurRad="19050" dist="6350" dir="108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8" name="Freeform 335"/>
                  <p:cNvSpPr/>
                  <p:nvPr/>
                </p:nvSpPr>
                <p:spPr bwMode="auto">
                  <a:xfrm>
                    <a:off x="974925" y="2737644"/>
                    <a:ext cx="52388" cy="52388"/>
                  </a:xfrm>
                  <a:custGeom>
                    <a:avLst/>
                    <a:gdLst>
                      <a:gd name="T0" fmla="*/ 8 w 14"/>
                      <a:gd name="T1" fmla="*/ 0 h 14"/>
                      <a:gd name="T2" fmla="*/ 5 w 14"/>
                      <a:gd name="T3" fmla="*/ 0 h 14"/>
                      <a:gd name="T4" fmla="*/ 0 w 14"/>
                      <a:gd name="T5" fmla="*/ 2 h 14"/>
                      <a:gd name="T6" fmla="*/ 5 w 14"/>
                      <a:gd name="T7" fmla="*/ 14 h 14"/>
                      <a:gd name="T8" fmla="*/ 10 w 14"/>
                      <a:gd name="T9" fmla="*/ 11 h 14"/>
                      <a:gd name="T10" fmla="*/ 13 w 14"/>
                      <a:gd name="T11" fmla="*/ 4 h 14"/>
                      <a:gd name="T12" fmla="*/ 13 w 14"/>
                      <a:gd name="T13" fmla="*/ 3 h 14"/>
                      <a:gd name="T14" fmla="*/ 8 w 14"/>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8" y="0"/>
                        </a:moveTo>
                        <a:cubicBezTo>
                          <a:pt x="7" y="0"/>
                          <a:pt x="6" y="0"/>
                          <a:pt x="5" y="0"/>
                        </a:cubicBezTo>
                        <a:cubicBezTo>
                          <a:pt x="0" y="2"/>
                          <a:pt x="0" y="2"/>
                          <a:pt x="0" y="2"/>
                        </a:cubicBezTo>
                        <a:cubicBezTo>
                          <a:pt x="1" y="6"/>
                          <a:pt x="3" y="10"/>
                          <a:pt x="5" y="14"/>
                        </a:cubicBezTo>
                        <a:cubicBezTo>
                          <a:pt x="10" y="11"/>
                          <a:pt x="10" y="11"/>
                          <a:pt x="10" y="11"/>
                        </a:cubicBezTo>
                        <a:cubicBezTo>
                          <a:pt x="13" y="10"/>
                          <a:pt x="14" y="7"/>
                          <a:pt x="13" y="4"/>
                        </a:cubicBezTo>
                        <a:cubicBezTo>
                          <a:pt x="13" y="3"/>
                          <a:pt x="13" y="3"/>
                          <a:pt x="13" y="3"/>
                        </a:cubicBezTo>
                        <a:cubicBezTo>
                          <a:pt x="12" y="1"/>
                          <a:pt x="10" y="0"/>
                          <a:pt x="8"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9" name="Freeform 336"/>
                  <p:cNvSpPr/>
                  <p:nvPr/>
                </p:nvSpPr>
                <p:spPr bwMode="auto">
                  <a:xfrm>
                    <a:off x="1862338" y="2362994"/>
                    <a:ext cx="57150" cy="52388"/>
                  </a:xfrm>
                  <a:custGeom>
                    <a:avLst/>
                    <a:gdLst>
                      <a:gd name="T0" fmla="*/ 9 w 15"/>
                      <a:gd name="T1" fmla="*/ 0 h 14"/>
                      <a:gd name="T2" fmla="*/ 4 w 15"/>
                      <a:gd name="T3" fmla="*/ 3 h 14"/>
                      <a:gd name="T4" fmla="*/ 1 w 15"/>
                      <a:gd name="T5" fmla="*/ 10 h 14"/>
                      <a:gd name="T6" fmla="*/ 1 w 15"/>
                      <a:gd name="T7" fmla="*/ 11 h 14"/>
                      <a:gd name="T8" fmla="*/ 7 w 15"/>
                      <a:gd name="T9" fmla="*/ 14 h 14"/>
                      <a:gd name="T10" fmla="*/ 9 w 15"/>
                      <a:gd name="T11" fmla="*/ 14 h 14"/>
                      <a:gd name="T12" fmla="*/ 15 w 15"/>
                      <a:gd name="T13" fmla="*/ 12 h 14"/>
                      <a:gd name="T14" fmla="*/ 9 w 15"/>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9" y="0"/>
                        </a:moveTo>
                        <a:cubicBezTo>
                          <a:pt x="4" y="3"/>
                          <a:pt x="4" y="3"/>
                          <a:pt x="4" y="3"/>
                        </a:cubicBezTo>
                        <a:cubicBezTo>
                          <a:pt x="1" y="4"/>
                          <a:pt x="0" y="7"/>
                          <a:pt x="1" y="10"/>
                        </a:cubicBezTo>
                        <a:cubicBezTo>
                          <a:pt x="1" y="11"/>
                          <a:pt x="1" y="11"/>
                          <a:pt x="1" y="11"/>
                        </a:cubicBezTo>
                        <a:cubicBezTo>
                          <a:pt x="2" y="13"/>
                          <a:pt x="4" y="14"/>
                          <a:pt x="7" y="14"/>
                        </a:cubicBezTo>
                        <a:cubicBezTo>
                          <a:pt x="7" y="14"/>
                          <a:pt x="8" y="14"/>
                          <a:pt x="9" y="14"/>
                        </a:cubicBezTo>
                        <a:cubicBezTo>
                          <a:pt x="15" y="12"/>
                          <a:pt x="15" y="12"/>
                          <a:pt x="15" y="12"/>
                        </a:cubicBezTo>
                        <a:cubicBezTo>
                          <a:pt x="13" y="8"/>
                          <a:pt x="11" y="4"/>
                          <a:pt x="9" y="0"/>
                        </a:cubicBezTo>
                      </a:path>
                    </a:pathLst>
                  </a:custGeom>
                  <a:solidFill>
                    <a:schemeClr val="bg1">
                      <a:lumMod val="95000"/>
                    </a:schemeClr>
                  </a:solidFill>
                  <a:ln>
                    <a:noFill/>
                  </a:ln>
                  <a:effectLst>
                    <a:innerShdw blurRad="19050" dist="6350" dir="9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0" name="Freeform 338"/>
                  <p:cNvSpPr/>
                  <p:nvPr/>
                </p:nvSpPr>
                <p:spPr bwMode="auto">
                  <a:xfrm>
                    <a:off x="1032869" y="2847182"/>
                    <a:ext cx="55563" cy="52388"/>
                  </a:xfrm>
                  <a:custGeom>
                    <a:avLst/>
                    <a:gdLst>
                      <a:gd name="T0" fmla="*/ 8 w 15"/>
                      <a:gd name="T1" fmla="*/ 0 h 14"/>
                      <a:gd name="T2" fmla="*/ 5 w 15"/>
                      <a:gd name="T3" fmla="*/ 1 h 14"/>
                      <a:gd name="T4" fmla="*/ 0 w 15"/>
                      <a:gd name="T5" fmla="*/ 4 h 14"/>
                      <a:gd name="T6" fmla="*/ 2 w 15"/>
                      <a:gd name="T7" fmla="*/ 6 h 14"/>
                      <a:gd name="T8" fmla="*/ 8 w 15"/>
                      <a:gd name="T9" fmla="*/ 14 h 14"/>
                      <a:gd name="T10" fmla="*/ 12 w 15"/>
                      <a:gd name="T11" fmla="*/ 10 h 14"/>
                      <a:gd name="T12" fmla="*/ 13 w 15"/>
                      <a:gd name="T13" fmla="*/ 2 h 14"/>
                      <a:gd name="T14" fmla="*/ 12 w 15"/>
                      <a:gd name="T15" fmla="*/ 2 h 14"/>
                      <a:gd name="T16" fmla="*/ 8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8" y="0"/>
                        </a:moveTo>
                        <a:cubicBezTo>
                          <a:pt x="7" y="0"/>
                          <a:pt x="6" y="0"/>
                          <a:pt x="5" y="1"/>
                        </a:cubicBezTo>
                        <a:cubicBezTo>
                          <a:pt x="0" y="4"/>
                          <a:pt x="0" y="4"/>
                          <a:pt x="0" y="4"/>
                        </a:cubicBezTo>
                        <a:cubicBezTo>
                          <a:pt x="0" y="5"/>
                          <a:pt x="1" y="6"/>
                          <a:pt x="2" y="6"/>
                        </a:cubicBezTo>
                        <a:cubicBezTo>
                          <a:pt x="4" y="9"/>
                          <a:pt x="6" y="12"/>
                          <a:pt x="8" y="14"/>
                        </a:cubicBezTo>
                        <a:cubicBezTo>
                          <a:pt x="12" y="10"/>
                          <a:pt x="12" y="10"/>
                          <a:pt x="12" y="10"/>
                        </a:cubicBezTo>
                        <a:cubicBezTo>
                          <a:pt x="15" y="8"/>
                          <a:pt x="15" y="5"/>
                          <a:pt x="13" y="2"/>
                        </a:cubicBezTo>
                        <a:cubicBezTo>
                          <a:pt x="12" y="2"/>
                          <a:pt x="12" y="2"/>
                          <a:pt x="12" y="2"/>
                        </a:cubicBezTo>
                        <a:cubicBezTo>
                          <a:pt x="11" y="0"/>
                          <a:pt x="10" y="0"/>
                          <a:pt x="8" y="0"/>
                        </a:cubicBezTo>
                      </a:path>
                    </a:pathLst>
                  </a:custGeom>
                  <a:solidFill>
                    <a:schemeClr val="bg1">
                      <a:lumMod val="95000"/>
                    </a:schemeClr>
                  </a:solidFill>
                  <a:ln>
                    <a:noFill/>
                  </a:ln>
                  <a:effectLst>
                    <a:innerShdw blurRad="19050" dist="6350" dir="18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1" name="Freeform 339"/>
                  <p:cNvSpPr/>
                  <p:nvPr/>
                </p:nvSpPr>
                <p:spPr bwMode="auto">
                  <a:xfrm>
                    <a:off x="1798838" y="2253457"/>
                    <a:ext cx="60325" cy="55563"/>
                  </a:xfrm>
                  <a:custGeom>
                    <a:avLst/>
                    <a:gdLst>
                      <a:gd name="T0" fmla="*/ 7 w 16"/>
                      <a:gd name="T1" fmla="*/ 0 h 15"/>
                      <a:gd name="T2" fmla="*/ 3 w 16"/>
                      <a:gd name="T3" fmla="*/ 4 h 15"/>
                      <a:gd name="T4" fmla="*/ 2 w 16"/>
                      <a:gd name="T5" fmla="*/ 12 h 15"/>
                      <a:gd name="T6" fmla="*/ 3 w 16"/>
                      <a:gd name="T7" fmla="*/ 13 h 15"/>
                      <a:gd name="T8" fmla="*/ 7 w 16"/>
                      <a:gd name="T9" fmla="*/ 15 h 15"/>
                      <a:gd name="T10" fmla="*/ 10 w 16"/>
                      <a:gd name="T11" fmla="*/ 14 h 15"/>
                      <a:gd name="T12" fmla="*/ 16 w 16"/>
                      <a:gd name="T13" fmla="*/ 11 h 15"/>
                      <a:gd name="T14" fmla="*/ 7 w 16"/>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
                        <a:moveTo>
                          <a:pt x="7" y="0"/>
                        </a:moveTo>
                        <a:cubicBezTo>
                          <a:pt x="3" y="4"/>
                          <a:pt x="3" y="4"/>
                          <a:pt x="3" y="4"/>
                        </a:cubicBezTo>
                        <a:cubicBezTo>
                          <a:pt x="1" y="6"/>
                          <a:pt x="0" y="10"/>
                          <a:pt x="2" y="12"/>
                        </a:cubicBezTo>
                        <a:cubicBezTo>
                          <a:pt x="3" y="13"/>
                          <a:pt x="3" y="13"/>
                          <a:pt x="3" y="13"/>
                        </a:cubicBezTo>
                        <a:cubicBezTo>
                          <a:pt x="4" y="14"/>
                          <a:pt x="5" y="15"/>
                          <a:pt x="7" y="15"/>
                        </a:cubicBezTo>
                        <a:cubicBezTo>
                          <a:pt x="8" y="15"/>
                          <a:pt x="9" y="15"/>
                          <a:pt x="10" y="14"/>
                        </a:cubicBezTo>
                        <a:cubicBezTo>
                          <a:pt x="16" y="11"/>
                          <a:pt x="16" y="11"/>
                          <a:pt x="16" y="11"/>
                        </a:cubicBezTo>
                        <a:cubicBezTo>
                          <a:pt x="13" y="7"/>
                          <a:pt x="10" y="4"/>
                          <a:pt x="7" y="0"/>
                        </a:cubicBezTo>
                      </a:path>
                    </a:pathLst>
                  </a:custGeom>
                  <a:solidFill>
                    <a:schemeClr val="bg1">
                      <a:lumMod val="95000"/>
                    </a:schemeClr>
                  </a:solidFill>
                  <a:ln>
                    <a:noFill/>
                  </a:ln>
                  <a:effectLst>
                    <a:innerShdw blurRad="19050" dist="6350" dir="9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2" name="Freeform 341"/>
                  <p:cNvSpPr/>
                  <p:nvPr/>
                </p:nvSpPr>
                <p:spPr bwMode="auto">
                  <a:xfrm>
                    <a:off x="1120975" y="2935288"/>
                    <a:ext cx="61913" cy="57150"/>
                  </a:xfrm>
                  <a:custGeom>
                    <a:avLst/>
                    <a:gdLst>
                      <a:gd name="T0" fmla="*/ 9 w 16"/>
                      <a:gd name="T1" fmla="*/ 0 h 15"/>
                      <a:gd name="T2" fmla="*/ 4 w 16"/>
                      <a:gd name="T3" fmla="*/ 3 h 15"/>
                      <a:gd name="T4" fmla="*/ 0 w 16"/>
                      <a:gd name="T5" fmla="*/ 7 h 15"/>
                      <a:gd name="T6" fmla="*/ 3 w 16"/>
                      <a:gd name="T7" fmla="*/ 9 h 15"/>
                      <a:gd name="T8" fmla="*/ 11 w 16"/>
                      <a:gd name="T9" fmla="*/ 15 h 15"/>
                      <a:gd name="T10" fmla="*/ 14 w 16"/>
                      <a:gd name="T11" fmla="*/ 10 h 15"/>
                      <a:gd name="T12" fmla="*/ 13 w 16"/>
                      <a:gd name="T13" fmla="*/ 2 h 15"/>
                      <a:gd name="T14" fmla="*/ 12 w 16"/>
                      <a:gd name="T15" fmla="*/ 1 h 15"/>
                      <a:gd name="T16" fmla="*/ 9 w 1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9" y="0"/>
                        </a:moveTo>
                        <a:cubicBezTo>
                          <a:pt x="7" y="0"/>
                          <a:pt x="5" y="1"/>
                          <a:pt x="4" y="3"/>
                        </a:cubicBezTo>
                        <a:cubicBezTo>
                          <a:pt x="0" y="7"/>
                          <a:pt x="0" y="7"/>
                          <a:pt x="0" y="7"/>
                        </a:cubicBezTo>
                        <a:cubicBezTo>
                          <a:pt x="1" y="8"/>
                          <a:pt x="2" y="8"/>
                          <a:pt x="3" y="9"/>
                        </a:cubicBezTo>
                        <a:cubicBezTo>
                          <a:pt x="5" y="11"/>
                          <a:pt x="8" y="13"/>
                          <a:pt x="11" y="15"/>
                        </a:cubicBezTo>
                        <a:cubicBezTo>
                          <a:pt x="14" y="10"/>
                          <a:pt x="14" y="10"/>
                          <a:pt x="14" y="10"/>
                        </a:cubicBezTo>
                        <a:cubicBezTo>
                          <a:pt x="16" y="7"/>
                          <a:pt x="15" y="4"/>
                          <a:pt x="13" y="2"/>
                        </a:cubicBezTo>
                        <a:cubicBezTo>
                          <a:pt x="12" y="1"/>
                          <a:pt x="12" y="1"/>
                          <a:pt x="12" y="1"/>
                        </a:cubicBezTo>
                        <a:cubicBezTo>
                          <a:pt x="11" y="1"/>
                          <a:pt x="10" y="0"/>
                          <a:pt x="9" y="0"/>
                        </a:cubicBezTo>
                      </a:path>
                    </a:pathLst>
                  </a:custGeom>
                  <a:solidFill>
                    <a:schemeClr val="bg1">
                      <a:lumMod val="95000"/>
                    </a:schemeClr>
                  </a:solidFill>
                  <a:ln>
                    <a:noFill/>
                  </a:ln>
                  <a:effectLst>
                    <a:innerShdw blurRad="19050" dist="6350" dir="18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3" name="Freeform 344"/>
                  <p:cNvSpPr/>
                  <p:nvPr/>
                </p:nvSpPr>
                <p:spPr bwMode="auto">
                  <a:xfrm>
                    <a:off x="1711525" y="2169319"/>
                    <a:ext cx="60325" cy="53975"/>
                  </a:xfrm>
                  <a:custGeom>
                    <a:avLst/>
                    <a:gdLst>
                      <a:gd name="T0" fmla="*/ 5 w 16"/>
                      <a:gd name="T1" fmla="*/ 0 h 14"/>
                      <a:gd name="T2" fmla="*/ 2 w 16"/>
                      <a:gd name="T3" fmla="*/ 5 h 14"/>
                      <a:gd name="T4" fmla="*/ 3 w 16"/>
                      <a:gd name="T5" fmla="*/ 12 h 14"/>
                      <a:gd name="T6" fmla="*/ 4 w 16"/>
                      <a:gd name="T7" fmla="*/ 13 h 14"/>
                      <a:gd name="T8" fmla="*/ 7 w 16"/>
                      <a:gd name="T9" fmla="*/ 14 h 14"/>
                      <a:gd name="T10" fmla="*/ 11 w 16"/>
                      <a:gd name="T11" fmla="*/ 12 h 14"/>
                      <a:gd name="T12" fmla="*/ 16 w 16"/>
                      <a:gd name="T13" fmla="*/ 8 h 14"/>
                      <a:gd name="T14" fmla="*/ 16 w 16"/>
                      <a:gd name="T15" fmla="*/ 8 h 14"/>
                      <a:gd name="T16" fmla="*/ 14 w 16"/>
                      <a:gd name="T17" fmla="*/ 6 h 14"/>
                      <a:gd name="T18" fmla="*/ 5 w 16"/>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5" y="0"/>
                        </a:moveTo>
                        <a:cubicBezTo>
                          <a:pt x="2" y="5"/>
                          <a:pt x="2" y="5"/>
                          <a:pt x="2" y="5"/>
                        </a:cubicBezTo>
                        <a:cubicBezTo>
                          <a:pt x="0" y="7"/>
                          <a:pt x="0" y="10"/>
                          <a:pt x="3" y="12"/>
                        </a:cubicBezTo>
                        <a:cubicBezTo>
                          <a:pt x="4" y="13"/>
                          <a:pt x="4" y="13"/>
                          <a:pt x="4" y="13"/>
                        </a:cubicBezTo>
                        <a:cubicBezTo>
                          <a:pt x="5" y="14"/>
                          <a:pt x="6" y="14"/>
                          <a:pt x="7" y="14"/>
                        </a:cubicBezTo>
                        <a:cubicBezTo>
                          <a:pt x="9" y="14"/>
                          <a:pt x="10" y="13"/>
                          <a:pt x="11" y="12"/>
                        </a:cubicBezTo>
                        <a:cubicBezTo>
                          <a:pt x="16" y="8"/>
                          <a:pt x="16" y="8"/>
                          <a:pt x="16" y="8"/>
                        </a:cubicBezTo>
                        <a:cubicBezTo>
                          <a:pt x="16" y="8"/>
                          <a:pt x="16" y="8"/>
                          <a:pt x="16" y="8"/>
                        </a:cubicBezTo>
                        <a:cubicBezTo>
                          <a:pt x="15" y="7"/>
                          <a:pt x="14" y="7"/>
                          <a:pt x="14" y="6"/>
                        </a:cubicBezTo>
                        <a:cubicBezTo>
                          <a:pt x="11" y="4"/>
                          <a:pt x="8" y="2"/>
                          <a:pt x="5" y="0"/>
                        </a:cubicBezTo>
                      </a:path>
                    </a:pathLst>
                  </a:custGeom>
                  <a:solidFill>
                    <a:schemeClr val="bg1">
                      <a:lumMod val="95000"/>
                    </a:schemeClr>
                  </a:solidFill>
                  <a:ln>
                    <a:noFill/>
                  </a:ln>
                  <a:effectLst>
                    <a:innerShdw blurRad="19050" dist="6350" dir="78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4" name="Freeform 346"/>
                  <p:cNvSpPr/>
                  <p:nvPr/>
                </p:nvSpPr>
                <p:spPr bwMode="auto">
                  <a:xfrm>
                    <a:off x="1235275" y="3000376"/>
                    <a:ext cx="57150" cy="52388"/>
                  </a:xfrm>
                  <a:custGeom>
                    <a:avLst/>
                    <a:gdLst>
                      <a:gd name="T0" fmla="*/ 8 w 15"/>
                      <a:gd name="T1" fmla="*/ 0 h 14"/>
                      <a:gd name="T2" fmla="*/ 3 w 15"/>
                      <a:gd name="T3" fmla="*/ 4 h 14"/>
                      <a:gd name="T4" fmla="*/ 0 w 15"/>
                      <a:gd name="T5" fmla="*/ 9 h 14"/>
                      <a:gd name="T6" fmla="*/ 0 w 15"/>
                      <a:gd name="T7" fmla="*/ 9 h 14"/>
                      <a:gd name="T8" fmla="*/ 12 w 15"/>
                      <a:gd name="T9" fmla="*/ 14 h 14"/>
                      <a:gd name="T10" fmla="*/ 14 w 15"/>
                      <a:gd name="T11" fmla="*/ 8 h 14"/>
                      <a:gd name="T12" fmla="*/ 11 w 15"/>
                      <a:gd name="T13" fmla="*/ 1 h 14"/>
                      <a:gd name="T14" fmla="*/ 10 w 15"/>
                      <a:gd name="T15" fmla="*/ 1 h 14"/>
                      <a:gd name="T16" fmla="*/ 8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8" y="0"/>
                        </a:moveTo>
                        <a:cubicBezTo>
                          <a:pt x="6" y="0"/>
                          <a:pt x="3" y="2"/>
                          <a:pt x="3" y="4"/>
                        </a:cubicBezTo>
                        <a:cubicBezTo>
                          <a:pt x="0" y="9"/>
                          <a:pt x="0" y="9"/>
                          <a:pt x="0" y="9"/>
                        </a:cubicBezTo>
                        <a:cubicBezTo>
                          <a:pt x="0" y="9"/>
                          <a:pt x="0" y="9"/>
                          <a:pt x="0" y="9"/>
                        </a:cubicBezTo>
                        <a:cubicBezTo>
                          <a:pt x="4" y="11"/>
                          <a:pt x="8" y="13"/>
                          <a:pt x="12" y="14"/>
                        </a:cubicBezTo>
                        <a:cubicBezTo>
                          <a:pt x="14" y="8"/>
                          <a:pt x="14" y="8"/>
                          <a:pt x="14" y="8"/>
                        </a:cubicBezTo>
                        <a:cubicBezTo>
                          <a:pt x="15" y="5"/>
                          <a:pt x="13" y="2"/>
                          <a:pt x="11" y="1"/>
                        </a:cubicBezTo>
                        <a:cubicBezTo>
                          <a:pt x="10" y="1"/>
                          <a:pt x="10" y="1"/>
                          <a:pt x="10" y="1"/>
                        </a:cubicBezTo>
                        <a:cubicBezTo>
                          <a:pt x="9" y="0"/>
                          <a:pt x="8" y="0"/>
                          <a:pt x="8" y="0"/>
                        </a:cubicBezTo>
                      </a:path>
                    </a:pathLst>
                  </a:custGeom>
                  <a:solidFill>
                    <a:schemeClr val="bg1">
                      <a:lumMod val="95000"/>
                    </a:schemeClr>
                  </a:solidFill>
                  <a:ln>
                    <a:noFill/>
                  </a:ln>
                  <a:effectLst>
                    <a:innerShdw blurRad="19050" dist="6350" dir="18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5" name="Freeform 349"/>
                  <p:cNvSpPr/>
                  <p:nvPr/>
                </p:nvSpPr>
                <p:spPr bwMode="auto">
                  <a:xfrm>
                    <a:off x="1605163" y="2108994"/>
                    <a:ext cx="57150" cy="52388"/>
                  </a:xfrm>
                  <a:custGeom>
                    <a:avLst/>
                    <a:gdLst>
                      <a:gd name="T0" fmla="*/ 3 w 15"/>
                      <a:gd name="T1" fmla="*/ 0 h 14"/>
                      <a:gd name="T2" fmla="*/ 1 w 15"/>
                      <a:gd name="T3" fmla="*/ 6 h 14"/>
                      <a:gd name="T4" fmla="*/ 4 w 15"/>
                      <a:gd name="T5" fmla="*/ 13 h 14"/>
                      <a:gd name="T6" fmla="*/ 5 w 15"/>
                      <a:gd name="T7" fmla="*/ 13 h 14"/>
                      <a:gd name="T8" fmla="*/ 7 w 15"/>
                      <a:gd name="T9" fmla="*/ 14 h 14"/>
                      <a:gd name="T10" fmla="*/ 12 w 15"/>
                      <a:gd name="T11" fmla="*/ 10 h 14"/>
                      <a:gd name="T12" fmla="*/ 15 w 15"/>
                      <a:gd name="T13" fmla="*/ 5 h 14"/>
                      <a:gd name="T14" fmla="*/ 15 w 15"/>
                      <a:gd name="T15" fmla="*/ 5 h 14"/>
                      <a:gd name="T16" fmla="*/ 3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3" y="0"/>
                        </a:moveTo>
                        <a:cubicBezTo>
                          <a:pt x="1" y="6"/>
                          <a:pt x="1" y="6"/>
                          <a:pt x="1" y="6"/>
                        </a:cubicBezTo>
                        <a:cubicBezTo>
                          <a:pt x="0" y="8"/>
                          <a:pt x="1" y="12"/>
                          <a:pt x="4" y="13"/>
                        </a:cubicBezTo>
                        <a:cubicBezTo>
                          <a:pt x="5" y="13"/>
                          <a:pt x="5" y="13"/>
                          <a:pt x="5" y="13"/>
                        </a:cubicBezTo>
                        <a:cubicBezTo>
                          <a:pt x="6" y="14"/>
                          <a:pt x="6" y="14"/>
                          <a:pt x="7" y="14"/>
                        </a:cubicBezTo>
                        <a:cubicBezTo>
                          <a:pt x="9" y="14"/>
                          <a:pt x="11" y="13"/>
                          <a:pt x="12" y="10"/>
                        </a:cubicBezTo>
                        <a:cubicBezTo>
                          <a:pt x="15" y="5"/>
                          <a:pt x="15" y="5"/>
                          <a:pt x="15" y="5"/>
                        </a:cubicBezTo>
                        <a:cubicBezTo>
                          <a:pt x="15" y="5"/>
                          <a:pt x="15" y="5"/>
                          <a:pt x="15" y="5"/>
                        </a:cubicBezTo>
                        <a:cubicBezTo>
                          <a:pt x="11" y="3"/>
                          <a:pt x="7" y="2"/>
                          <a:pt x="3" y="0"/>
                        </a:cubicBezTo>
                      </a:path>
                    </a:pathLst>
                  </a:custGeom>
                  <a:solidFill>
                    <a:schemeClr val="bg1">
                      <a:lumMod val="95000"/>
                    </a:schemeClr>
                  </a:solidFill>
                  <a:ln>
                    <a:noFill/>
                  </a:ln>
                  <a:effectLst>
                    <a:innerShdw blurRad="19050" dist="6350" dir="6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6" name="Freeform 351"/>
                  <p:cNvSpPr/>
                  <p:nvPr/>
                </p:nvSpPr>
                <p:spPr bwMode="auto">
                  <a:xfrm>
                    <a:off x="1360688" y="3036094"/>
                    <a:ext cx="52388" cy="46038"/>
                  </a:xfrm>
                  <a:custGeom>
                    <a:avLst/>
                    <a:gdLst>
                      <a:gd name="T0" fmla="*/ 7 w 14"/>
                      <a:gd name="T1" fmla="*/ 0 h 12"/>
                      <a:gd name="T2" fmla="*/ 1 w 14"/>
                      <a:gd name="T3" fmla="*/ 5 h 12"/>
                      <a:gd name="T4" fmla="*/ 0 w 14"/>
                      <a:gd name="T5" fmla="*/ 11 h 12"/>
                      <a:gd name="T6" fmla="*/ 9 w 14"/>
                      <a:gd name="T7" fmla="*/ 12 h 12"/>
                      <a:gd name="T8" fmla="*/ 13 w 14"/>
                      <a:gd name="T9" fmla="*/ 12 h 12"/>
                      <a:gd name="T10" fmla="*/ 13 w 14"/>
                      <a:gd name="T11" fmla="*/ 12 h 12"/>
                      <a:gd name="T12" fmla="*/ 13 w 14"/>
                      <a:gd name="T13" fmla="*/ 6 h 12"/>
                      <a:gd name="T14" fmla="*/ 8 w 14"/>
                      <a:gd name="T15" fmla="*/ 0 h 12"/>
                      <a:gd name="T16" fmla="*/ 7 w 14"/>
                      <a:gd name="T17" fmla="*/ 0 h 12"/>
                      <a:gd name="T18" fmla="*/ 7 w 1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
                        <a:moveTo>
                          <a:pt x="7" y="0"/>
                        </a:moveTo>
                        <a:cubicBezTo>
                          <a:pt x="4" y="0"/>
                          <a:pt x="2" y="2"/>
                          <a:pt x="1" y="5"/>
                        </a:cubicBezTo>
                        <a:cubicBezTo>
                          <a:pt x="0" y="11"/>
                          <a:pt x="0" y="11"/>
                          <a:pt x="0" y="11"/>
                        </a:cubicBezTo>
                        <a:cubicBezTo>
                          <a:pt x="3" y="11"/>
                          <a:pt x="6" y="12"/>
                          <a:pt x="9" y="12"/>
                        </a:cubicBezTo>
                        <a:cubicBezTo>
                          <a:pt x="10" y="12"/>
                          <a:pt x="12" y="12"/>
                          <a:pt x="13" y="12"/>
                        </a:cubicBezTo>
                        <a:cubicBezTo>
                          <a:pt x="13" y="12"/>
                          <a:pt x="13" y="12"/>
                          <a:pt x="13" y="12"/>
                        </a:cubicBezTo>
                        <a:cubicBezTo>
                          <a:pt x="13" y="6"/>
                          <a:pt x="13" y="6"/>
                          <a:pt x="13" y="6"/>
                        </a:cubicBezTo>
                        <a:cubicBezTo>
                          <a:pt x="14" y="3"/>
                          <a:pt x="11" y="0"/>
                          <a:pt x="8" y="0"/>
                        </a:cubicBezTo>
                        <a:cubicBezTo>
                          <a:pt x="7" y="0"/>
                          <a:pt x="7" y="0"/>
                          <a:pt x="7" y="0"/>
                        </a:cubicBezTo>
                        <a:cubicBezTo>
                          <a:pt x="7" y="0"/>
                          <a:pt x="7" y="0"/>
                          <a:pt x="7" y="0"/>
                        </a:cubicBezTo>
                      </a:path>
                    </a:pathLst>
                  </a:custGeom>
                  <a:solidFill>
                    <a:schemeClr val="bg1">
                      <a:lumMod val="95000"/>
                    </a:schemeClr>
                  </a:solidFill>
                  <a:ln>
                    <a:noFill/>
                  </a:ln>
                  <a:effectLst>
                    <a:innerShdw blurRad="19050" dist="6350" dir="174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7" name="Freeform 354"/>
                  <p:cNvSpPr/>
                  <p:nvPr/>
                </p:nvSpPr>
                <p:spPr bwMode="auto">
                  <a:xfrm>
                    <a:off x="1489275" y="2082007"/>
                    <a:ext cx="52388" cy="46038"/>
                  </a:xfrm>
                  <a:custGeom>
                    <a:avLst/>
                    <a:gdLst>
                      <a:gd name="T0" fmla="*/ 1 w 14"/>
                      <a:gd name="T1" fmla="*/ 0 h 12"/>
                      <a:gd name="T2" fmla="*/ 0 w 14"/>
                      <a:gd name="T3" fmla="*/ 6 h 12"/>
                      <a:gd name="T4" fmla="*/ 5 w 14"/>
                      <a:gd name="T5" fmla="*/ 12 h 12"/>
                      <a:gd name="T6" fmla="*/ 6 w 14"/>
                      <a:gd name="T7" fmla="*/ 12 h 12"/>
                      <a:gd name="T8" fmla="*/ 7 w 14"/>
                      <a:gd name="T9" fmla="*/ 12 h 12"/>
                      <a:gd name="T10" fmla="*/ 12 w 14"/>
                      <a:gd name="T11" fmla="*/ 8 h 12"/>
                      <a:gd name="T12" fmla="*/ 14 w 14"/>
                      <a:gd name="T13" fmla="*/ 2 h 12"/>
                      <a:gd name="T14" fmla="*/ 14 w 14"/>
                      <a:gd name="T15" fmla="*/ 2 h 12"/>
                      <a:gd name="T16" fmla="*/ 5 w 14"/>
                      <a:gd name="T17" fmla="*/ 0 h 12"/>
                      <a:gd name="T18" fmla="*/ 1 w 1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
                        <a:moveTo>
                          <a:pt x="1" y="0"/>
                        </a:moveTo>
                        <a:cubicBezTo>
                          <a:pt x="0" y="6"/>
                          <a:pt x="0" y="6"/>
                          <a:pt x="0" y="6"/>
                        </a:cubicBezTo>
                        <a:cubicBezTo>
                          <a:pt x="0" y="9"/>
                          <a:pt x="2" y="12"/>
                          <a:pt x="5" y="12"/>
                        </a:cubicBezTo>
                        <a:cubicBezTo>
                          <a:pt x="6" y="12"/>
                          <a:pt x="6" y="12"/>
                          <a:pt x="6" y="12"/>
                        </a:cubicBezTo>
                        <a:cubicBezTo>
                          <a:pt x="6" y="12"/>
                          <a:pt x="7" y="12"/>
                          <a:pt x="7" y="12"/>
                        </a:cubicBezTo>
                        <a:cubicBezTo>
                          <a:pt x="10" y="12"/>
                          <a:pt x="12" y="10"/>
                          <a:pt x="12" y="8"/>
                        </a:cubicBezTo>
                        <a:cubicBezTo>
                          <a:pt x="14" y="2"/>
                          <a:pt x="14" y="2"/>
                          <a:pt x="14" y="2"/>
                        </a:cubicBezTo>
                        <a:cubicBezTo>
                          <a:pt x="14" y="2"/>
                          <a:pt x="14" y="2"/>
                          <a:pt x="14" y="2"/>
                        </a:cubicBezTo>
                        <a:cubicBezTo>
                          <a:pt x="11" y="1"/>
                          <a:pt x="8" y="1"/>
                          <a:pt x="5" y="0"/>
                        </a:cubicBezTo>
                        <a:cubicBezTo>
                          <a:pt x="4" y="0"/>
                          <a:pt x="2" y="0"/>
                          <a:pt x="1" y="0"/>
                        </a:cubicBezTo>
                      </a:path>
                    </a:pathLst>
                  </a:custGeom>
                  <a:solidFill>
                    <a:schemeClr val="bg1">
                      <a:lumMod val="95000"/>
                    </a:schemeClr>
                  </a:solidFill>
                  <a:ln>
                    <a:noFill/>
                  </a:ln>
                  <a:effectLst>
                    <a:innerShdw blurRad="19050" dist="6350" dir="54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8" name="Freeform 356"/>
                  <p:cNvSpPr/>
                  <p:nvPr/>
                </p:nvSpPr>
                <p:spPr bwMode="auto">
                  <a:xfrm>
                    <a:off x="1492450" y="3036094"/>
                    <a:ext cx="49213" cy="46038"/>
                  </a:xfrm>
                  <a:custGeom>
                    <a:avLst/>
                    <a:gdLst>
                      <a:gd name="T0" fmla="*/ 6 w 13"/>
                      <a:gd name="T1" fmla="*/ 0 h 12"/>
                      <a:gd name="T2" fmla="*/ 6 w 13"/>
                      <a:gd name="T3" fmla="*/ 0 h 12"/>
                      <a:gd name="T4" fmla="*/ 5 w 13"/>
                      <a:gd name="T5" fmla="*/ 0 h 12"/>
                      <a:gd name="T6" fmla="*/ 0 w 13"/>
                      <a:gd name="T7" fmla="*/ 6 h 12"/>
                      <a:gd name="T8" fmla="*/ 1 w 13"/>
                      <a:gd name="T9" fmla="*/ 12 h 12"/>
                      <a:gd name="T10" fmla="*/ 1 w 13"/>
                      <a:gd name="T11" fmla="*/ 12 h 12"/>
                      <a:gd name="T12" fmla="*/ 13 w 13"/>
                      <a:gd name="T13" fmla="*/ 10 h 12"/>
                      <a:gd name="T14" fmla="*/ 12 w 13"/>
                      <a:gd name="T15" fmla="*/ 4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5" y="0"/>
                          <a:pt x="5" y="0"/>
                          <a:pt x="5" y="0"/>
                        </a:cubicBezTo>
                        <a:cubicBezTo>
                          <a:pt x="2" y="0"/>
                          <a:pt x="0" y="3"/>
                          <a:pt x="0" y="6"/>
                        </a:cubicBezTo>
                        <a:cubicBezTo>
                          <a:pt x="1" y="12"/>
                          <a:pt x="1" y="12"/>
                          <a:pt x="1" y="12"/>
                        </a:cubicBezTo>
                        <a:cubicBezTo>
                          <a:pt x="1" y="12"/>
                          <a:pt x="1" y="12"/>
                          <a:pt x="1" y="12"/>
                        </a:cubicBezTo>
                        <a:cubicBezTo>
                          <a:pt x="5" y="12"/>
                          <a:pt x="9" y="11"/>
                          <a:pt x="13" y="10"/>
                        </a:cubicBezTo>
                        <a:cubicBezTo>
                          <a:pt x="12" y="4"/>
                          <a:pt x="12" y="4"/>
                          <a:pt x="12" y="4"/>
                        </a:cubicBezTo>
                        <a:cubicBezTo>
                          <a:pt x="12" y="2"/>
                          <a:pt x="9" y="0"/>
                          <a:pt x="6" y="0"/>
                        </a:cubicBezTo>
                      </a:path>
                    </a:pathLst>
                  </a:custGeom>
                  <a:solidFill>
                    <a:schemeClr val="bg1">
                      <a:lumMod val="95000"/>
                    </a:schemeClr>
                  </a:solidFill>
                  <a:ln>
                    <a:noFill/>
                  </a:ln>
                  <a:effectLst>
                    <a:innerShdw blurRad="19050" dist="6350" dir="162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9" name="Freeform 358"/>
                  <p:cNvSpPr/>
                  <p:nvPr/>
                </p:nvSpPr>
                <p:spPr bwMode="auto">
                  <a:xfrm>
                    <a:off x="1363863" y="2082007"/>
                    <a:ext cx="49213" cy="46038"/>
                  </a:xfrm>
                  <a:custGeom>
                    <a:avLst/>
                    <a:gdLst>
                      <a:gd name="T0" fmla="*/ 13 w 13"/>
                      <a:gd name="T1" fmla="*/ 0 h 12"/>
                      <a:gd name="T2" fmla="*/ 5 w 13"/>
                      <a:gd name="T3" fmla="*/ 1 h 12"/>
                      <a:gd name="T4" fmla="*/ 0 w 13"/>
                      <a:gd name="T5" fmla="*/ 1 h 12"/>
                      <a:gd name="T6" fmla="*/ 1 w 13"/>
                      <a:gd name="T7" fmla="*/ 7 h 12"/>
                      <a:gd name="T8" fmla="*/ 6 w 13"/>
                      <a:gd name="T9" fmla="*/ 12 h 12"/>
                      <a:gd name="T10" fmla="*/ 7 w 13"/>
                      <a:gd name="T11" fmla="*/ 12 h 12"/>
                      <a:gd name="T12" fmla="*/ 8 w 13"/>
                      <a:gd name="T13" fmla="*/ 12 h 12"/>
                      <a:gd name="T14" fmla="*/ 13 w 13"/>
                      <a:gd name="T15" fmla="*/ 6 h 12"/>
                      <a:gd name="T16" fmla="*/ 13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13" y="0"/>
                        </a:moveTo>
                        <a:cubicBezTo>
                          <a:pt x="10" y="0"/>
                          <a:pt x="7" y="0"/>
                          <a:pt x="5" y="1"/>
                        </a:cubicBezTo>
                        <a:cubicBezTo>
                          <a:pt x="3" y="1"/>
                          <a:pt x="1" y="1"/>
                          <a:pt x="0" y="1"/>
                        </a:cubicBezTo>
                        <a:cubicBezTo>
                          <a:pt x="1" y="7"/>
                          <a:pt x="1" y="7"/>
                          <a:pt x="1" y="7"/>
                        </a:cubicBezTo>
                        <a:cubicBezTo>
                          <a:pt x="1" y="10"/>
                          <a:pt x="3" y="12"/>
                          <a:pt x="6" y="12"/>
                        </a:cubicBezTo>
                        <a:cubicBezTo>
                          <a:pt x="6" y="12"/>
                          <a:pt x="7" y="12"/>
                          <a:pt x="7" y="12"/>
                        </a:cubicBezTo>
                        <a:cubicBezTo>
                          <a:pt x="8" y="12"/>
                          <a:pt x="8" y="12"/>
                          <a:pt x="8" y="12"/>
                        </a:cubicBezTo>
                        <a:cubicBezTo>
                          <a:pt x="11" y="12"/>
                          <a:pt x="13" y="9"/>
                          <a:pt x="13" y="6"/>
                        </a:cubicBezTo>
                        <a:cubicBezTo>
                          <a:pt x="13" y="0"/>
                          <a:pt x="13" y="0"/>
                          <a:pt x="13"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grpSp>
          </p:grpSp>
          <p:sp>
            <p:nvSpPr>
              <p:cNvPr id="23" name="椭圆 22"/>
              <p:cNvSpPr/>
              <p:nvPr/>
            </p:nvSpPr>
            <p:spPr>
              <a:xfrm>
                <a:off x="3514794" y="2033015"/>
                <a:ext cx="904382" cy="904384"/>
              </a:xfrm>
              <a:prstGeom prst="ellipse">
                <a:avLst/>
              </a:prstGeom>
              <a:solidFill>
                <a:schemeClr val="accent1"/>
              </a:solidFill>
              <a:ln w="12700">
                <a:gradFill flip="none" rotWithShape="1">
                  <a:gsLst>
                    <a:gs pos="0">
                      <a:schemeClr val="bg1">
                        <a:lumMod val="75000"/>
                      </a:schemeClr>
                    </a:gs>
                    <a:gs pos="100000">
                      <a:schemeClr val="bg1"/>
                    </a:gs>
                  </a:gsLst>
                  <a:lin ang="2700000" scaled="1"/>
                  <a:tileRect/>
                </a:gra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17" name="Group 401"/>
            <p:cNvGrpSpPr>
              <a:grpSpLocks noChangeAspect="1"/>
            </p:cNvGrpSpPr>
            <p:nvPr/>
          </p:nvGrpSpPr>
          <p:grpSpPr bwMode="auto">
            <a:xfrm>
              <a:off x="3288176" y="2283633"/>
              <a:ext cx="307005" cy="348987"/>
              <a:chOff x="3723" y="2027"/>
              <a:chExt cx="234" cy="266"/>
            </a:xfrm>
            <a:solidFill>
              <a:schemeClr val="bg1"/>
            </a:solidFill>
          </p:grpSpPr>
          <p:sp>
            <p:nvSpPr>
              <p:cNvPr id="19" name="Freeform 402"/>
              <p:cNvSpPr/>
              <p:nvPr/>
            </p:nvSpPr>
            <p:spPr bwMode="auto">
              <a:xfrm>
                <a:off x="3723" y="2027"/>
                <a:ext cx="188" cy="266"/>
              </a:xfrm>
              <a:custGeom>
                <a:avLst/>
                <a:gdLst>
                  <a:gd name="T0" fmla="*/ 77 w 77"/>
                  <a:gd name="T1" fmla="*/ 105 h 110"/>
                  <a:gd name="T2" fmla="*/ 45 w 77"/>
                  <a:gd name="T3" fmla="*/ 105 h 110"/>
                  <a:gd name="T4" fmla="*/ 45 w 77"/>
                  <a:gd name="T5" fmla="*/ 85 h 110"/>
                  <a:gd name="T6" fmla="*/ 42 w 77"/>
                  <a:gd name="T7" fmla="*/ 82 h 110"/>
                  <a:gd name="T8" fmla="*/ 11 w 77"/>
                  <a:gd name="T9" fmla="*/ 82 h 110"/>
                  <a:gd name="T10" fmla="*/ 11 w 77"/>
                  <a:gd name="T11" fmla="*/ 14 h 110"/>
                  <a:gd name="T12" fmla="*/ 17 w 77"/>
                  <a:gd name="T13" fmla="*/ 14 h 110"/>
                  <a:gd name="T14" fmla="*/ 9 w 77"/>
                  <a:gd name="T15" fmla="*/ 0 h 110"/>
                  <a:gd name="T16" fmla="*/ 8 w 77"/>
                  <a:gd name="T17" fmla="*/ 0 h 110"/>
                  <a:gd name="T18" fmla="*/ 8 w 77"/>
                  <a:gd name="T19" fmla="*/ 0 h 110"/>
                  <a:gd name="T20" fmla="*/ 0 w 77"/>
                  <a:gd name="T21" fmla="*/ 14 h 110"/>
                  <a:gd name="T22" fmla="*/ 6 w 77"/>
                  <a:gd name="T23" fmla="*/ 14 h 110"/>
                  <a:gd name="T24" fmla="*/ 6 w 77"/>
                  <a:gd name="T25" fmla="*/ 85 h 110"/>
                  <a:gd name="T26" fmla="*/ 8 w 77"/>
                  <a:gd name="T27" fmla="*/ 87 h 110"/>
                  <a:gd name="T28" fmla="*/ 40 w 77"/>
                  <a:gd name="T29" fmla="*/ 87 h 110"/>
                  <a:gd name="T30" fmla="*/ 40 w 77"/>
                  <a:gd name="T31" fmla="*/ 107 h 110"/>
                  <a:gd name="T32" fmla="*/ 42 w 77"/>
                  <a:gd name="T33" fmla="*/ 110 h 110"/>
                  <a:gd name="T34" fmla="*/ 74 w 77"/>
                  <a:gd name="T35" fmla="*/ 110 h 110"/>
                  <a:gd name="T36" fmla="*/ 77 w 77"/>
                  <a:gd name="T37" fmla="*/ 10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110">
                    <a:moveTo>
                      <a:pt x="77" y="105"/>
                    </a:moveTo>
                    <a:cubicBezTo>
                      <a:pt x="45" y="105"/>
                      <a:pt x="45" y="105"/>
                      <a:pt x="45" y="105"/>
                    </a:cubicBezTo>
                    <a:cubicBezTo>
                      <a:pt x="45" y="85"/>
                      <a:pt x="45" y="85"/>
                      <a:pt x="45" y="85"/>
                    </a:cubicBezTo>
                    <a:cubicBezTo>
                      <a:pt x="45" y="83"/>
                      <a:pt x="44" y="82"/>
                      <a:pt x="42" y="82"/>
                    </a:cubicBezTo>
                    <a:cubicBezTo>
                      <a:pt x="11" y="82"/>
                      <a:pt x="11" y="82"/>
                      <a:pt x="11" y="82"/>
                    </a:cubicBezTo>
                    <a:cubicBezTo>
                      <a:pt x="11" y="14"/>
                      <a:pt x="11" y="14"/>
                      <a:pt x="11" y="14"/>
                    </a:cubicBezTo>
                    <a:cubicBezTo>
                      <a:pt x="17" y="14"/>
                      <a:pt x="17" y="14"/>
                      <a:pt x="17" y="14"/>
                    </a:cubicBezTo>
                    <a:cubicBezTo>
                      <a:pt x="9" y="0"/>
                      <a:pt x="9" y="0"/>
                      <a:pt x="9" y="0"/>
                    </a:cubicBezTo>
                    <a:cubicBezTo>
                      <a:pt x="9" y="0"/>
                      <a:pt x="8" y="0"/>
                      <a:pt x="8" y="0"/>
                    </a:cubicBezTo>
                    <a:cubicBezTo>
                      <a:pt x="8" y="0"/>
                      <a:pt x="8" y="0"/>
                      <a:pt x="8" y="0"/>
                    </a:cubicBezTo>
                    <a:cubicBezTo>
                      <a:pt x="0" y="14"/>
                      <a:pt x="0" y="14"/>
                      <a:pt x="0" y="14"/>
                    </a:cubicBezTo>
                    <a:cubicBezTo>
                      <a:pt x="6" y="14"/>
                      <a:pt x="6" y="14"/>
                      <a:pt x="6" y="14"/>
                    </a:cubicBezTo>
                    <a:cubicBezTo>
                      <a:pt x="6" y="85"/>
                      <a:pt x="6" y="85"/>
                      <a:pt x="6" y="85"/>
                    </a:cubicBezTo>
                    <a:cubicBezTo>
                      <a:pt x="6" y="86"/>
                      <a:pt x="7" y="87"/>
                      <a:pt x="8" y="87"/>
                    </a:cubicBezTo>
                    <a:cubicBezTo>
                      <a:pt x="40" y="87"/>
                      <a:pt x="40" y="87"/>
                      <a:pt x="40" y="87"/>
                    </a:cubicBezTo>
                    <a:cubicBezTo>
                      <a:pt x="40" y="107"/>
                      <a:pt x="40" y="107"/>
                      <a:pt x="40" y="107"/>
                    </a:cubicBezTo>
                    <a:cubicBezTo>
                      <a:pt x="40" y="109"/>
                      <a:pt x="41" y="110"/>
                      <a:pt x="42" y="110"/>
                    </a:cubicBezTo>
                    <a:cubicBezTo>
                      <a:pt x="74" y="110"/>
                      <a:pt x="74" y="110"/>
                      <a:pt x="74" y="110"/>
                    </a:cubicBezTo>
                    <a:lnTo>
                      <a:pt x="77"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20" name="Freeform 403"/>
              <p:cNvSpPr/>
              <p:nvPr/>
            </p:nvSpPr>
            <p:spPr bwMode="auto">
              <a:xfrm>
                <a:off x="3825" y="2027"/>
                <a:ext cx="39" cy="38"/>
              </a:xfrm>
              <a:custGeom>
                <a:avLst/>
                <a:gdLst>
                  <a:gd name="T0" fmla="*/ 8 w 16"/>
                  <a:gd name="T1" fmla="*/ 15 h 16"/>
                  <a:gd name="T2" fmla="*/ 16 w 16"/>
                  <a:gd name="T3" fmla="*/ 7 h 16"/>
                  <a:gd name="T4" fmla="*/ 7 w 16"/>
                  <a:gd name="T5" fmla="*/ 0 h 16"/>
                  <a:gd name="T6" fmla="*/ 0 w 16"/>
                  <a:gd name="T7" fmla="*/ 8 h 16"/>
                  <a:gd name="T8" fmla="*/ 8 w 16"/>
                  <a:gd name="T9" fmla="*/ 15 h 16"/>
                </a:gdLst>
                <a:ahLst/>
                <a:cxnLst>
                  <a:cxn ang="0">
                    <a:pos x="T0" y="T1"/>
                  </a:cxn>
                  <a:cxn ang="0">
                    <a:pos x="T2" y="T3"/>
                  </a:cxn>
                  <a:cxn ang="0">
                    <a:pos x="T4" y="T5"/>
                  </a:cxn>
                  <a:cxn ang="0">
                    <a:pos x="T6" y="T7"/>
                  </a:cxn>
                  <a:cxn ang="0">
                    <a:pos x="T8" y="T9"/>
                  </a:cxn>
                </a:cxnLst>
                <a:rect l="0" t="0" r="r" b="b"/>
                <a:pathLst>
                  <a:path w="16" h="16">
                    <a:moveTo>
                      <a:pt x="8" y="15"/>
                    </a:moveTo>
                    <a:cubicBezTo>
                      <a:pt x="12" y="15"/>
                      <a:pt x="16" y="12"/>
                      <a:pt x="16" y="7"/>
                    </a:cubicBezTo>
                    <a:cubicBezTo>
                      <a:pt x="15" y="3"/>
                      <a:pt x="12" y="0"/>
                      <a:pt x="7" y="0"/>
                    </a:cubicBezTo>
                    <a:cubicBezTo>
                      <a:pt x="3" y="0"/>
                      <a:pt x="0" y="4"/>
                      <a:pt x="0" y="8"/>
                    </a:cubicBezTo>
                    <a:cubicBezTo>
                      <a:pt x="0" y="12"/>
                      <a:pt x="4" y="16"/>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21" name="Freeform 404"/>
              <p:cNvSpPr>
                <a:spLocks noEditPoints="1"/>
              </p:cNvSpPr>
              <p:nvPr/>
            </p:nvSpPr>
            <p:spPr bwMode="auto">
              <a:xfrm>
                <a:off x="3796" y="2058"/>
                <a:ext cx="161" cy="204"/>
              </a:xfrm>
              <a:custGeom>
                <a:avLst/>
                <a:gdLst>
                  <a:gd name="T0" fmla="*/ 58 w 66"/>
                  <a:gd name="T1" fmla="*/ 26 h 84"/>
                  <a:gd name="T2" fmla="*/ 51 w 66"/>
                  <a:gd name="T3" fmla="*/ 29 h 84"/>
                  <a:gd name="T4" fmla="*/ 49 w 66"/>
                  <a:gd name="T5" fmla="*/ 27 h 84"/>
                  <a:gd name="T6" fmla="*/ 46 w 66"/>
                  <a:gd name="T7" fmla="*/ 25 h 84"/>
                  <a:gd name="T8" fmla="*/ 24 w 66"/>
                  <a:gd name="T9" fmla="*/ 3 h 84"/>
                  <a:gd name="T10" fmla="*/ 17 w 66"/>
                  <a:gd name="T11" fmla="*/ 4 h 84"/>
                  <a:gd name="T12" fmla="*/ 14 w 66"/>
                  <a:gd name="T13" fmla="*/ 5 h 84"/>
                  <a:gd name="T14" fmla="*/ 7 w 66"/>
                  <a:gd name="T15" fmla="*/ 3 h 84"/>
                  <a:gd name="T16" fmla="*/ 0 w 66"/>
                  <a:gd name="T17" fmla="*/ 4 h 84"/>
                  <a:gd name="T18" fmla="*/ 1 w 66"/>
                  <a:gd name="T19" fmla="*/ 21 h 84"/>
                  <a:gd name="T20" fmla="*/ 7 w 66"/>
                  <a:gd name="T21" fmla="*/ 23 h 84"/>
                  <a:gd name="T22" fmla="*/ 13 w 66"/>
                  <a:gd name="T23" fmla="*/ 33 h 84"/>
                  <a:gd name="T24" fmla="*/ 3 w 66"/>
                  <a:gd name="T25" fmla="*/ 42 h 84"/>
                  <a:gd name="T26" fmla="*/ 8 w 66"/>
                  <a:gd name="T27" fmla="*/ 60 h 84"/>
                  <a:gd name="T28" fmla="*/ 11 w 66"/>
                  <a:gd name="T29" fmla="*/ 44 h 84"/>
                  <a:gd name="T30" fmla="*/ 19 w 66"/>
                  <a:gd name="T31" fmla="*/ 40 h 84"/>
                  <a:gd name="T32" fmla="*/ 25 w 66"/>
                  <a:gd name="T33" fmla="*/ 80 h 84"/>
                  <a:gd name="T34" fmla="*/ 33 w 66"/>
                  <a:gd name="T35" fmla="*/ 79 h 84"/>
                  <a:gd name="T36" fmla="*/ 31 w 66"/>
                  <a:gd name="T37" fmla="*/ 36 h 84"/>
                  <a:gd name="T38" fmla="*/ 40 w 66"/>
                  <a:gd name="T39" fmla="*/ 29 h 84"/>
                  <a:gd name="T40" fmla="*/ 39 w 66"/>
                  <a:gd name="T41" fmla="*/ 32 h 84"/>
                  <a:gd name="T42" fmla="*/ 39 w 66"/>
                  <a:gd name="T43" fmla="*/ 35 h 84"/>
                  <a:gd name="T44" fmla="*/ 33 w 66"/>
                  <a:gd name="T45" fmla="*/ 39 h 84"/>
                  <a:gd name="T46" fmla="*/ 43 w 66"/>
                  <a:gd name="T47" fmla="*/ 54 h 84"/>
                  <a:gd name="T48" fmla="*/ 45 w 66"/>
                  <a:gd name="T49" fmla="*/ 53 h 84"/>
                  <a:gd name="T50" fmla="*/ 46 w 66"/>
                  <a:gd name="T51" fmla="*/ 52 h 84"/>
                  <a:gd name="T52" fmla="*/ 62 w 66"/>
                  <a:gd name="T53" fmla="*/ 44 h 84"/>
                  <a:gd name="T54" fmla="*/ 64 w 66"/>
                  <a:gd name="T55" fmla="*/ 43 h 84"/>
                  <a:gd name="T56" fmla="*/ 66 w 66"/>
                  <a:gd name="T57" fmla="*/ 40 h 84"/>
                  <a:gd name="T58" fmla="*/ 43 w 66"/>
                  <a:gd name="T59" fmla="*/ 33 h 84"/>
                  <a:gd name="T60" fmla="*/ 41 w 66"/>
                  <a:gd name="T61" fmla="*/ 31 h 84"/>
                  <a:gd name="T62" fmla="*/ 42 w 66"/>
                  <a:gd name="T63" fmla="*/ 31 h 84"/>
                  <a:gd name="T64" fmla="*/ 47 w 66"/>
                  <a:gd name="T65" fmla="*/ 28 h 84"/>
                  <a:gd name="T66" fmla="*/ 47 w 66"/>
                  <a:gd name="T67" fmla="*/ 28 h 84"/>
                  <a:gd name="T68" fmla="*/ 48 w 66"/>
                  <a:gd name="T69" fmla="*/ 3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 h="84">
                    <a:moveTo>
                      <a:pt x="66" y="40"/>
                    </a:moveTo>
                    <a:cubicBezTo>
                      <a:pt x="58" y="26"/>
                      <a:pt x="58" y="26"/>
                      <a:pt x="58" y="26"/>
                    </a:cubicBezTo>
                    <a:cubicBezTo>
                      <a:pt x="58" y="26"/>
                      <a:pt x="57" y="25"/>
                      <a:pt x="57" y="26"/>
                    </a:cubicBezTo>
                    <a:cubicBezTo>
                      <a:pt x="51" y="29"/>
                      <a:pt x="51" y="29"/>
                      <a:pt x="51" y="29"/>
                    </a:cubicBezTo>
                    <a:cubicBezTo>
                      <a:pt x="51" y="28"/>
                      <a:pt x="51" y="28"/>
                      <a:pt x="50" y="28"/>
                    </a:cubicBezTo>
                    <a:cubicBezTo>
                      <a:pt x="49" y="27"/>
                      <a:pt x="49" y="27"/>
                      <a:pt x="49" y="27"/>
                    </a:cubicBezTo>
                    <a:cubicBezTo>
                      <a:pt x="49" y="26"/>
                      <a:pt x="48" y="25"/>
                      <a:pt x="46" y="26"/>
                    </a:cubicBezTo>
                    <a:cubicBezTo>
                      <a:pt x="46" y="26"/>
                      <a:pt x="46" y="25"/>
                      <a:pt x="46" y="25"/>
                    </a:cubicBezTo>
                    <a:cubicBezTo>
                      <a:pt x="26" y="4"/>
                      <a:pt x="26" y="4"/>
                      <a:pt x="26" y="4"/>
                    </a:cubicBezTo>
                    <a:cubicBezTo>
                      <a:pt x="26" y="4"/>
                      <a:pt x="25" y="3"/>
                      <a:pt x="24" y="3"/>
                    </a:cubicBezTo>
                    <a:cubicBezTo>
                      <a:pt x="24" y="3"/>
                      <a:pt x="24" y="3"/>
                      <a:pt x="23" y="3"/>
                    </a:cubicBezTo>
                    <a:cubicBezTo>
                      <a:pt x="17" y="4"/>
                      <a:pt x="17" y="4"/>
                      <a:pt x="17" y="4"/>
                    </a:cubicBezTo>
                    <a:cubicBezTo>
                      <a:pt x="17" y="4"/>
                      <a:pt x="17" y="4"/>
                      <a:pt x="16" y="4"/>
                    </a:cubicBezTo>
                    <a:cubicBezTo>
                      <a:pt x="15" y="4"/>
                      <a:pt x="15" y="4"/>
                      <a:pt x="14" y="5"/>
                    </a:cubicBezTo>
                    <a:cubicBezTo>
                      <a:pt x="7" y="12"/>
                      <a:pt x="7" y="12"/>
                      <a:pt x="7" y="12"/>
                    </a:cubicBezTo>
                    <a:cubicBezTo>
                      <a:pt x="7" y="3"/>
                      <a:pt x="7" y="3"/>
                      <a:pt x="7" y="3"/>
                    </a:cubicBezTo>
                    <a:cubicBezTo>
                      <a:pt x="7" y="1"/>
                      <a:pt x="5" y="0"/>
                      <a:pt x="3" y="0"/>
                    </a:cubicBezTo>
                    <a:cubicBezTo>
                      <a:pt x="1" y="0"/>
                      <a:pt x="0" y="2"/>
                      <a:pt x="0" y="4"/>
                    </a:cubicBezTo>
                    <a:cubicBezTo>
                      <a:pt x="1" y="20"/>
                      <a:pt x="1" y="20"/>
                      <a:pt x="1" y="20"/>
                    </a:cubicBezTo>
                    <a:cubicBezTo>
                      <a:pt x="1" y="20"/>
                      <a:pt x="1" y="20"/>
                      <a:pt x="1" y="21"/>
                    </a:cubicBezTo>
                    <a:cubicBezTo>
                      <a:pt x="1" y="22"/>
                      <a:pt x="1" y="22"/>
                      <a:pt x="2" y="23"/>
                    </a:cubicBezTo>
                    <a:cubicBezTo>
                      <a:pt x="3" y="24"/>
                      <a:pt x="6" y="24"/>
                      <a:pt x="7" y="23"/>
                    </a:cubicBezTo>
                    <a:cubicBezTo>
                      <a:pt x="12" y="17"/>
                      <a:pt x="12" y="17"/>
                      <a:pt x="12" y="17"/>
                    </a:cubicBezTo>
                    <a:cubicBezTo>
                      <a:pt x="13" y="33"/>
                      <a:pt x="13" y="33"/>
                      <a:pt x="13" y="33"/>
                    </a:cubicBezTo>
                    <a:cubicBezTo>
                      <a:pt x="5" y="38"/>
                      <a:pt x="5" y="38"/>
                      <a:pt x="5" y="38"/>
                    </a:cubicBezTo>
                    <a:cubicBezTo>
                      <a:pt x="4" y="39"/>
                      <a:pt x="3" y="40"/>
                      <a:pt x="3" y="42"/>
                    </a:cubicBezTo>
                    <a:cubicBezTo>
                      <a:pt x="3" y="57"/>
                      <a:pt x="3" y="57"/>
                      <a:pt x="3" y="57"/>
                    </a:cubicBezTo>
                    <a:cubicBezTo>
                      <a:pt x="4" y="59"/>
                      <a:pt x="5" y="61"/>
                      <a:pt x="8" y="60"/>
                    </a:cubicBezTo>
                    <a:cubicBezTo>
                      <a:pt x="10" y="60"/>
                      <a:pt x="12" y="58"/>
                      <a:pt x="12" y="56"/>
                    </a:cubicBezTo>
                    <a:cubicBezTo>
                      <a:pt x="11" y="44"/>
                      <a:pt x="11" y="44"/>
                      <a:pt x="11" y="44"/>
                    </a:cubicBezTo>
                    <a:cubicBezTo>
                      <a:pt x="17" y="40"/>
                      <a:pt x="17" y="40"/>
                      <a:pt x="17" y="40"/>
                    </a:cubicBezTo>
                    <a:cubicBezTo>
                      <a:pt x="18" y="40"/>
                      <a:pt x="18" y="40"/>
                      <a:pt x="19" y="40"/>
                    </a:cubicBezTo>
                    <a:cubicBezTo>
                      <a:pt x="23" y="39"/>
                      <a:pt x="23" y="39"/>
                      <a:pt x="23" y="39"/>
                    </a:cubicBezTo>
                    <a:cubicBezTo>
                      <a:pt x="25" y="80"/>
                      <a:pt x="25" y="80"/>
                      <a:pt x="25" y="80"/>
                    </a:cubicBezTo>
                    <a:cubicBezTo>
                      <a:pt x="25" y="82"/>
                      <a:pt x="27" y="84"/>
                      <a:pt x="30" y="84"/>
                    </a:cubicBezTo>
                    <a:cubicBezTo>
                      <a:pt x="32" y="84"/>
                      <a:pt x="34" y="82"/>
                      <a:pt x="33" y="79"/>
                    </a:cubicBezTo>
                    <a:cubicBezTo>
                      <a:pt x="31" y="36"/>
                      <a:pt x="31" y="36"/>
                      <a:pt x="31" y="36"/>
                    </a:cubicBezTo>
                    <a:cubicBezTo>
                      <a:pt x="31" y="36"/>
                      <a:pt x="31" y="36"/>
                      <a:pt x="31" y="36"/>
                    </a:cubicBezTo>
                    <a:cubicBezTo>
                      <a:pt x="30" y="18"/>
                      <a:pt x="30" y="18"/>
                      <a:pt x="30" y="18"/>
                    </a:cubicBezTo>
                    <a:cubicBezTo>
                      <a:pt x="40" y="29"/>
                      <a:pt x="40" y="29"/>
                      <a:pt x="40" y="29"/>
                    </a:cubicBezTo>
                    <a:cubicBezTo>
                      <a:pt x="40" y="29"/>
                      <a:pt x="40" y="29"/>
                      <a:pt x="40" y="29"/>
                    </a:cubicBezTo>
                    <a:cubicBezTo>
                      <a:pt x="39" y="30"/>
                      <a:pt x="38" y="31"/>
                      <a:pt x="39" y="32"/>
                    </a:cubicBezTo>
                    <a:cubicBezTo>
                      <a:pt x="40" y="34"/>
                      <a:pt x="40" y="34"/>
                      <a:pt x="40" y="34"/>
                    </a:cubicBezTo>
                    <a:cubicBezTo>
                      <a:pt x="39" y="34"/>
                      <a:pt x="39" y="34"/>
                      <a:pt x="39" y="35"/>
                    </a:cubicBezTo>
                    <a:cubicBezTo>
                      <a:pt x="34" y="38"/>
                      <a:pt x="34" y="38"/>
                      <a:pt x="34" y="38"/>
                    </a:cubicBezTo>
                    <a:cubicBezTo>
                      <a:pt x="33" y="38"/>
                      <a:pt x="33" y="39"/>
                      <a:pt x="33" y="39"/>
                    </a:cubicBezTo>
                    <a:cubicBezTo>
                      <a:pt x="41" y="54"/>
                      <a:pt x="41" y="54"/>
                      <a:pt x="41" y="54"/>
                    </a:cubicBezTo>
                    <a:cubicBezTo>
                      <a:pt x="41" y="54"/>
                      <a:pt x="42" y="54"/>
                      <a:pt x="43" y="54"/>
                    </a:cubicBezTo>
                    <a:cubicBezTo>
                      <a:pt x="44" y="53"/>
                      <a:pt x="44" y="53"/>
                      <a:pt x="44" y="53"/>
                    </a:cubicBezTo>
                    <a:cubicBezTo>
                      <a:pt x="44" y="53"/>
                      <a:pt x="44" y="53"/>
                      <a:pt x="45" y="53"/>
                    </a:cubicBezTo>
                    <a:cubicBezTo>
                      <a:pt x="46" y="53"/>
                      <a:pt x="46" y="53"/>
                      <a:pt x="46" y="53"/>
                    </a:cubicBezTo>
                    <a:cubicBezTo>
                      <a:pt x="46" y="53"/>
                      <a:pt x="46" y="52"/>
                      <a:pt x="46" y="52"/>
                    </a:cubicBezTo>
                    <a:cubicBezTo>
                      <a:pt x="61" y="44"/>
                      <a:pt x="61" y="44"/>
                      <a:pt x="61" y="44"/>
                    </a:cubicBezTo>
                    <a:cubicBezTo>
                      <a:pt x="62" y="44"/>
                      <a:pt x="62" y="44"/>
                      <a:pt x="62" y="44"/>
                    </a:cubicBezTo>
                    <a:cubicBezTo>
                      <a:pt x="63" y="44"/>
                      <a:pt x="63" y="44"/>
                      <a:pt x="63" y="44"/>
                    </a:cubicBezTo>
                    <a:cubicBezTo>
                      <a:pt x="64" y="44"/>
                      <a:pt x="64" y="43"/>
                      <a:pt x="64" y="43"/>
                    </a:cubicBezTo>
                    <a:cubicBezTo>
                      <a:pt x="65" y="42"/>
                      <a:pt x="65" y="42"/>
                      <a:pt x="65" y="42"/>
                    </a:cubicBezTo>
                    <a:cubicBezTo>
                      <a:pt x="66" y="42"/>
                      <a:pt x="66" y="41"/>
                      <a:pt x="66" y="40"/>
                    </a:cubicBezTo>
                    <a:close/>
                    <a:moveTo>
                      <a:pt x="48" y="30"/>
                    </a:moveTo>
                    <a:cubicBezTo>
                      <a:pt x="43" y="33"/>
                      <a:pt x="43" y="33"/>
                      <a:pt x="43" y="33"/>
                    </a:cubicBezTo>
                    <a:cubicBezTo>
                      <a:pt x="42" y="33"/>
                      <a:pt x="42" y="33"/>
                      <a:pt x="42" y="33"/>
                    </a:cubicBezTo>
                    <a:cubicBezTo>
                      <a:pt x="41" y="31"/>
                      <a:pt x="41" y="31"/>
                      <a:pt x="41" y="31"/>
                    </a:cubicBezTo>
                    <a:cubicBezTo>
                      <a:pt x="41" y="31"/>
                      <a:pt x="41" y="31"/>
                      <a:pt x="41" y="31"/>
                    </a:cubicBezTo>
                    <a:cubicBezTo>
                      <a:pt x="42" y="31"/>
                      <a:pt x="42" y="31"/>
                      <a:pt x="42" y="31"/>
                    </a:cubicBezTo>
                    <a:cubicBezTo>
                      <a:pt x="43" y="31"/>
                      <a:pt x="45" y="31"/>
                      <a:pt x="46" y="30"/>
                    </a:cubicBezTo>
                    <a:cubicBezTo>
                      <a:pt x="46" y="30"/>
                      <a:pt x="47" y="29"/>
                      <a:pt x="47" y="28"/>
                    </a:cubicBezTo>
                    <a:cubicBezTo>
                      <a:pt x="47" y="28"/>
                      <a:pt x="47" y="28"/>
                      <a:pt x="47" y="28"/>
                    </a:cubicBezTo>
                    <a:cubicBezTo>
                      <a:pt x="47" y="28"/>
                      <a:pt x="47" y="28"/>
                      <a:pt x="47" y="28"/>
                    </a:cubicBezTo>
                    <a:cubicBezTo>
                      <a:pt x="48" y="29"/>
                      <a:pt x="48" y="29"/>
                      <a:pt x="48" y="29"/>
                    </a:cubicBezTo>
                    <a:cubicBezTo>
                      <a:pt x="48" y="29"/>
                      <a:pt x="48" y="30"/>
                      <a:pt x="48"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grpSp>
        <p:sp>
          <p:nvSpPr>
            <p:cNvPr id="18" name="文本框 17"/>
            <p:cNvSpPr txBox="1"/>
            <p:nvPr/>
          </p:nvSpPr>
          <p:spPr>
            <a:xfrm>
              <a:off x="2999534" y="2579225"/>
              <a:ext cx="619875" cy="302647"/>
            </a:xfrm>
            <a:prstGeom prst="rect">
              <a:avLst/>
            </a:prstGeom>
            <a:noFill/>
          </p:spPr>
          <p:txBody>
            <a:bodyPr wrap="square" lIns="91440" tIns="45720" rIns="91440" bIns="45720" rtlCol="0">
              <a:spAutoFit/>
            </a:bodyPr>
            <a:lstStyle/>
            <a:p>
              <a:pPr algn="ctr"/>
              <a:r>
                <a:rPr lang="en-US" altLang="zh-CN" sz="1200" dirty="0">
                  <a:solidFill>
                    <a:schemeClr val="bg1"/>
                  </a:solidFill>
                  <a:cs typeface="+mn-ea"/>
                  <a:sym typeface="+mn-lt"/>
                </a:rPr>
                <a:t>STEP</a:t>
              </a:r>
              <a:endParaRPr lang="zh-CN" altLang="en-US" sz="1200" dirty="0">
                <a:solidFill>
                  <a:schemeClr val="bg1"/>
                </a:solidFill>
                <a:cs typeface="+mn-ea"/>
                <a:sym typeface="+mn-lt"/>
              </a:endParaRPr>
            </a:p>
          </p:txBody>
        </p:sp>
      </p:grpSp>
      <p:grpSp>
        <p:nvGrpSpPr>
          <p:cNvPr id="80" name="组合 79"/>
          <p:cNvGrpSpPr/>
          <p:nvPr/>
        </p:nvGrpSpPr>
        <p:grpSpPr>
          <a:xfrm>
            <a:off x="4400983" y="1295165"/>
            <a:ext cx="453423" cy="453423"/>
            <a:chOff x="6197537" y="1427551"/>
            <a:chExt cx="453423" cy="453423"/>
          </a:xfrm>
        </p:grpSpPr>
        <p:sp>
          <p:nvSpPr>
            <p:cNvPr id="81" name="圆角矩形 55"/>
            <p:cNvSpPr/>
            <p:nvPr/>
          </p:nvSpPr>
          <p:spPr>
            <a:xfrm>
              <a:off x="6197537" y="1427551"/>
              <a:ext cx="453423" cy="453423"/>
            </a:xfrm>
            <a:prstGeom prst="roundRect">
              <a:avLst>
                <a:gd name="adj" fmla="val 20834"/>
              </a:avLst>
            </a:prstGeom>
            <a:gradFill flip="none" rotWithShape="1">
              <a:gsLst>
                <a:gs pos="0">
                  <a:schemeClr val="bg1">
                    <a:lumMod val="85000"/>
                  </a:schemeClr>
                </a:gs>
                <a:gs pos="100000">
                  <a:schemeClr val="bg1"/>
                </a:gs>
              </a:gsLst>
              <a:lin ang="2700000" scaled="1"/>
              <a:tileRect/>
            </a:gradFill>
            <a:ln w="15875">
              <a:gradFill flip="none" rotWithShape="1">
                <a:gsLst>
                  <a:gs pos="0">
                    <a:schemeClr val="bg1"/>
                  </a:gs>
                  <a:gs pos="100000">
                    <a:schemeClr val="bg1">
                      <a:lumMod val="85000"/>
                    </a:schemeClr>
                  </a:gs>
                </a:gsLst>
                <a:lin ang="2700000" scaled="1"/>
                <a:tileRect/>
              </a:gradFill>
            </a:ln>
            <a:effectLst>
              <a:outerShdw blurRad="762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cs typeface="+mn-ea"/>
                <a:sym typeface="+mn-lt"/>
              </a:endParaRPr>
            </a:p>
          </p:txBody>
        </p:sp>
        <p:grpSp>
          <p:nvGrpSpPr>
            <p:cNvPr id="82" name="Group 909"/>
            <p:cNvGrpSpPr>
              <a:grpSpLocks noChangeAspect="1"/>
            </p:cNvGrpSpPr>
            <p:nvPr/>
          </p:nvGrpSpPr>
          <p:grpSpPr bwMode="auto">
            <a:xfrm>
              <a:off x="6289881" y="1532326"/>
              <a:ext cx="292287" cy="249271"/>
              <a:chOff x="6090" y="1175"/>
              <a:chExt cx="265" cy="226"/>
            </a:xfrm>
            <a:solidFill>
              <a:srgbClr val="4A639A"/>
            </a:solidFill>
            <a:effectLst/>
          </p:grpSpPr>
          <p:sp>
            <p:nvSpPr>
              <p:cNvPr id="83" name="Freeform 910"/>
              <p:cNvSpPr/>
              <p:nvPr/>
            </p:nvSpPr>
            <p:spPr bwMode="auto">
              <a:xfrm>
                <a:off x="6129" y="1269"/>
                <a:ext cx="56" cy="96"/>
              </a:xfrm>
              <a:custGeom>
                <a:avLst/>
                <a:gdLst>
                  <a:gd name="T0" fmla="*/ 2 w 23"/>
                  <a:gd name="T1" fmla="*/ 40 h 40"/>
                  <a:gd name="T2" fmla="*/ 21 w 23"/>
                  <a:gd name="T3" fmla="*/ 40 h 40"/>
                  <a:gd name="T4" fmla="*/ 23 w 23"/>
                  <a:gd name="T5" fmla="*/ 38 h 40"/>
                  <a:gd name="T6" fmla="*/ 23 w 23"/>
                  <a:gd name="T7" fmla="*/ 2 h 40"/>
                  <a:gd name="T8" fmla="*/ 21 w 23"/>
                  <a:gd name="T9" fmla="*/ 0 h 40"/>
                  <a:gd name="T10" fmla="*/ 2 w 23"/>
                  <a:gd name="T11" fmla="*/ 0 h 40"/>
                  <a:gd name="T12" fmla="*/ 0 w 23"/>
                  <a:gd name="T13" fmla="*/ 2 h 40"/>
                  <a:gd name="T14" fmla="*/ 0 w 23"/>
                  <a:gd name="T15" fmla="*/ 38 h 40"/>
                  <a:gd name="T16" fmla="*/ 2 w 23"/>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0">
                    <a:moveTo>
                      <a:pt x="2" y="40"/>
                    </a:moveTo>
                    <a:cubicBezTo>
                      <a:pt x="21" y="40"/>
                      <a:pt x="21" y="40"/>
                      <a:pt x="21" y="40"/>
                    </a:cubicBezTo>
                    <a:cubicBezTo>
                      <a:pt x="22" y="40"/>
                      <a:pt x="23" y="39"/>
                      <a:pt x="23" y="38"/>
                    </a:cubicBezTo>
                    <a:cubicBezTo>
                      <a:pt x="23" y="2"/>
                      <a:pt x="23" y="2"/>
                      <a:pt x="23" y="2"/>
                    </a:cubicBezTo>
                    <a:cubicBezTo>
                      <a:pt x="23" y="1"/>
                      <a:pt x="22" y="0"/>
                      <a:pt x="21" y="0"/>
                    </a:cubicBezTo>
                    <a:cubicBezTo>
                      <a:pt x="2" y="0"/>
                      <a:pt x="2" y="0"/>
                      <a:pt x="2" y="0"/>
                    </a:cubicBezTo>
                    <a:cubicBezTo>
                      <a:pt x="1" y="0"/>
                      <a:pt x="0" y="1"/>
                      <a:pt x="0" y="2"/>
                    </a:cubicBezTo>
                    <a:cubicBezTo>
                      <a:pt x="0" y="38"/>
                      <a:pt x="0" y="38"/>
                      <a:pt x="0" y="38"/>
                    </a:cubicBezTo>
                    <a:cubicBezTo>
                      <a:pt x="0" y="39"/>
                      <a:pt x="1" y="40"/>
                      <a:pt x="2" y="4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bg1"/>
                  </a:solidFill>
                  <a:cs typeface="+mn-ea"/>
                  <a:sym typeface="+mn-lt"/>
                </a:endParaRPr>
              </a:p>
            </p:txBody>
          </p:sp>
          <p:sp>
            <p:nvSpPr>
              <p:cNvPr id="84" name="Freeform 911"/>
              <p:cNvSpPr/>
              <p:nvPr/>
            </p:nvSpPr>
            <p:spPr bwMode="auto">
              <a:xfrm>
                <a:off x="6209" y="1235"/>
                <a:ext cx="54" cy="130"/>
              </a:xfrm>
              <a:custGeom>
                <a:avLst/>
                <a:gdLst>
                  <a:gd name="T0" fmla="*/ 2 w 22"/>
                  <a:gd name="T1" fmla="*/ 54 h 54"/>
                  <a:gd name="T2" fmla="*/ 20 w 22"/>
                  <a:gd name="T3" fmla="*/ 54 h 54"/>
                  <a:gd name="T4" fmla="*/ 22 w 22"/>
                  <a:gd name="T5" fmla="*/ 52 h 54"/>
                  <a:gd name="T6" fmla="*/ 22 w 22"/>
                  <a:gd name="T7" fmla="*/ 2 h 54"/>
                  <a:gd name="T8" fmla="*/ 20 w 22"/>
                  <a:gd name="T9" fmla="*/ 0 h 54"/>
                  <a:gd name="T10" fmla="*/ 2 w 22"/>
                  <a:gd name="T11" fmla="*/ 0 h 54"/>
                  <a:gd name="T12" fmla="*/ 0 w 22"/>
                  <a:gd name="T13" fmla="*/ 2 h 54"/>
                  <a:gd name="T14" fmla="*/ 0 w 22"/>
                  <a:gd name="T15" fmla="*/ 52 h 54"/>
                  <a:gd name="T16" fmla="*/ 2 w 22"/>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4">
                    <a:moveTo>
                      <a:pt x="2" y="54"/>
                    </a:moveTo>
                    <a:cubicBezTo>
                      <a:pt x="20" y="54"/>
                      <a:pt x="20" y="54"/>
                      <a:pt x="20" y="54"/>
                    </a:cubicBezTo>
                    <a:cubicBezTo>
                      <a:pt x="21" y="54"/>
                      <a:pt x="22" y="53"/>
                      <a:pt x="22" y="52"/>
                    </a:cubicBezTo>
                    <a:cubicBezTo>
                      <a:pt x="22" y="2"/>
                      <a:pt x="22" y="2"/>
                      <a:pt x="22" y="2"/>
                    </a:cubicBezTo>
                    <a:cubicBezTo>
                      <a:pt x="22" y="1"/>
                      <a:pt x="21" y="0"/>
                      <a:pt x="20" y="0"/>
                    </a:cubicBezTo>
                    <a:cubicBezTo>
                      <a:pt x="2" y="0"/>
                      <a:pt x="2" y="0"/>
                      <a:pt x="2" y="0"/>
                    </a:cubicBezTo>
                    <a:cubicBezTo>
                      <a:pt x="1" y="0"/>
                      <a:pt x="0" y="1"/>
                      <a:pt x="0" y="2"/>
                    </a:cubicBezTo>
                    <a:cubicBezTo>
                      <a:pt x="0" y="52"/>
                      <a:pt x="0" y="52"/>
                      <a:pt x="0" y="52"/>
                    </a:cubicBezTo>
                    <a:cubicBezTo>
                      <a:pt x="0" y="53"/>
                      <a:pt x="1" y="54"/>
                      <a:pt x="2" y="5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bg1"/>
                  </a:solidFill>
                  <a:cs typeface="+mn-ea"/>
                  <a:sym typeface="+mn-lt"/>
                </a:endParaRPr>
              </a:p>
            </p:txBody>
          </p:sp>
          <p:sp>
            <p:nvSpPr>
              <p:cNvPr id="85" name="Freeform 912"/>
              <p:cNvSpPr/>
              <p:nvPr/>
            </p:nvSpPr>
            <p:spPr bwMode="auto">
              <a:xfrm>
                <a:off x="6287" y="1207"/>
                <a:ext cx="56" cy="158"/>
              </a:xfrm>
              <a:custGeom>
                <a:avLst/>
                <a:gdLst>
                  <a:gd name="T0" fmla="*/ 2 w 23"/>
                  <a:gd name="T1" fmla="*/ 66 h 66"/>
                  <a:gd name="T2" fmla="*/ 21 w 23"/>
                  <a:gd name="T3" fmla="*/ 66 h 66"/>
                  <a:gd name="T4" fmla="*/ 23 w 23"/>
                  <a:gd name="T5" fmla="*/ 64 h 66"/>
                  <a:gd name="T6" fmla="*/ 23 w 23"/>
                  <a:gd name="T7" fmla="*/ 2 h 66"/>
                  <a:gd name="T8" fmla="*/ 21 w 23"/>
                  <a:gd name="T9" fmla="*/ 0 h 66"/>
                  <a:gd name="T10" fmla="*/ 2 w 23"/>
                  <a:gd name="T11" fmla="*/ 0 h 66"/>
                  <a:gd name="T12" fmla="*/ 0 w 23"/>
                  <a:gd name="T13" fmla="*/ 2 h 66"/>
                  <a:gd name="T14" fmla="*/ 0 w 23"/>
                  <a:gd name="T15" fmla="*/ 64 h 66"/>
                  <a:gd name="T16" fmla="*/ 2 w 23"/>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6">
                    <a:moveTo>
                      <a:pt x="2" y="66"/>
                    </a:moveTo>
                    <a:cubicBezTo>
                      <a:pt x="21" y="66"/>
                      <a:pt x="21" y="66"/>
                      <a:pt x="21" y="66"/>
                    </a:cubicBezTo>
                    <a:cubicBezTo>
                      <a:pt x="22" y="66"/>
                      <a:pt x="23" y="65"/>
                      <a:pt x="23" y="64"/>
                    </a:cubicBezTo>
                    <a:cubicBezTo>
                      <a:pt x="23" y="2"/>
                      <a:pt x="23" y="2"/>
                      <a:pt x="23" y="2"/>
                    </a:cubicBezTo>
                    <a:cubicBezTo>
                      <a:pt x="23" y="1"/>
                      <a:pt x="22" y="0"/>
                      <a:pt x="21" y="0"/>
                    </a:cubicBezTo>
                    <a:cubicBezTo>
                      <a:pt x="2" y="0"/>
                      <a:pt x="2" y="0"/>
                      <a:pt x="2" y="0"/>
                    </a:cubicBezTo>
                    <a:cubicBezTo>
                      <a:pt x="1" y="0"/>
                      <a:pt x="0" y="1"/>
                      <a:pt x="0" y="2"/>
                    </a:cubicBezTo>
                    <a:cubicBezTo>
                      <a:pt x="0" y="64"/>
                      <a:pt x="0" y="64"/>
                      <a:pt x="0" y="64"/>
                    </a:cubicBezTo>
                    <a:cubicBezTo>
                      <a:pt x="0" y="65"/>
                      <a:pt x="1" y="66"/>
                      <a:pt x="2" y="6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bg1"/>
                  </a:solidFill>
                  <a:cs typeface="+mn-ea"/>
                  <a:sym typeface="+mn-lt"/>
                </a:endParaRPr>
              </a:p>
            </p:txBody>
          </p:sp>
          <p:sp>
            <p:nvSpPr>
              <p:cNvPr id="86" name="Freeform 913"/>
              <p:cNvSpPr/>
              <p:nvPr/>
            </p:nvSpPr>
            <p:spPr bwMode="auto">
              <a:xfrm>
                <a:off x="6090" y="1175"/>
                <a:ext cx="265" cy="226"/>
              </a:xfrm>
              <a:custGeom>
                <a:avLst/>
                <a:gdLst>
                  <a:gd name="T0" fmla="*/ 104 w 109"/>
                  <a:gd name="T1" fmla="*/ 85 h 94"/>
                  <a:gd name="T2" fmla="*/ 9 w 109"/>
                  <a:gd name="T3" fmla="*/ 85 h 94"/>
                  <a:gd name="T4" fmla="*/ 9 w 109"/>
                  <a:gd name="T5" fmla="*/ 85 h 94"/>
                  <a:gd name="T6" fmla="*/ 9 w 109"/>
                  <a:gd name="T7" fmla="*/ 4 h 94"/>
                  <a:gd name="T8" fmla="*/ 4 w 109"/>
                  <a:gd name="T9" fmla="*/ 0 h 94"/>
                  <a:gd name="T10" fmla="*/ 0 w 109"/>
                  <a:gd name="T11" fmla="*/ 4 h 94"/>
                  <a:gd name="T12" fmla="*/ 0 w 109"/>
                  <a:gd name="T13" fmla="*/ 85 h 94"/>
                  <a:gd name="T14" fmla="*/ 9 w 109"/>
                  <a:gd name="T15" fmla="*/ 94 h 94"/>
                  <a:gd name="T16" fmla="*/ 104 w 109"/>
                  <a:gd name="T17" fmla="*/ 94 h 94"/>
                  <a:gd name="T18" fmla="*/ 109 w 109"/>
                  <a:gd name="T19" fmla="*/ 90 h 94"/>
                  <a:gd name="T20" fmla="*/ 104 w 109"/>
                  <a:gd name="T21" fmla="*/ 8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94">
                    <a:moveTo>
                      <a:pt x="104" y="85"/>
                    </a:moveTo>
                    <a:cubicBezTo>
                      <a:pt x="9" y="85"/>
                      <a:pt x="9" y="85"/>
                      <a:pt x="9" y="85"/>
                    </a:cubicBezTo>
                    <a:cubicBezTo>
                      <a:pt x="9" y="85"/>
                      <a:pt x="9" y="85"/>
                      <a:pt x="9" y="85"/>
                    </a:cubicBezTo>
                    <a:cubicBezTo>
                      <a:pt x="9" y="4"/>
                      <a:pt x="9" y="4"/>
                      <a:pt x="9" y="4"/>
                    </a:cubicBezTo>
                    <a:cubicBezTo>
                      <a:pt x="9" y="2"/>
                      <a:pt x="7" y="0"/>
                      <a:pt x="4" y="0"/>
                    </a:cubicBezTo>
                    <a:cubicBezTo>
                      <a:pt x="2" y="0"/>
                      <a:pt x="0" y="2"/>
                      <a:pt x="0" y="4"/>
                    </a:cubicBezTo>
                    <a:cubicBezTo>
                      <a:pt x="0" y="85"/>
                      <a:pt x="0" y="85"/>
                      <a:pt x="0" y="85"/>
                    </a:cubicBezTo>
                    <a:cubicBezTo>
                      <a:pt x="0" y="90"/>
                      <a:pt x="4" y="94"/>
                      <a:pt x="9" y="94"/>
                    </a:cubicBezTo>
                    <a:cubicBezTo>
                      <a:pt x="104" y="94"/>
                      <a:pt x="104" y="94"/>
                      <a:pt x="104" y="94"/>
                    </a:cubicBezTo>
                    <a:cubicBezTo>
                      <a:pt x="107" y="94"/>
                      <a:pt x="109" y="92"/>
                      <a:pt x="109" y="90"/>
                    </a:cubicBezTo>
                    <a:cubicBezTo>
                      <a:pt x="109" y="87"/>
                      <a:pt x="107" y="85"/>
                      <a:pt x="104" y="8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bg1"/>
                  </a:solidFill>
                  <a:cs typeface="+mn-ea"/>
                  <a:sym typeface="+mn-lt"/>
                </a:endParaRPr>
              </a:p>
            </p:txBody>
          </p:sp>
        </p:grpSp>
      </p:grpSp>
      <p:grpSp>
        <p:nvGrpSpPr>
          <p:cNvPr id="87" name="组合 86"/>
          <p:cNvGrpSpPr/>
          <p:nvPr/>
        </p:nvGrpSpPr>
        <p:grpSpPr>
          <a:xfrm>
            <a:off x="5576245" y="2414732"/>
            <a:ext cx="453423" cy="453423"/>
            <a:chOff x="6650958" y="2072579"/>
            <a:chExt cx="453423" cy="453423"/>
          </a:xfrm>
        </p:grpSpPr>
        <p:sp>
          <p:nvSpPr>
            <p:cNvPr id="88" name="圆角矩形 56"/>
            <p:cNvSpPr/>
            <p:nvPr/>
          </p:nvSpPr>
          <p:spPr>
            <a:xfrm>
              <a:off x="6650958" y="2072579"/>
              <a:ext cx="453423" cy="453423"/>
            </a:xfrm>
            <a:prstGeom prst="roundRect">
              <a:avLst>
                <a:gd name="adj" fmla="val 20834"/>
              </a:avLst>
            </a:prstGeom>
            <a:gradFill flip="none" rotWithShape="1">
              <a:gsLst>
                <a:gs pos="0">
                  <a:schemeClr val="bg1">
                    <a:lumMod val="85000"/>
                  </a:schemeClr>
                </a:gs>
                <a:gs pos="100000">
                  <a:schemeClr val="bg1"/>
                </a:gs>
              </a:gsLst>
              <a:lin ang="2700000" scaled="1"/>
              <a:tileRect/>
            </a:gradFill>
            <a:ln w="15875">
              <a:gradFill flip="none" rotWithShape="1">
                <a:gsLst>
                  <a:gs pos="0">
                    <a:schemeClr val="bg1"/>
                  </a:gs>
                  <a:gs pos="100000">
                    <a:schemeClr val="bg1">
                      <a:lumMod val="85000"/>
                    </a:schemeClr>
                  </a:gs>
                </a:gsLst>
                <a:lin ang="2700000" scaled="1"/>
                <a:tileRect/>
              </a:gradFill>
            </a:ln>
            <a:effectLst>
              <a:outerShdw blurRad="762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cs typeface="+mn-ea"/>
                <a:sym typeface="+mn-lt"/>
              </a:endParaRPr>
            </a:p>
          </p:txBody>
        </p:sp>
        <p:grpSp>
          <p:nvGrpSpPr>
            <p:cNvPr id="89" name="Group 181"/>
            <p:cNvGrpSpPr>
              <a:grpSpLocks noChangeAspect="1"/>
            </p:cNvGrpSpPr>
            <p:nvPr/>
          </p:nvGrpSpPr>
          <p:grpSpPr bwMode="auto">
            <a:xfrm>
              <a:off x="6742642" y="2162870"/>
              <a:ext cx="304379" cy="302156"/>
              <a:chOff x="2160" y="2262"/>
              <a:chExt cx="411" cy="408"/>
            </a:xfrm>
            <a:solidFill>
              <a:srgbClr val="4A639A"/>
            </a:solidFill>
            <a:effectLst/>
          </p:grpSpPr>
          <p:sp>
            <p:nvSpPr>
              <p:cNvPr id="90" name="Freeform 189"/>
              <p:cNvSpPr/>
              <p:nvPr/>
            </p:nvSpPr>
            <p:spPr bwMode="auto">
              <a:xfrm>
                <a:off x="2280" y="2262"/>
                <a:ext cx="163" cy="163"/>
              </a:xfrm>
              <a:custGeom>
                <a:avLst/>
                <a:gdLst>
                  <a:gd name="T0" fmla="*/ 6 w 68"/>
                  <a:gd name="T1" fmla="*/ 44 h 68"/>
                  <a:gd name="T2" fmla="*/ 34 w 68"/>
                  <a:gd name="T3" fmla="*/ 68 h 68"/>
                  <a:gd name="T4" fmla="*/ 62 w 68"/>
                  <a:gd name="T5" fmla="*/ 44 h 68"/>
                  <a:gd name="T6" fmla="*/ 68 w 68"/>
                  <a:gd name="T7" fmla="*/ 33 h 68"/>
                  <a:gd name="T8" fmla="*/ 63 w 68"/>
                  <a:gd name="T9" fmla="*/ 28 h 68"/>
                  <a:gd name="T10" fmla="*/ 34 w 68"/>
                  <a:gd name="T11" fmla="*/ 0 h 68"/>
                  <a:gd name="T12" fmla="*/ 5 w 68"/>
                  <a:gd name="T13" fmla="*/ 28 h 68"/>
                  <a:gd name="T14" fmla="*/ 0 w 68"/>
                  <a:gd name="T15" fmla="*/ 33 h 68"/>
                  <a:gd name="T16" fmla="*/ 6 w 68"/>
                  <a:gd name="T17" fmla="*/ 4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8">
                    <a:moveTo>
                      <a:pt x="6" y="44"/>
                    </a:moveTo>
                    <a:cubicBezTo>
                      <a:pt x="9" y="57"/>
                      <a:pt x="16" y="68"/>
                      <a:pt x="34" y="68"/>
                    </a:cubicBezTo>
                    <a:cubicBezTo>
                      <a:pt x="53" y="68"/>
                      <a:pt x="60" y="57"/>
                      <a:pt x="62" y="44"/>
                    </a:cubicBezTo>
                    <a:cubicBezTo>
                      <a:pt x="66" y="42"/>
                      <a:pt x="68" y="37"/>
                      <a:pt x="68" y="33"/>
                    </a:cubicBezTo>
                    <a:cubicBezTo>
                      <a:pt x="67" y="31"/>
                      <a:pt x="66" y="29"/>
                      <a:pt x="63" y="28"/>
                    </a:cubicBezTo>
                    <a:cubicBezTo>
                      <a:pt x="63" y="13"/>
                      <a:pt x="51" y="0"/>
                      <a:pt x="34" y="0"/>
                    </a:cubicBezTo>
                    <a:cubicBezTo>
                      <a:pt x="17" y="0"/>
                      <a:pt x="6" y="13"/>
                      <a:pt x="5" y="28"/>
                    </a:cubicBezTo>
                    <a:cubicBezTo>
                      <a:pt x="2" y="29"/>
                      <a:pt x="0" y="30"/>
                      <a:pt x="0" y="33"/>
                    </a:cubicBezTo>
                    <a:cubicBezTo>
                      <a:pt x="0" y="37"/>
                      <a:pt x="2" y="43"/>
                      <a:pt x="6" y="4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prstClr val="black"/>
                  </a:solidFill>
                  <a:cs typeface="+mn-ea"/>
                  <a:sym typeface="+mn-lt"/>
                </a:endParaRPr>
              </a:p>
            </p:txBody>
          </p:sp>
          <p:sp>
            <p:nvSpPr>
              <p:cNvPr id="91" name="Freeform 190"/>
              <p:cNvSpPr/>
              <p:nvPr/>
            </p:nvSpPr>
            <p:spPr bwMode="auto">
              <a:xfrm>
                <a:off x="2258" y="2437"/>
                <a:ext cx="214" cy="62"/>
              </a:xfrm>
              <a:custGeom>
                <a:avLst/>
                <a:gdLst>
                  <a:gd name="T0" fmla="*/ 42 w 89"/>
                  <a:gd name="T1" fmla="*/ 26 h 26"/>
                  <a:gd name="T2" fmla="*/ 48 w 89"/>
                  <a:gd name="T3" fmla="*/ 26 h 26"/>
                  <a:gd name="T4" fmla="*/ 52 w 89"/>
                  <a:gd name="T5" fmla="*/ 26 h 26"/>
                  <a:gd name="T6" fmla="*/ 89 w 89"/>
                  <a:gd name="T7" fmla="*/ 9 h 26"/>
                  <a:gd name="T8" fmla="*/ 66 w 89"/>
                  <a:gd name="T9" fmla="*/ 0 h 26"/>
                  <a:gd name="T10" fmla="*/ 56 w 89"/>
                  <a:gd name="T11" fmla="*/ 0 h 26"/>
                  <a:gd name="T12" fmla="*/ 48 w 89"/>
                  <a:gd name="T13" fmla="*/ 0 h 26"/>
                  <a:gd name="T14" fmla="*/ 42 w 89"/>
                  <a:gd name="T15" fmla="*/ 0 h 26"/>
                  <a:gd name="T16" fmla="*/ 33 w 89"/>
                  <a:gd name="T17" fmla="*/ 0 h 26"/>
                  <a:gd name="T18" fmla="*/ 24 w 89"/>
                  <a:gd name="T19" fmla="*/ 0 h 26"/>
                  <a:gd name="T20" fmla="*/ 0 w 89"/>
                  <a:gd name="T21" fmla="*/ 9 h 26"/>
                  <a:gd name="T22" fmla="*/ 38 w 89"/>
                  <a:gd name="T23" fmla="*/ 26 h 26"/>
                  <a:gd name="T24" fmla="*/ 42 w 89"/>
                  <a:gd name="T2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26">
                    <a:moveTo>
                      <a:pt x="42" y="26"/>
                    </a:moveTo>
                    <a:cubicBezTo>
                      <a:pt x="48" y="26"/>
                      <a:pt x="48" y="26"/>
                      <a:pt x="48" y="26"/>
                    </a:cubicBezTo>
                    <a:cubicBezTo>
                      <a:pt x="52" y="26"/>
                      <a:pt x="52" y="26"/>
                      <a:pt x="52" y="26"/>
                    </a:cubicBezTo>
                    <a:cubicBezTo>
                      <a:pt x="89" y="9"/>
                      <a:pt x="89" y="9"/>
                      <a:pt x="89" y="9"/>
                    </a:cubicBezTo>
                    <a:cubicBezTo>
                      <a:pt x="88" y="8"/>
                      <a:pt x="76" y="2"/>
                      <a:pt x="66" y="0"/>
                    </a:cubicBezTo>
                    <a:cubicBezTo>
                      <a:pt x="65" y="0"/>
                      <a:pt x="58" y="0"/>
                      <a:pt x="56" y="0"/>
                    </a:cubicBezTo>
                    <a:cubicBezTo>
                      <a:pt x="48" y="0"/>
                      <a:pt x="48" y="0"/>
                      <a:pt x="48" y="0"/>
                    </a:cubicBezTo>
                    <a:cubicBezTo>
                      <a:pt x="42" y="0"/>
                      <a:pt x="42" y="0"/>
                      <a:pt x="42" y="0"/>
                    </a:cubicBezTo>
                    <a:cubicBezTo>
                      <a:pt x="33" y="0"/>
                      <a:pt x="33" y="0"/>
                      <a:pt x="33" y="0"/>
                    </a:cubicBezTo>
                    <a:cubicBezTo>
                      <a:pt x="32" y="0"/>
                      <a:pt x="25" y="0"/>
                      <a:pt x="24" y="0"/>
                    </a:cubicBezTo>
                    <a:cubicBezTo>
                      <a:pt x="14" y="2"/>
                      <a:pt x="1" y="8"/>
                      <a:pt x="0" y="9"/>
                    </a:cubicBezTo>
                    <a:cubicBezTo>
                      <a:pt x="38" y="26"/>
                      <a:pt x="38" y="26"/>
                      <a:pt x="38" y="26"/>
                    </a:cubicBezTo>
                    <a:lnTo>
                      <a:pt x="42" y="2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prstClr val="black"/>
                  </a:solidFill>
                  <a:cs typeface="+mn-ea"/>
                  <a:sym typeface="+mn-lt"/>
                </a:endParaRPr>
              </a:p>
            </p:txBody>
          </p:sp>
          <p:sp>
            <p:nvSpPr>
              <p:cNvPr id="92" name="Freeform 191"/>
              <p:cNvSpPr/>
              <p:nvPr/>
            </p:nvSpPr>
            <p:spPr bwMode="auto">
              <a:xfrm>
                <a:off x="2354" y="2513"/>
                <a:ext cx="22" cy="157"/>
              </a:xfrm>
              <a:custGeom>
                <a:avLst/>
                <a:gdLst>
                  <a:gd name="T0" fmla="*/ 3 w 22"/>
                  <a:gd name="T1" fmla="*/ 157 h 157"/>
                  <a:gd name="T2" fmla="*/ 20 w 22"/>
                  <a:gd name="T3" fmla="*/ 157 h 157"/>
                  <a:gd name="T4" fmla="*/ 22 w 22"/>
                  <a:gd name="T5" fmla="*/ 0 h 157"/>
                  <a:gd name="T6" fmla="*/ 0 w 22"/>
                  <a:gd name="T7" fmla="*/ 0 h 157"/>
                  <a:gd name="T8" fmla="*/ 3 w 22"/>
                  <a:gd name="T9" fmla="*/ 157 h 157"/>
                </a:gdLst>
                <a:ahLst/>
                <a:cxnLst>
                  <a:cxn ang="0">
                    <a:pos x="T0" y="T1"/>
                  </a:cxn>
                  <a:cxn ang="0">
                    <a:pos x="T2" y="T3"/>
                  </a:cxn>
                  <a:cxn ang="0">
                    <a:pos x="T4" y="T5"/>
                  </a:cxn>
                  <a:cxn ang="0">
                    <a:pos x="T6" y="T7"/>
                  </a:cxn>
                  <a:cxn ang="0">
                    <a:pos x="T8" y="T9"/>
                  </a:cxn>
                </a:cxnLst>
                <a:rect l="0" t="0" r="r" b="b"/>
                <a:pathLst>
                  <a:path w="22" h="157">
                    <a:moveTo>
                      <a:pt x="3" y="157"/>
                    </a:moveTo>
                    <a:lnTo>
                      <a:pt x="20" y="157"/>
                    </a:lnTo>
                    <a:lnTo>
                      <a:pt x="22" y="0"/>
                    </a:lnTo>
                    <a:lnTo>
                      <a:pt x="0" y="0"/>
                    </a:lnTo>
                    <a:lnTo>
                      <a:pt x="3" y="1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prstClr val="black"/>
                  </a:solidFill>
                  <a:cs typeface="+mn-ea"/>
                  <a:sym typeface="+mn-lt"/>
                </a:endParaRPr>
              </a:p>
            </p:txBody>
          </p:sp>
          <p:sp>
            <p:nvSpPr>
              <p:cNvPr id="93" name="Freeform 192"/>
              <p:cNvSpPr/>
              <p:nvPr/>
            </p:nvSpPr>
            <p:spPr bwMode="auto">
              <a:xfrm>
                <a:off x="2210" y="2470"/>
                <a:ext cx="139" cy="200"/>
              </a:xfrm>
              <a:custGeom>
                <a:avLst/>
                <a:gdLst>
                  <a:gd name="T0" fmla="*/ 0 w 58"/>
                  <a:gd name="T1" fmla="*/ 0 h 84"/>
                  <a:gd name="T2" fmla="*/ 2 w 58"/>
                  <a:gd name="T3" fmla="*/ 20 h 84"/>
                  <a:gd name="T4" fmla="*/ 9 w 58"/>
                  <a:gd name="T5" fmla="*/ 23 h 84"/>
                  <a:gd name="T6" fmla="*/ 18 w 58"/>
                  <a:gd name="T7" fmla="*/ 32 h 84"/>
                  <a:gd name="T8" fmla="*/ 17 w 58"/>
                  <a:gd name="T9" fmla="*/ 44 h 84"/>
                  <a:gd name="T10" fmla="*/ 5 w 58"/>
                  <a:gd name="T11" fmla="*/ 53 h 84"/>
                  <a:gd name="T12" fmla="*/ 6 w 58"/>
                  <a:gd name="T13" fmla="*/ 66 h 84"/>
                  <a:gd name="T14" fmla="*/ 58 w 58"/>
                  <a:gd name="T15" fmla="*/ 84 h 84"/>
                  <a:gd name="T16" fmla="*/ 57 w 58"/>
                  <a:gd name="T17" fmla="*/ 18 h 84"/>
                  <a:gd name="T18" fmla="*/ 0 w 58"/>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84">
                    <a:moveTo>
                      <a:pt x="0" y="0"/>
                    </a:moveTo>
                    <a:cubicBezTo>
                      <a:pt x="2" y="20"/>
                      <a:pt x="2" y="20"/>
                      <a:pt x="2" y="20"/>
                    </a:cubicBezTo>
                    <a:cubicBezTo>
                      <a:pt x="9" y="23"/>
                      <a:pt x="9" y="23"/>
                      <a:pt x="9" y="23"/>
                    </a:cubicBezTo>
                    <a:cubicBezTo>
                      <a:pt x="13" y="25"/>
                      <a:pt x="16" y="28"/>
                      <a:pt x="18" y="32"/>
                    </a:cubicBezTo>
                    <a:cubicBezTo>
                      <a:pt x="19" y="36"/>
                      <a:pt x="19" y="40"/>
                      <a:pt x="17" y="44"/>
                    </a:cubicBezTo>
                    <a:cubicBezTo>
                      <a:pt x="15" y="49"/>
                      <a:pt x="10" y="52"/>
                      <a:pt x="5" y="53"/>
                    </a:cubicBezTo>
                    <a:cubicBezTo>
                      <a:pt x="6" y="66"/>
                      <a:pt x="6" y="66"/>
                      <a:pt x="6" y="66"/>
                    </a:cubicBezTo>
                    <a:cubicBezTo>
                      <a:pt x="58" y="84"/>
                      <a:pt x="58" y="84"/>
                      <a:pt x="58" y="84"/>
                    </a:cubicBezTo>
                    <a:cubicBezTo>
                      <a:pt x="57" y="18"/>
                      <a:pt x="57" y="18"/>
                      <a:pt x="57" y="18"/>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prstClr val="black"/>
                  </a:solidFill>
                  <a:cs typeface="+mn-ea"/>
                  <a:sym typeface="+mn-lt"/>
                </a:endParaRPr>
              </a:p>
            </p:txBody>
          </p:sp>
          <p:sp>
            <p:nvSpPr>
              <p:cNvPr id="94" name="Freeform 193"/>
              <p:cNvSpPr/>
              <p:nvPr/>
            </p:nvSpPr>
            <p:spPr bwMode="auto">
              <a:xfrm>
                <a:off x="2160" y="2496"/>
                <a:ext cx="86" cy="93"/>
              </a:xfrm>
              <a:custGeom>
                <a:avLst/>
                <a:gdLst>
                  <a:gd name="T0" fmla="*/ 33 w 36"/>
                  <a:gd name="T1" fmla="*/ 31 h 39"/>
                  <a:gd name="T2" fmla="*/ 28 w 36"/>
                  <a:gd name="T3" fmla="*/ 17 h 39"/>
                  <a:gd name="T4" fmla="*/ 20 w 36"/>
                  <a:gd name="T5" fmla="*/ 14 h 39"/>
                  <a:gd name="T6" fmla="*/ 19 w 36"/>
                  <a:gd name="T7" fmla="*/ 0 h 39"/>
                  <a:gd name="T8" fmla="*/ 3 w 36"/>
                  <a:gd name="T9" fmla="*/ 18 h 39"/>
                  <a:gd name="T10" fmla="*/ 8 w 36"/>
                  <a:gd name="T11" fmla="*/ 32 h 39"/>
                  <a:gd name="T12" fmla="*/ 19 w 36"/>
                  <a:gd name="T13" fmla="*/ 36 h 39"/>
                  <a:gd name="T14" fmla="*/ 33 w 36"/>
                  <a:gd name="T15" fmla="*/ 31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9">
                    <a:moveTo>
                      <a:pt x="33" y="31"/>
                    </a:moveTo>
                    <a:cubicBezTo>
                      <a:pt x="36" y="26"/>
                      <a:pt x="33" y="19"/>
                      <a:pt x="28" y="17"/>
                    </a:cubicBezTo>
                    <a:cubicBezTo>
                      <a:pt x="20" y="14"/>
                      <a:pt x="20" y="14"/>
                      <a:pt x="20" y="14"/>
                    </a:cubicBezTo>
                    <a:cubicBezTo>
                      <a:pt x="19" y="0"/>
                      <a:pt x="19" y="0"/>
                      <a:pt x="19" y="0"/>
                    </a:cubicBezTo>
                    <a:cubicBezTo>
                      <a:pt x="19" y="0"/>
                      <a:pt x="4" y="16"/>
                      <a:pt x="3" y="18"/>
                    </a:cubicBezTo>
                    <a:cubicBezTo>
                      <a:pt x="0" y="24"/>
                      <a:pt x="3" y="30"/>
                      <a:pt x="8" y="32"/>
                    </a:cubicBezTo>
                    <a:cubicBezTo>
                      <a:pt x="19" y="36"/>
                      <a:pt x="19" y="36"/>
                      <a:pt x="19" y="36"/>
                    </a:cubicBezTo>
                    <a:cubicBezTo>
                      <a:pt x="24" y="39"/>
                      <a:pt x="31" y="36"/>
                      <a:pt x="33" y="3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prstClr val="black"/>
                  </a:solidFill>
                  <a:cs typeface="+mn-ea"/>
                  <a:sym typeface="+mn-lt"/>
                </a:endParaRPr>
              </a:p>
            </p:txBody>
          </p:sp>
          <p:sp>
            <p:nvSpPr>
              <p:cNvPr id="95" name="Freeform 194"/>
              <p:cNvSpPr/>
              <p:nvPr/>
            </p:nvSpPr>
            <p:spPr bwMode="auto">
              <a:xfrm>
                <a:off x="2381" y="2470"/>
                <a:ext cx="139" cy="200"/>
              </a:xfrm>
              <a:custGeom>
                <a:avLst/>
                <a:gdLst>
                  <a:gd name="T0" fmla="*/ 41 w 58"/>
                  <a:gd name="T1" fmla="*/ 44 h 84"/>
                  <a:gd name="T2" fmla="*/ 41 w 58"/>
                  <a:gd name="T3" fmla="*/ 32 h 84"/>
                  <a:gd name="T4" fmla="*/ 50 w 58"/>
                  <a:gd name="T5" fmla="*/ 23 h 84"/>
                  <a:gd name="T6" fmla="*/ 57 w 58"/>
                  <a:gd name="T7" fmla="*/ 20 h 84"/>
                  <a:gd name="T8" fmla="*/ 58 w 58"/>
                  <a:gd name="T9" fmla="*/ 0 h 84"/>
                  <a:gd name="T10" fmla="*/ 2 w 58"/>
                  <a:gd name="T11" fmla="*/ 18 h 84"/>
                  <a:gd name="T12" fmla="*/ 0 w 58"/>
                  <a:gd name="T13" fmla="*/ 84 h 84"/>
                  <a:gd name="T14" fmla="*/ 53 w 58"/>
                  <a:gd name="T15" fmla="*/ 66 h 84"/>
                  <a:gd name="T16" fmla="*/ 54 w 58"/>
                  <a:gd name="T17" fmla="*/ 53 h 84"/>
                  <a:gd name="T18" fmla="*/ 41 w 58"/>
                  <a:gd name="T19" fmla="*/ 4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84">
                    <a:moveTo>
                      <a:pt x="41" y="44"/>
                    </a:moveTo>
                    <a:cubicBezTo>
                      <a:pt x="39" y="40"/>
                      <a:pt x="39" y="36"/>
                      <a:pt x="41" y="32"/>
                    </a:cubicBezTo>
                    <a:cubicBezTo>
                      <a:pt x="43" y="28"/>
                      <a:pt x="46" y="25"/>
                      <a:pt x="50" y="23"/>
                    </a:cubicBezTo>
                    <a:cubicBezTo>
                      <a:pt x="57" y="20"/>
                      <a:pt x="57" y="20"/>
                      <a:pt x="57" y="20"/>
                    </a:cubicBezTo>
                    <a:cubicBezTo>
                      <a:pt x="58" y="0"/>
                      <a:pt x="58" y="0"/>
                      <a:pt x="58" y="0"/>
                    </a:cubicBezTo>
                    <a:cubicBezTo>
                      <a:pt x="2" y="18"/>
                      <a:pt x="2" y="18"/>
                      <a:pt x="2" y="18"/>
                    </a:cubicBezTo>
                    <a:cubicBezTo>
                      <a:pt x="0" y="84"/>
                      <a:pt x="0" y="84"/>
                      <a:pt x="0" y="84"/>
                    </a:cubicBezTo>
                    <a:cubicBezTo>
                      <a:pt x="53" y="66"/>
                      <a:pt x="53" y="66"/>
                      <a:pt x="53" y="66"/>
                    </a:cubicBezTo>
                    <a:cubicBezTo>
                      <a:pt x="54" y="53"/>
                      <a:pt x="54" y="53"/>
                      <a:pt x="54" y="53"/>
                    </a:cubicBezTo>
                    <a:cubicBezTo>
                      <a:pt x="48" y="52"/>
                      <a:pt x="43" y="49"/>
                      <a:pt x="41" y="4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prstClr val="black"/>
                  </a:solidFill>
                  <a:cs typeface="+mn-ea"/>
                  <a:sym typeface="+mn-lt"/>
                </a:endParaRPr>
              </a:p>
            </p:txBody>
          </p:sp>
          <p:sp>
            <p:nvSpPr>
              <p:cNvPr id="96" name="Freeform 195"/>
              <p:cNvSpPr/>
              <p:nvPr/>
            </p:nvSpPr>
            <p:spPr bwMode="auto">
              <a:xfrm>
                <a:off x="2487" y="2496"/>
                <a:ext cx="84" cy="93"/>
              </a:xfrm>
              <a:custGeom>
                <a:avLst/>
                <a:gdLst>
                  <a:gd name="T0" fmla="*/ 33 w 35"/>
                  <a:gd name="T1" fmla="*/ 18 h 39"/>
                  <a:gd name="T2" fmla="*/ 17 w 35"/>
                  <a:gd name="T3" fmla="*/ 0 h 39"/>
                  <a:gd name="T4" fmla="*/ 16 w 35"/>
                  <a:gd name="T5" fmla="*/ 14 h 39"/>
                  <a:gd name="T6" fmla="*/ 8 w 35"/>
                  <a:gd name="T7" fmla="*/ 17 h 39"/>
                  <a:gd name="T8" fmla="*/ 2 w 35"/>
                  <a:gd name="T9" fmla="*/ 31 h 39"/>
                  <a:gd name="T10" fmla="*/ 17 w 35"/>
                  <a:gd name="T11" fmla="*/ 36 h 39"/>
                  <a:gd name="T12" fmla="*/ 27 w 35"/>
                  <a:gd name="T13" fmla="*/ 32 h 39"/>
                  <a:gd name="T14" fmla="*/ 33 w 35"/>
                  <a:gd name="T15" fmla="*/ 1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9">
                    <a:moveTo>
                      <a:pt x="33" y="18"/>
                    </a:moveTo>
                    <a:cubicBezTo>
                      <a:pt x="32" y="16"/>
                      <a:pt x="17" y="0"/>
                      <a:pt x="17" y="0"/>
                    </a:cubicBezTo>
                    <a:cubicBezTo>
                      <a:pt x="16" y="14"/>
                      <a:pt x="16" y="14"/>
                      <a:pt x="16" y="14"/>
                    </a:cubicBezTo>
                    <a:cubicBezTo>
                      <a:pt x="8" y="17"/>
                      <a:pt x="8" y="17"/>
                      <a:pt x="8" y="17"/>
                    </a:cubicBezTo>
                    <a:cubicBezTo>
                      <a:pt x="2" y="19"/>
                      <a:pt x="0" y="26"/>
                      <a:pt x="2" y="31"/>
                    </a:cubicBezTo>
                    <a:cubicBezTo>
                      <a:pt x="5" y="36"/>
                      <a:pt x="11" y="39"/>
                      <a:pt x="17" y="36"/>
                    </a:cubicBezTo>
                    <a:cubicBezTo>
                      <a:pt x="27" y="32"/>
                      <a:pt x="27" y="32"/>
                      <a:pt x="27" y="32"/>
                    </a:cubicBezTo>
                    <a:cubicBezTo>
                      <a:pt x="33" y="30"/>
                      <a:pt x="35" y="24"/>
                      <a:pt x="33" y="1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prstClr val="black"/>
                  </a:solidFill>
                  <a:cs typeface="+mn-ea"/>
                  <a:sym typeface="+mn-lt"/>
                </a:endParaRPr>
              </a:p>
            </p:txBody>
          </p:sp>
        </p:grpSp>
      </p:grpSp>
      <p:grpSp>
        <p:nvGrpSpPr>
          <p:cNvPr id="97" name="组合 96"/>
          <p:cNvGrpSpPr/>
          <p:nvPr/>
        </p:nvGrpSpPr>
        <p:grpSpPr>
          <a:xfrm>
            <a:off x="6904278" y="3438314"/>
            <a:ext cx="453423" cy="453423"/>
            <a:chOff x="6968721" y="2718214"/>
            <a:chExt cx="453423" cy="453423"/>
          </a:xfrm>
        </p:grpSpPr>
        <p:sp>
          <p:nvSpPr>
            <p:cNvPr id="98" name="圆角矩形 57"/>
            <p:cNvSpPr/>
            <p:nvPr/>
          </p:nvSpPr>
          <p:spPr>
            <a:xfrm>
              <a:off x="6968721" y="2718214"/>
              <a:ext cx="453423" cy="453423"/>
            </a:xfrm>
            <a:prstGeom prst="roundRect">
              <a:avLst>
                <a:gd name="adj" fmla="val 20834"/>
              </a:avLst>
            </a:prstGeom>
            <a:gradFill flip="none" rotWithShape="1">
              <a:gsLst>
                <a:gs pos="0">
                  <a:schemeClr val="bg1">
                    <a:lumMod val="85000"/>
                  </a:schemeClr>
                </a:gs>
                <a:gs pos="100000">
                  <a:schemeClr val="bg1"/>
                </a:gs>
              </a:gsLst>
              <a:lin ang="2700000" scaled="1"/>
              <a:tileRect/>
            </a:gradFill>
            <a:ln w="15875">
              <a:gradFill flip="none" rotWithShape="1">
                <a:gsLst>
                  <a:gs pos="0">
                    <a:schemeClr val="bg1"/>
                  </a:gs>
                  <a:gs pos="100000">
                    <a:schemeClr val="bg1">
                      <a:lumMod val="85000"/>
                    </a:schemeClr>
                  </a:gs>
                </a:gsLst>
                <a:lin ang="2700000" scaled="1"/>
                <a:tileRect/>
              </a:gradFill>
            </a:ln>
            <a:effectLst>
              <a:outerShdw blurRad="762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cs typeface="+mn-ea"/>
                <a:sym typeface="+mn-lt"/>
              </a:endParaRPr>
            </a:p>
          </p:txBody>
        </p:sp>
        <p:sp>
          <p:nvSpPr>
            <p:cNvPr id="99" name="Freeform 28"/>
            <p:cNvSpPr>
              <a:spLocks noEditPoints="1"/>
            </p:cNvSpPr>
            <p:nvPr/>
          </p:nvSpPr>
          <p:spPr bwMode="auto">
            <a:xfrm>
              <a:off x="7035683" y="2816007"/>
              <a:ext cx="322491" cy="261223"/>
            </a:xfrm>
            <a:custGeom>
              <a:avLst/>
              <a:gdLst>
                <a:gd name="T0" fmla="*/ 114 w 200"/>
                <a:gd name="T1" fmla="*/ 17 h 161"/>
                <a:gd name="T2" fmla="*/ 18 w 200"/>
                <a:gd name="T3" fmla="*/ 50 h 161"/>
                <a:gd name="T4" fmla="*/ 51 w 200"/>
                <a:gd name="T5" fmla="*/ 146 h 161"/>
                <a:gd name="T6" fmla="*/ 138 w 200"/>
                <a:gd name="T7" fmla="*/ 127 h 161"/>
                <a:gd name="T8" fmla="*/ 186 w 200"/>
                <a:gd name="T9" fmla="*/ 150 h 161"/>
                <a:gd name="T10" fmla="*/ 200 w 200"/>
                <a:gd name="T11" fmla="*/ 122 h 161"/>
                <a:gd name="T12" fmla="*/ 152 w 200"/>
                <a:gd name="T13" fmla="*/ 98 h 161"/>
                <a:gd name="T14" fmla="*/ 114 w 200"/>
                <a:gd name="T15" fmla="*/ 17 h 161"/>
                <a:gd name="T16" fmla="*/ 127 w 200"/>
                <a:gd name="T17" fmla="*/ 103 h 161"/>
                <a:gd name="T18" fmla="*/ 61 w 200"/>
                <a:gd name="T19" fmla="*/ 126 h 161"/>
                <a:gd name="T20" fmla="*/ 38 w 200"/>
                <a:gd name="T21" fmla="*/ 60 h 161"/>
                <a:gd name="T22" fmla="*/ 104 w 200"/>
                <a:gd name="T23" fmla="*/ 37 h 161"/>
                <a:gd name="T24" fmla="*/ 127 w 200"/>
                <a:gd name="T25" fmla="*/ 10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61">
                  <a:moveTo>
                    <a:pt x="114" y="17"/>
                  </a:moveTo>
                  <a:cubicBezTo>
                    <a:pt x="78" y="0"/>
                    <a:pt x="35" y="15"/>
                    <a:pt x="18" y="50"/>
                  </a:cubicBezTo>
                  <a:cubicBezTo>
                    <a:pt x="0" y="86"/>
                    <a:pt x="15" y="129"/>
                    <a:pt x="51" y="146"/>
                  </a:cubicBezTo>
                  <a:cubicBezTo>
                    <a:pt x="81" y="161"/>
                    <a:pt x="118" y="152"/>
                    <a:pt x="138" y="127"/>
                  </a:cubicBezTo>
                  <a:cubicBezTo>
                    <a:pt x="186" y="150"/>
                    <a:pt x="186" y="150"/>
                    <a:pt x="186" y="150"/>
                  </a:cubicBezTo>
                  <a:cubicBezTo>
                    <a:pt x="200" y="122"/>
                    <a:pt x="200" y="122"/>
                    <a:pt x="200" y="122"/>
                  </a:cubicBezTo>
                  <a:cubicBezTo>
                    <a:pt x="152" y="98"/>
                    <a:pt x="152" y="98"/>
                    <a:pt x="152" y="98"/>
                  </a:cubicBezTo>
                  <a:cubicBezTo>
                    <a:pt x="160" y="66"/>
                    <a:pt x="145" y="32"/>
                    <a:pt x="114" y="17"/>
                  </a:cubicBezTo>
                  <a:close/>
                  <a:moveTo>
                    <a:pt x="127" y="103"/>
                  </a:moveTo>
                  <a:cubicBezTo>
                    <a:pt x="115" y="128"/>
                    <a:pt x="85" y="138"/>
                    <a:pt x="61" y="126"/>
                  </a:cubicBezTo>
                  <a:cubicBezTo>
                    <a:pt x="36" y="114"/>
                    <a:pt x="26" y="84"/>
                    <a:pt x="38" y="60"/>
                  </a:cubicBezTo>
                  <a:cubicBezTo>
                    <a:pt x="50" y="35"/>
                    <a:pt x="80" y="25"/>
                    <a:pt x="104" y="37"/>
                  </a:cubicBezTo>
                  <a:cubicBezTo>
                    <a:pt x="129" y="49"/>
                    <a:pt x="139" y="79"/>
                    <a:pt x="127" y="103"/>
                  </a:cubicBezTo>
                  <a:close/>
                </a:path>
              </a:pathLst>
            </a:custGeom>
            <a:solidFill>
              <a:schemeClr val="accent1"/>
            </a:solidFill>
            <a:ln>
              <a:noFill/>
            </a:ln>
            <a:effectLst/>
          </p:spPr>
          <p:txBody>
            <a:bodyPr vert="horz" wrap="square" lIns="91440" tIns="45720" rIns="91440" bIns="45720" numCol="1" anchor="t" anchorCtr="0" compatLnSpc="1"/>
            <a:lstStyle/>
            <a:p>
              <a:endParaRPr lang="zh-CN" altLang="en-US" sz="2400" dirty="0">
                <a:cs typeface="+mn-ea"/>
                <a:sym typeface="+mn-lt"/>
              </a:endParaRPr>
            </a:p>
          </p:txBody>
        </p:sp>
      </p:grpSp>
      <p:sp>
        <p:nvSpPr>
          <p:cNvPr id="101" name="矩形 100"/>
          <p:cNvSpPr/>
          <p:nvPr/>
        </p:nvSpPr>
        <p:spPr>
          <a:xfrm>
            <a:off x="5273167" y="1084600"/>
            <a:ext cx="1049020" cy="337185"/>
          </a:xfrm>
          <a:prstGeom prst="rect">
            <a:avLst/>
          </a:prstGeom>
        </p:spPr>
        <p:txBody>
          <a:bodyPr wrap="none">
            <a:spAutoFit/>
          </a:bodyPr>
          <a:lstStyle/>
          <a:p>
            <a:pPr lvl="0">
              <a:defRPr/>
            </a:pPr>
            <a:r>
              <a:rPr lang="en-US" altLang="zh-CN" sz="1600" b="1" kern="0" dirty="0">
                <a:cs typeface="+mn-ea"/>
                <a:sym typeface="+mn-lt"/>
              </a:rPr>
              <a:t>Member</a:t>
            </a:r>
            <a:endParaRPr lang="en-US" altLang="zh-CN" sz="1600" b="1" kern="0" dirty="0">
              <a:cs typeface="+mn-ea"/>
              <a:sym typeface="+mn-lt"/>
            </a:endParaRPr>
          </a:p>
        </p:txBody>
      </p:sp>
      <p:sp>
        <p:nvSpPr>
          <p:cNvPr id="102" name="文本框 101"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6414383" y="2517520"/>
            <a:ext cx="3038040" cy="548548"/>
          </a:xfrm>
          <a:prstGeom prst="rect">
            <a:avLst/>
          </a:prstGeom>
          <a:noFill/>
          <a:effectLst/>
        </p:spPr>
        <p:txBody>
          <a:bodyPr wrap="square" rtlCol="0">
            <a:spAutoFit/>
          </a:bodyPr>
          <a:lstStyle/>
          <a:p>
            <a:pPr>
              <a:lnSpc>
                <a:spcPct val="150000"/>
              </a:lnSpc>
            </a:pPr>
            <a:r>
              <a:rPr lang="zh-CN" altLang="en-US" sz="1050" dirty="0">
                <a:solidFill>
                  <a:schemeClr val="bg1">
                    <a:lumMod val="50000"/>
                  </a:schemeClr>
                </a:solidFill>
                <a:cs typeface="+mn-ea"/>
                <a:sym typeface="+mn-lt"/>
              </a:rPr>
              <a:t>您的内容打在这里，或者通过复制您的文本后，在此框中选择粘贴，并选择</a:t>
            </a:r>
            <a:endParaRPr lang="en-US" altLang="zh-CN" sz="1050" dirty="0">
              <a:solidFill>
                <a:schemeClr val="bg1">
                  <a:lumMod val="50000"/>
                </a:schemeClr>
              </a:solidFill>
              <a:cs typeface="+mn-ea"/>
              <a:sym typeface="+mn-lt"/>
            </a:endParaRPr>
          </a:p>
        </p:txBody>
      </p:sp>
      <p:sp>
        <p:nvSpPr>
          <p:cNvPr id="103" name="矩形 102"/>
          <p:cNvSpPr/>
          <p:nvPr/>
        </p:nvSpPr>
        <p:spPr>
          <a:xfrm>
            <a:off x="6414383" y="2213974"/>
            <a:ext cx="1444626" cy="338554"/>
          </a:xfrm>
          <a:prstGeom prst="rect">
            <a:avLst/>
          </a:prstGeom>
        </p:spPr>
        <p:txBody>
          <a:bodyPr wrap="none">
            <a:spAutoFit/>
          </a:bodyPr>
          <a:lstStyle/>
          <a:p>
            <a:pPr lvl="0">
              <a:defRPr/>
            </a:pPr>
            <a:r>
              <a:rPr lang="zh-CN" altLang="en-US" sz="1600" b="1" kern="0" dirty="0">
                <a:cs typeface="+mn-ea"/>
                <a:sym typeface="+mn-lt"/>
              </a:rPr>
              <a:t>填写段落标题</a:t>
            </a:r>
            <a:endParaRPr lang="zh-CN" altLang="en-US" sz="1600" b="1" kern="0" dirty="0">
              <a:cs typeface="+mn-ea"/>
              <a:sym typeface="+mn-lt"/>
            </a:endParaRPr>
          </a:p>
        </p:txBody>
      </p:sp>
      <p:sp>
        <p:nvSpPr>
          <p:cNvPr id="104" name="文本框 10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7761864" y="3563269"/>
            <a:ext cx="3038040" cy="548548"/>
          </a:xfrm>
          <a:prstGeom prst="rect">
            <a:avLst/>
          </a:prstGeom>
          <a:noFill/>
          <a:effectLst/>
        </p:spPr>
        <p:txBody>
          <a:bodyPr wrap="square" rtlCol="0">
            <a:spAutoFit/>
          </a:bodyPr>
          <a:lstStyle/>
          <a:p>
            <a:pPr>
              <a:lnSpc>
                <a:spcPct val="150000"/>
              </a:lnSpc>
            </a:pPr>
            <a:r>
              <a:rPr lang="zh-CN" altLang="en-US" sz="1050" dirty="0">
                <a:solidFill>
                  <a:schemeClr val="bg1">
                    <a:lumMod val="50000"/>
                  </a:schemeClr>
                </a:solidFill>
                <a:cs typeface="+mn-ea"/>
                <a:sym typeface="+mn-lt"/>
              </a:rPr>
              <a:t>您的内容打在这里，或者通过复制您的文本后，在此框中选择粘贴，并选择</a:t>
            </a:r>
            <a:endParaRPr lang="en-US" altLang="zh-CN" sz="1050" dirty="0">
              <a:solidFill>
                <a:schemeClr val="bg1">
                  <a:lumMod val="50000"/>
                </a:schemeClr>
              </a:solidFill>
              <a:cs typeface="+mn-ea"/>
              <a:sym typeface="+mn-lt"/>
            </a:endParaRPr>
          </a:p>
        </p:txBody>
      </p:sp>
      <p:sp>
        <p:nvSpPr>
          <p:cNvPr id="105" name="矩形 104"/>
          <p:cNvSpPr/>
          <p:nvPr/>
        </p:nvSpPr>
        <p:spPr>
          <a:xfrm>
            <a:off x="7761864" y="3259723"/>
            <a:ext cx="1444626" cy="338554"/>
          </a:xfrm>
          <a:prstGeom prst="rect">
            <a:avLst/>
          </a:prstGeom>
        </p:spPr>
        <p:txBody>
          <a:bodyPr wrap="none">
            <a:spAutoFit/>
          </a:bodyPr>
          <a:lstStyle/>
          <a:p>
            <a:pPr lvl="0">
              <a:defRPr/>
            </a:pPr>
            <a:r>
              <a:rPr lang="zh-CN" altLang="en-US" sz="1600" b="1" kern="0" dirty="0">
                <a:cs typeface="+mn-ea"/>
                <a:sym typeface="+mn-lt"/>
              </a:rPr>
              <a:t>填写段落标题</a:t>
            </a:r>
            <a:endParaRPr lang="zh-CN" altLang="en-US" sz="1600" b="1" kern="0" dirty="0">
              <a:cs typeface="+mn-ea"/>
              <a:sym typeface="+mn-lt"/>
            </a:endParaRPr>
          </a:p>
        </p:txBody>
      </p:sp>
      <p:sp>
        <p:nvSpPr>
          <p:cNvPr id="106" name="Rectangle 12"/>
          <p:cNvSpPr/>
          <p:nvPr/>
        </p:nvSpPr>
        <p:spPr>
          <a:xfrm>
            <a:off x="6312604" y="5403389"/>
            <a:ext cx="1205924" cy="276999"/>
          </a:xfrm>
          <a:prstGeom prst="rect">
            <a:avLst/>
          </a:prstGeom>
        </p:spPr>
        <p:txBody>
          <a:bodyPr wrap="square">
            <a:spAutoFit/>
          </a:bodyPr>
          <a:lstStyle/>
          <a:p>
            <a:pPr algn="ctr"/>
            <a:r>
              <a:rPr lang="en-US" sz="1200" dirty="0">
                <a:solidFill>
                  <a:srgbClr val="A8ACB9"/>
                </a:solidFill>
                <a:cs typeface="+mn-ea"/>
                <a:sym typeface="+mn-lt"/>
              </a:rPr>
              <a:t>part 01</a:t>
            </a:r>
            <a:endParaRPr lang="bg-BG" sz="3200" dirty="0">
              <a:solidFill>
                <a:srgbClr val="A8ACB9"/>
              </a:solidFill>
              <a:cs typeface="+mn-ea"/>
              <a:sym typeface="+mn-lt"/>
            </a:endParaRPr>
          </a:p>
        </p:txBody>
      </p:sp>
      <p:sp>
        <p:nvSpPr>
          <p:cNvPr id="107" name="Rectangle 13"/>
          <p:cNvSpPr/>
          <p:nvPr/>
        </p:nvSpPr>
        <p:spPr>
          <a:xfrm>
            <a:off x="7450275" y="5400430"/>
            <a:ext cx="1205924" cy="276999"/>
          </a:xfrm>
          <a:prstGeom prst="rect">
            <a:avLst/>
          </a:prstGeom>
        </p:spPr>
        <p:txBody>
          <a:bodyPr wrap="square">
            <a:spAutoFit/>
          </a:bodyPr>
          <a:lstStyle/>
          <a:p>
            <a:pPr algn="ctr"/>
            <a:r>
              <a:rPr lang="en-US" sz="1200" dirty="0">
                <a:solidFill>
                  <a:srgbClr val="A8ACB9"/>
                </a:solidFill>
                <a:cs typeface="+mn-ea"/>
                <a:sym typeface="+mn-lt"/>
              </a:rPr>
              <a:t>part 02</a:t>
            </a:r>
            <a:endParaRPr lang="bg-BG" sz="3200" dirty="0">
              <a:solidFill>
                <a:srgbClr val="A8ACB9"/>
              </a:solidFill>
              <a:cs typeface="+mn-ea"/>
              <a:sym typeface="+mn-lt"/>
            </a:endParaRPr>
          </a:p>
        </p:txBody>
      </p:sp>
      <p:sp>
        <p:nvSpPr>
          <p:cNvPr id="108" name="Rectangle 14"/>
          <p:cNvSpPr/>
          <p:nvPr/>
        </p:nvSpPr>
        <p:spPr>
          <a:xfrm>
            <a:off x="8583663" y="5400430"/>
            <a:ext cx="1205924" cy="276999"/>
          </a:xfrm>
          <a:prstGeom prst="rect">
            <a:avLst/>
          </a:prstGeom>
        </p:spPr>
        <p:txBody>
          <a:bodyPr wrap="square">
            <a:spAutoFit/>
          </a:bodyPr>
          <a:lstStyle/>
          <a:p>
            <a:pPr algn="ctr"/>
            <a:r>
              <a:rPr lang="en-US" sz="1200" dirty="0">
                <a:solidFill>
                  <a:srgbClr val="A8ACB9"/>
                </a:solidFill>
                <a:cs typeface="+mn-ea"/>
                <a:sym typeface="+mn-lt"/>
              </a:rPr>
              <a:t>part 03</a:t>
            </a:r>
            <a:endParaRPr lang="bg-BG" sz="3200" dirty="0">
              <a:solidFill>
                <a:srgbClr val="A8ACB9"/>
              </a:solidFill>
              <a:cs typeface="+mn-ea"/>
              <a:sym typeface="+mn-lt"/>
            </a:endParaRPr>
          </a:p>
        </p:txBody>
      </p:sp>
      <p:sp>
        <p:nvSpPr>
          <p:cNvPr id="109" name="Rectangle 15"/>
          <p:cNvSpPr/>
          <p:nvPr/>
        </p:nvSpPr>
        <p:spPr>
          <a:xfrm>
            <a:off x="9721334" y="5407005"/>
            <a:ext cx="1205924" cy="276999"/>
          </a:xfrm>
          <a:prstGeom prst="rect">
            <a:avLst/>
          </a:prstGeom>
        </p:spPr>
        <p:txBody>
          <a:bodyPr wrap="square">
            <a:spAutoFit/>
          </a:bodyPr>
          <a:lstStyle/>
          <a:p>
            <a:pPr algn="ctr"/>
            <a:r>
              <a:rPr lang="en-US" sz="1200" dirty="0">
                <a:solidFill>
                  <a:srgbClr val="A8ACB9"/>
                </a:solidFill>
                <a:cs typeface="+mn-ea"/>
                <a:sym typeface="+mn-lt"/>
              </a:rPr>
              <a:t>part 04</a:t>
            </a:r>
            <a:endParaRPr lang="bg-BG" sz="3200" dirty="0">
              <a:solidFill>
                <a:srgbClr val="A8ACB9"/>
              </a:solidFill>
              <a:cs typeface="+mn-ea"/>
              <a:sym typeface="+mn-lt"/>
            </a:endParaRPr>
          </a:p>
        </p:txBody>
      </p:sp>
      <p:grpSp>
        <p:nvGrpSpPr>
          <p:cNvPr id="110" name="组合 109"/>
          <p:cNvGrpSpPr/>
          <p:nvPr/>
        </p:nvGrpSpPr>
        <p:grpSpPr>
          <a:xfrm>
            <a:off x="9940803" y="4573476"/>
            <a:ext cx="756000" cy="756000"/>
            <a:chOff x="4728966" y="4272088"/>
            <a:chExt cx="756000" cy="756000"/>
          </a:xfrm>
        </p:grpSpPr>
        <p:sp>
          <p:nvSpPr>
            <p:cNvPr id="111" name="Oval 25"/>
            <p:cNvSpPr>
              <a:spLocks noChangeAspect="1"/>
            </p:cNvSpPr>
            <p:nvPr/>
          </p:nvSpPr>
          <p:spPr>
            <a:xfrm flipH="1">
              <a:off x="4728966" y="4272088"/>
              <a:ext cx="756000" cy="756000"/>
            </a:xfrm>
            <a:prstGeom prst="ellipse">
              <a:avLst/>
            </a:prstGeom>
            <a:noFill/>
            <a:ln w="12700" cap="flat" cmpd="sng" algn="ctr">
              <a:solidFill>
                <a:srgbClr val="A8ACB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FFFFFF"/>
                </a:solidFill>
                <a:effectLst/>
                <a:uLnTx/>
                <a:uFillTx/>
                <a:cs typeface="+mn-ea"/>
                <a:sym typeface="+mn-lt"/>
              </a:endParaRPr>
            </a:p>
          </p:txBody>
        </p:sp>
        <p:grpSp>
          <p:nvGrpSpPr>
            <p:cNvPr id="112" name="Group 37"/>
            <p:cNvGrpSpPr>
              <a:grpSpLocks noChangeAspect="1"/>
            </p:cNvGrpSpPr>
            <p:nvPr/>
          </p:nvGrpSpPr>
          <p:grpSpPr>
            <a:xfrm>
              <a:off x="4985400" y="4534602"/>
              <a:ext cx="252114" cy="252000"/>
              <a:chOff x="4949888" y="2073218"/>
              <a:chExt cx="3471863" cy="3470275"/>
            </a:xfrm>
            <a:solidFill>
              <a:srgbClr val="595F6F"/>
            </a:solidFill>
          </p:grpSpPr>
          <p:sp>
            <p:nvSpPr>
              <p:cNvPr id="113" name="Freeform 6"/>
              <p:cNvSpPr>
                <a:spLocks noEditPoints="1"/>
              </p:cNvSpPr>
              <p:nvPr/>
            </p:nvSpPr>
            <p:spPr bwMode="auto">
              <a:xfrm>
                <a:off x="4949888" y="2073218"/>
                <a:ext cx="3471863" cy="3470275"/>
              </a:xfrm>
              <a:custGeom>
                <a:avLst/>
                <a:gdLst>
                  <a:gd name="T0" fmla="*/ 991 w 4374"/>
                  <a:gd name="T1" fmla="*/ 393 h 4372"/>
                  <a:gd name="T2" fmla="*/ 912 w 4374"/>
                  <a:gd name="T3" fmla="*/ 1198 h 4372"/>
                  <a:gd name="T4" fmla="*/ 315 w 4374"/>
                  <a:gd name="T5" fmla="*/ 1286 h 4372"/>
                  <a:gd name="T6" fmla="*/ 285 w 4374"/>
                  <a:gd name="T7" fmla="*/ 1593 h 4372"/>
                  <a:gd name="T8" fmla="*/ 884 w 4374"/>
                  <a:gd name="T9" fmla="*/ 1705 h 4372"/>
                  <a:gd name="T10" fmla="*/ 967 w 4374"/>
                  <a:gd name="T11" fmla="*/ 2582 h 4372"/>
                  <a:gd name="T12" fmla="*/ 437 w 4374"/>
                  <a:gd name="T13" fmla="*/ 2677 h 4372"/>
                  <a:gd name="T14" fmla="*/ 243 w 4374"/>
                  <a:gd name="T15" fmla="*/ 2915 h 4372"/>
                  <a:gd name="T16" fmla="*/ 437 w 4374"/>
                  <a:gd name="T17" fmla="*/ 3152 h 4372"/>
                  <a:gd name="T18" fmla="*/ 967 w 4374"/>
                  <a:gd name="T19" fmla="*/ 3247 h 4372"/>
                  <a:gd name="T20" fmla="*/ 1079 w 4374"/>
                  <a:gd name="T21" fmla="*/ 4087 h 4372"/>
                  <a:gd name="T22" fmla="*/ 1386 w 4374"/>
                  <a:gd name="T23" fmla="*/ 4057 h 4372"/>
                  <a:gd name="T24" fmla="*/ 1474 w 4374"/>
                  <a:gd name="T25" fmla="*/ 3218 h 4372"/>
                  <a:gd name="T26" fmla="*/ 2856 w 4374"/>
                  <a:gd name="T27" fmla="*/ 3174 h 4372"/>
                  <a:gd name="T28" fmla="*/ 2934 w 4374"/>
                  <a:gd name="T29" fmla="*/ 3981 h 4372"/>
                  <a:gd name="T30" fmla="*/ 3207 w 4374"/>
                  <a:gd name="T31" fmla="*/ 4125 h 4372"/>
                  <a:gd name="T32" fmla="*/ 3401 w 4374"/>
                  <a:gd name="T33" fmla="*/ 3885 h 4372"/>
                  <a:gd name="T34" fmla="*/ 3522 w 4374"/>
                  <a:gd name="T35" fmla="*/ 3158 h 4372"/>
                  <a:gd name="T36" fmla="*/ 4111 w 4374"/>
                  <a:gd name="T37" fmla="*/ 3008 h 4372"/>
                  <a:gd name="T38" fmla="*/ 4023 w 4374"/>
                  <a:gd name="T39" fmla="*/ 2713 h 4372"/>
                  <a:gd name="T40" fmla="*/ 3437 w 4374"/>
                  <a:gd name="T41" fmla="*/ 2636 h 4372"/>
                  <a:gd name="T42" fmla="*/ 3437 w 4374"/>
                  <a:gd name="T43" fmla="*/ 1737 h 4372"/>
                  <a:gd name="T44" fmla="*/ 4023 w 4374"/>
                  <a:gd name="T45" fmla="*/ 1659 h 4372"/>
                  <a:gd name="T46" fmla="*/ 4111 w 4374"/>
                  <a:gd name="T47" fmla="*/ 1364 h 4372"/>
                  <a:gd name="T48" fmla="*/ 3522 w 4374"/>
                  <a:gd name="T49" fmla="*/ 1214 h 4372"/>
                  <a:gd name="T50" fmla="*/ 3401 w 4374"/>
                  <a:gd name="T51" fmla="*/ 487 h 4372"/>
                  <a:gd name="T52" fmla="*/ 3207 w 4374"/>
                  <a:gd name="T53" fmla="*/ 249 h 4372"/>
                  <a:gd name="T54" fmla="*/ 2934 w 4374"/>
                  <a:gd name="T55" fmla="*/ 393 h 4372"/>
                  <a:gd name="T56" fmla="*/ 2856 w 4374"/>
                  <a:gd name="T57" fmla="*/ 1198 h 4372"/>
                  <a:gd name="T58" fmla="*/ 1474 w 4374"/>
                  <a:gd name="T59" fmla="*/ 1154 h 4372"/>
                  <a:gd name="T60" fmla="*/ 1386 w 4374"/>
                  <a:gd name="T61" fmla="*/ 315 h 4372"/>
                  <a:gd name="T62" fmla="*/ 1354 w 4374"/>
                  <a:gd name="T63" fmla="*/ 22 h 4372"/>
                  <a:gd name="T64" fmla="*/ 1679 w 4374"/>
                  <a:gd name="T65" fmla="*/ 347 h 4372"/>
                  <a:gd name="T66" fmla="*/ 2693 w 4374"/>
                  <a:gd name="T67" fmla="*/ 347 h 4372"/>
                  <a:gd name="T68" fmla="*/ 3018 w 4374"/>
                  <a:gd name="T69" fmla="*/ 22 h 4372"/>
                  <a:gd name="T70" fmla="*/ 3476 w 4374"/>
                  <a:gd name="T71" fmla="*/ 120 h 4372"/>
                  <a:gd name="T72" fmla="*/ 3644 w 4374"/>
                  <a:gd name="T73" fmla="*/ 973 h 4372"/>
                  <a:gd name="T74" fmla="*/ 4254 w 4374"/>
                  <a:gd name="T75" fmla="*/ 1139 h 4372"/>
                  <a:gd name="T76" fmla="*/ 4352 w 4374"/>
                  <a:gd name="T77" fmla="*/ 1597 h 4372"/>
                  <a:gd name="T78" fmla="*/ 4027 w 4374"/>
                  <a:gd name="T79" fmla="*/ 1922 h 4372"/>
                  <a:gd name="T80" fmla="*/ 4027 w 4374"/>
                  <a:gd name="T81" fmla="*/ 2450 h 4372"/>
                  <a:gd name="T82" fmla="*/ 4352 w 4374"/>
                  <a:gd name="T83" fmla="*/ 2775 h 4372"/>
                  <a:gd name="T84" fmla="*/ 4254 w 4374"/>
                  <a:gd name="T85" fmla="*/ 3234 h 4372"/>
                  <a:gd name="T86" fmla="*/ 3644 w 4374"/>
                  <a:gd name="T87" fmla="*/ 3401 h 4372"/>
                  <a:gd name="T88" fmla="*/ 3476 w 4374"/>
                  <a:gd name="T89" fmla="*/ 4252 h 4372"/>
                  <a:gd name="T90" fmla="*/ 3018 w 4374"/>
                  <a:gd name="T91" fmla="*/ 4350 h 4372"/>
                  <a:gd name="T92" fmla="*/ 2693 w 4374"/>
                  <a:gd name="T93" fmla="*/ 4025 h 4372"/>
                  <a:gd name="T94" fmla="*/ 1679 w 4374"/>
                  <a:gd name="T95" fmla="*/ 4025 h 4372"/>
                  <a:gd name="T96" fmla="*/ 1354 w 4374"/>
                  <a:gd name="T97" fmla="*/ 4350 h 4372"/>
                  <a:gd name="T98" fmla="*/ 896 w 4374"/>
                  <a:gd name="T99" fmla="*/ 4252 h 4372"/>
                  <a:gd name="T100" fmla="*/ 730 w 4374"/>
                  <a:gd name="T101" fmla="*/ 3401 h 4372"/>
                  <a:gd name="T102" fmla="*/ 120 w 4374"/>
                  <a:gd name="T103" fmla="*/ 3234 h 4372"/>
                  <a:gd name="T104" fmla="*/ 20 w 4374"/>
                  <a:gd name="T105" fmla="*/ 2775 h 4372"/>
                  <a:gd name="T106" fmla="*/ 347 w 4374"/>
                  <a:gd name="T107" fmla="*/ 2450 h 4372"/>
                  <a:gd name="T108" fmla="*/ 347 w 4374"/>
                  <a:gd name="T109" fmla="*/ 1922 h 4372"/>
                  <a:gd name="T110" fmla="*/ 20 w 4374"/>
                  <a:gd name="T111" fmla="*/ 1597 h 4372"/>
                  <a:gd name="T112" fmla="*/ 120 w 4374"/>
                  <a:gd name="T113" fmla="*/ 1139 h 4372"/>
                  <a:gd name="T114" fmla="*/ 730 w 4374"/>
                  <a:gd name="T115" fmla="*/ 973 h 4372"/>
                  <a:gd name="T116" fmla="*/ 896 w 4374"/>
                  <a:gd name="T117" fmla="*/ 120 h 4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74" h="4372">
                    <a:moveTo>
                      <a:pt x="1215" y="244"/>
                    </a:moveTo>
                    <a:lnTo>
                      <a:pt x="1167" y="249"/>
                    </a:lnTo>
                    <a:lnTo>
                      <a:pt x="1121" y="263"/>
                    </a:lnTo>
                    <a:lnTo>
                      <a:pt x="1079" y="285"/>
                    </a:lnTo>
                    <a:lnTo>
                      <a:pt x="1043" y="315"/>
                    </a:lnTo>
                    <a:lnTo>
                      <a:pt x="1013" y="351"/>
                    </a:lnTo>
                    <a:lnTo>
                      <a:pt x="991" y="393"/>
                    </a:lnTo>
                    <a:lnTo>
                      <a:pt x="977" y="439"/>
                    </a:lnTo>
                    <a:lnTo>
                      <a:pt x="971" y="487"/>
                    </a:lnTo>
                    <a:lnTo>
                      <a:pt x="971" y="1093"/>
                    </a:lnTo>
                    <a:lnTo>
                      <a:pt x="967" y="1127"/>
                    </a:lnTo>
                    <a:lnTo>
                      <a:pt x="955" y="1154"/>
                    </a:lnTo>
                    <a:lnTo>
                      <a:pt x="937" y="1180"/>
                    </a:lnTo>
                    <a:lnTo>
                      <a:pt x="912" y="1198"/>
                    </a:lnTo>
                    <a:lnTo>
                      <a:pt x="884" y="1210"/>
                    </a:lnTo>
                    <a:lnTo>
                      <a:pt x="850" y="1214"/>
                    </a:lnTo>
                    <a:lnTo>
                      <a:pt x="487" y="1214"/>
                    </a:lnTo>
                    <a:lnTo>
                      <a:pt x="437" y="1220"/>
                    </a:lnTo>
                    <a:lnTo>
                      <a:pt x="391" y="1234"/>
                    </a:lnTo>
                    <a:lnTo>
                      <a:pt x="351" y="1256"/>
                    </a:lnTo>
                    <a:lnTo>
                      <a:pt x="315" y="1286"/>
                    </a:lnTo>
                    <a:lnTo>
                      <a:pt x="285" y="1322"/>
                    </a:lnTo>
                    <a:lnTo>
                      <a:pt x="263" y="1364"/>
                    </a:lnTo>
                    <a:lnTo>
                      <a:pt x="247" y="1410"/>
                    </a:lnTo>
                    <a:lnTo>
                      <a:pt x="243" y="1457"/>
                    </a:lnTo>
                    <a:lnTo>
                      <a:pt x="247" y="1507"/>
                    </a:lnTo>
                    <a:lnTo>
                      <a:pt x="263" y="1553"/>
                    </a:lnTo>
                    <a:lnTo>
                      <a:pt x="285" y="1593"/>
                    </a:lnTo>
                    <a:lnTo>
                      <a:pt x="315" y="1629"/>
                    </a:lnTo>
                    <a:lnTo>
                      <a:pt x="351" y="1659"/>
                    </a:lnTo>
                    <a:lnTo>
                      <a:pt x="391" y="1681"/>
                    </a:lnTo>
                    <a:lnTo>
                      <a:pt x="437" y="1697"/>
                    </a:lnTo>
                    <a:lnTo>
                      <a:pt x="487" y="1701"/>
                    </a:lnTo>
                    <a:lnTo>
                      <a:pt x="850" y="1701"/>
                    </a:lnTo>
                    <a:lnTo>
                      <a:pt x="884" y="1705"/>
                    </a:lnTo>
                    <a:lnTo>
                      <a:pt x="912" y="1717"/>
                    </a:lnTo>
                    <a:lnTo>
                      <a:pt x="937" y="1737"/>
                    </a:lnTo>
                    <a:lnTo>
                      <a:pt x="955" y="1760"/>
                    </a:lnTo>
                    <a:lnTo>
                      <a:pt x="967" y="1790"/>
                    </a:lnTo>
                    <a:lnTo>
                      <a:pt x="971" y="1822"/>
                    </a:lnTo>
                    <a:lnTo>
                      <a:pt x="971" y="2550"/>
                    </a:lnTo>
                    <a:lnTo>
                      <a:pt x="967" y="2582"/>
                    </a:lnTo>
                    <a:lnTo>
                      <a:pt x="955" y="2612"/>
                    </a:lnTo>
                    <a:lnTo>
                      <a:pt x="937" y="2636"/>
                    </a:lnTo>
                    <a:lnTo>
                      <a:pt x="912" y="2655"/>
                    </a:lnTo>
                    <a:lnTo>
                      <a:pt x="884" y="2667"/>
                    </a:lnTo>
                    <a:lnTo>
                      <a:pt x="850" y="2671"/>
                    </a:lnTo>
                    <a:lnTo>
                      <a:pt x="487" y="2671"/>
                    </a:lnTo>
                    <a:lnTo>
                      <a:pt x="437" y="2677"/>
                    </a:lnTo>
                    <a:lnTo>
                      <a:pt x="391" y="2691"/>
                    </a:lnTo>
                    <a:lnTo>
                      <a:pt x="351" y="2713"/>
                    </a:lnTo>
                    <a:lnTo>
                      <a:pt x="315" y="2743"/>
                    </a:lnTo>
                    <a:lnTo>
                      <a:pt x="285" y="2779"/>
                    </a:lnTo>
                    <a:lnTo>
                      <a:pt x="263" y="2821"/>
                    </a:lnTo>
                    <a:lnTo>
                      <a:pt x="247" y="2867"/>
                    </a:lnTo>
                    <a:lnTo>
                      <a:pt x="243" y="2915"/>
                    </a:lnTo>
                    <a:lnTo>
                      <a:pt x="247" y="2964"/>
                    </a:lnTo>
                    <a:lnTo>
                      <a:pt x="263" y="3008"/>
                    </a:lnTo>
                    <a:lnTo>
                      <a:pt x="285" y="3050"/>
                    </a:lnTo>
                    <a:lnTo>
                      <a:pt x="315" y="3086"/>
                    </a:lnTo>
                    <a:lnTo>
                      <a:pt x="351" y="3116"/>
                    </a:lnTo>
                    <a:lnTo>
                      <a:pt x="391" y="3138"/>
                    </a:lnTo>
                    <a:lnTo>
                      <a:pt x="437" y="3152"/>
                    </a:lnTo>
                    <a:lnTo>
                      <a:pt x="487" y="3158"/>
                    </a:lnTo>
                    <a:lnTo>
                      <a:pt x="850" y="3158"/>
                    </a:lnTo>
                    <a:lnTo>
                      <a:pt x="884" y="3162"/>
                    </a:lnTo>
                    <a:lnTo>
                      <a:pt x="912" y="3174"/>
                    </a:lnTo>
                    <a:lnTo>
                      <a:pt x="937" y="3194"/>
                    </a:lnTo>
                    <a:lnTo>
                      <a:pt x="955" y="3218"/>
                    </a:lnTo>
                    <a:lnTo>
                      <a:pt x="967" y="3247"/>
                    </a:lnTo>
                    <a:lnTo>
                      <a:pt x="971" y="3279"/>
                    </a:lnTo>
                    <a:lnTo>
                      <a:pt x="971" y="3885"/>
                    </a:lnTo>
                    <a:lnTo>
                      <a:pt x="977" y="3935"/>
                    </a:lnTo>
                    <a:lnTo>
                      <a:pt x="991" y="3981"/>
                    </a:lnTo>
                    <a:lnTo>
                      <a:pt x="1013" y="4021"/>
                    </a:lnTo>
                    <a:lnTo>
                      <a:pt x="1043" y="4057"/>
                    </a:lnTo>
                    <a:lnTo>
                      <a:pt x="1079" y="4087"/>
                    </a:lnTo>
                    <a:lnTo>
                      <a:pt x="1121" y="4109"/>
                    </a:lnTo>
                    <a:lnTo>
                      <a:pt x="1167" y="4125"/>
                    </a:lnTo>
                    <a:lnTo>
                      <a:pt x="1215" y="4129"/>
                    </a:lnTo>
                    <a:lnTo>
                      <a:pt x="1265" y="4125"/>
                    </a:lnTo>
                    <a:lnTo>
                      <a:pt x="1310" y="4109"/>
                    </a:lnTo>
                    <a:lnTo>
                      <a:pt x="1350" y="4087"/>
                    </a:lnTo>
                    <a:lnTo>
                      <a:pt x="1386" y="4057"/>
                    </a:lnTo>
                    <a:lnTo>
                      <a:pt x="1416" y="4021"/>
                    </a:lnTo>
                    <a:lnTo>
                      <a:pt x="1438" y="3981"/>
                    </a:lnTo>
                    <a:lnTo>
                      <a:pt x="1452" y="3935"/>
                    </a:lnTo>
                    <a:lnTo>
                      <a:pt x="1458" y="3885"/>
                    </a:lnTo>
                    <a:lnTo>
                      <a:pt x="1458" y="3279"/>
                    </a:lnTo>
                    <a:lnTo>
                      <a:pt x="1462" y="3247"/>
                    </a:lnTo>
                    <a:lnTo>
                      <a:pt x="1474" y="3218"/>
                    </a:lnTo>
                    <a:lnTo>
                      <a:pt x="1494" y="3194"/>
                    </a:lnTo>
                    <a:lnTo>
                      <a:pt x="1518" y="3174"/>
                    </a:lnTo>
                    <a:lnTo>
                      <a:pt x="1548" y="3162"/>
                    </a:lnTo>
                    <a:lnTo>
                      <a:pt x="1580" y="3158"/>
                    </a:lnTo>
                    <a:lnTo>
                      <a:pt x="2794" y="3158"/>
                    </a:lnTo>
                    <a:lnTo>
                      <a:pt x="2826" y="3162"/>
                    </a:lnTo>
                    <a:lnTo>
                      <a:pt x="2856" y="3174"/>
                    </a:lnTo>
                    <a:lnTo>
                      <a:pt x="2880" y="3194"/>
                    </a:lnTo>
                    <a:lnTo>
                      <a:pt x="2898" y="3218"/>
                    </a:lnTo>
                    <a:lnTo>
                      <a:pt x="2912" y="3247"/>
                    </a:lnTo>
                    <a:lnTo>
                      <a:pt x="2916" y="3279"/>
                    </a:lnTo>
                    <a:lnTo>
                      <a:pt x="2916" y="3885"/>
                    </a:lnTo>
                    <a:lnTo>
                      <a:pt x="2920" y="3935"/>
                    </a:lnTo>
                    <a:lnTo>
                      <a:pt x="2934" y="3981"/>
                    </a:lnTo>
                    <a:lnTo>
                      <a:pt x="2958" y="4021"/>
                    </a:lnTo>
                    <a:lnTo>
                      <a:pt x="2988" y="4057"/>
                    </a:lnTo>
                    <a:lnTo>
                      <a:pt x="3024" y="4087"/>
                    </a:lnTo>
                    <a:lnTo>
                      <a:pt x="3064" y="4109"/>
                    </a:lnTo>
                    <a:lnTo>
                      <a:pt x="3109" y="4125"/>
                    </a:lnTo>
                    <a:lnTo>
                      <a:pt x="3159" y="4129"/>
                    </a:lnTo>
                    <a:lnTo>
                      <a:pt x="3207" y="4125"/>
                    </a:lnTo>
                    <a:lnTo>
                      <a:pt x="3253" y="4109"/>
                    </a:lnTo>
                    <a:lnTo>
                      <a:pt x="3295" y="4087"/>
                    </a:lnTo>
                    <a:lnTo>
                      <a:pt x="3331" y="4057"/>
                    </a:lnTo>
                    <a:lnTo>
                      <a:pt x="3361" y="4021"/>
                    </a:lnTo>
                    <a:lnTo>
                      <a:pt x="3383" y="3981"/>
                    </a:lnTo>
                    <a:lnTo>
                      <a:pt x="3397" y="3935"/>
                    </a:lnTo>
                    <a:lnTo>
                      <a:pt x="3401" y="3885"/>
                    </a:lnTo>
                    <a:lnTo>
                      <a:pt x="3401" y="3279"/>
                    </a:lnTo>
                    <a:lnTo>
                      <a:pt x="3407" y="3247"/>
                    </a:lnTo>
                    <a:lnTo>
                      <a:pt x="3419" y="3218"/>
                    </a:lnTo>
                    <a:lnTo>
                      <a:pt x="3437" y="3194"/>
                    </a:lnTo>
                    <a:lnTo>
                      <a:pt x="3463" y="3174"/>
                    </a:lnTo>
                    <a:lnTo>
                      <a:pt x="3490" y="3162"/>
                    </a:lnTo>
                    <a:lnTo>
                      <a:pt x="3522" y="3158"/>
                    </a:lnTo>
                    <a:lnTo>
                      <a:pt x="3887" y="3158"/>
                    </a:lnTo>
                    <a:lnTo>
                      <a:pt x="3935" y="3152"/>
                    </a:lnTo>
                    <a:lnTo>
                      <a:pt x="3981" y="3138"/>
                    </a:lnTo>
                    <a:lnTo>
                      <a:pt x="4023" y="3116"/>
                    </a:lnTo>
                    <a:lnTo>
                      <a:pt x="4059" y="3086"/>
                    </a:lnTo>
                    <a:lnTo>
                      <a:pt x="4089" y="3050"/>
                    </a:lnTo>
                    <a:lnTo>
                      <a:pt x="4111" y="3008"/>
                    </a:lnTo>
                    <a:lnTo>
                      <a:pt x="4125" y="2964"/>
                    </a:lnTo>
                    <a:lnTo>
                      <a:pt x="4131" y="2915"/>
                    </a:lnTo>
                    <a:lnTo>
                      <a:pt x="4125" y="2867"/>
                    </a:lnTo>
                    <a:lnTo>
                      <a:pt x="4111" y="2821"/>
                    </a:lnTo>
                    <a:lnTo>
                      <a:pt x="4089" y="2779"/>
                    </a:lnTo>
                    <a:lnTo>
                      <a:pt x="4059" y="2743"/>
                    </a:lnTo>
                    <a:lnTo>
                      <a:pt x="4023" y="2713"/>
                    </a:lnTo>
                    <a:lnTo>
                      <a:pt x="3981" y="2691"/>
                    </a:lnTo>
                    <a:lnTo>
                      <a:pt x="3935" y="2677"/>
                    </a:lnTo>
                    <a:lnTo>
                      <a:pt x="3887" y="2671"/>
                    </a:lnTo>
                    <a:lnTo>
                      <a:pt x="3522" y="2671"/>
                    </a:lnTo>
                    <a:lnTo>
                      <a:pt x="3490" y="2667"/>
                    </a:lnTo>
                    <a:lnTo>
                      <a:pt x="3463" y="2655"/>
                    </a:lnTo>
                    <a:lnTo>
                      <a:pt x="3437" y="2636"/>
                    </a:lnTo>
                    <a:lnTo>
                      <a:pt x="3419" y="2612"/>
                    </a:lnTo>
                    <a:lnTo>
                      <a:pt x="3407" y="2584"/>
                    </a:lnTo>
                    <a:lnTo>
                      <a:pt x="3401" y="2550"/>
                    </a:lnTo>
                    <a:lnTo>
                      <a:pt x="3401" y="1822"/>
                    </a:lnTo>
                    <a:lnTo>
                      <a:pt x="3407" y="1790"/>
                    </a:lnTo>
                    <a:lnTo>
                      <a:pt x="3419" y="1760"/>
                    </a:lnTo>
                    <a:lnTo>
                      <a:pt x="3437" y="1737"/>
                    </a:lnTo>
                    <a:lnTo>
                      <a:pt x="3463" y="1717"/>
                    </a:lnTo>
                    <a:lnTo>
                      <a:pt x="3490" y="1705"/>
                    </a:lnTo>
                    <a:lnTo>
                      <a:pt x="3522" y="1701"/>
                    </a:lnTo>
                    <a:lnTo>
                      <a:pt x="3887" y="1701"/>
                    </a:lnTo>
                    <a:lnTo>
                      <a:pt x="3935" y="1697"/>
                    </a:lnTo>
                    <a:lnTo>
                      <a:pt x="3981" y="1681"/>
                    </a:lnTo>
                    <a:lnTo>
                      <a:pt x="4023" y="1659"/>
                    </a:lnTo>
                    <a:lnTo>
                      <a:pt x="4059" y="1629"/>
                    </a:lnTo>
                    <a:lnTo>
                      <a:pt x="4089" y="1593"/>
                    </a:lnTo>
                    <a:lnTo>
                      <a:pt x="4111" y="1553"/>
                    </a:lnTo>
                    <a:lnTo>
                      <a:pt x="4125" y="1507"/>
                    </a:lnTo>
                    <a:lnTo>
                      <a:pt x="4131" y="1457"/>
                    </a:lnTo>
                    <a:lnTo>
                      <a:pt x="4125" y="1410"/>
                    </a:lnTo>
                    <a:lnTo>
                      <a:pt x="4111" y="1364"/>
                    </a:lnTo>
                    <a:lnTo>
                      <a:pt x="4089" y="1322"/>
                    </a:lnTo>
                    <a:lnTo>
                      <a:pt x="4059" y="1286"/>
                    </a:lnTo>
                    <a:lnTo>
                      <a:pt x="4023" y="1256"/>
                    </a:lnTo>
                    <a:lnTo>
                      <a:pt x="3981" y="1234"/>
                    </a:lnTo>
                    <a:lnTo>
                      <a:pt x="3935" y="1220"/>
                    </a:lnTo>
                    <a:lnTo>
                      <a:pt x="3887" y="1214"/>
                    </a:lnTo>
                    <a:lnTo>
                      <a:pt x="3522" y="1214"/>
                    </a:lnTo>
                    <a:lnTo>
                      <a:pt x="3490" y="1210"/>
                    </a:lnTo>
                    <a:lnTo>
                      <a:pt x="3463" y="1198"/>
                    </a:lnTo>
                    <a:lnTo>
                      <a:pt x="3437" y="1180"/>
                    </a:lnTo>
                    <a:lnTo>
                      <a:pt x="3419" y="1154"/>
                    </a:lnTo>
                    <a:lnTo>
                      <a:pt x="3407" y="1127"/>
                    </a:lnTo>
                    <a:lnTo>
                      <a:pt x="3401" y="1093"/>
                    </a:lnTo>
                    <a:lnTo>
                      <a:pt x="3401" y="487"/>
                    </a:lnTo>
                    <a:lnTo>
                      <a:pt x="3397" y="439"/>
                    </a:lnTo>
                    <a:lnTo>
                      <a:pt x="3383" y="393"/>
                    </a:lnTo>
                    <a:lnTo>
                      <a:pt x="3361" y="351"/>
                    </a:lnTo>
                    <a:lnTo>
                      <a:pt x="3331" y="315"/>
                    </a:lnTo>
                    <a:lnTo>
                      <a:pt x="3295" y="285"/>
                    </a:lnTo>
                    <a:lnTo>
                      <a:pt x="3253" y="263"/>
                    </a:lnTo>
                    <a:lnTo>
                      <a:pt x="3207" y="249"/>
                    </a:lnTo>
                    <a:lnTo>
                      <a:pt x="3159" y="244"/>
                    </a:lnTo>
                    <a:lnTo>
                      <a:pt x="3109" y="249"/>
                    </a:lnTo>
                    <a:lnTo>
                      <a:pt x="3064" y="263"/>
                    </a:lnTo>
                    <a:lnTo>
                      <a:pt x="3024" y="285"/>
                    </a:lnTo>
                    <a:lnTo>
                      <a:pt x="2988" y="315"/>
                    </a:lnTo>
                    <a:lnTo>
                      <a:pt x="2958" y="351"/>
                    </a:lnTo>
                    <a:lnTo>
                      <a:pt x="2934" y="393"/>
                    </a:lnTo>
                    <a:lnTo>
                      <a:pt x="2920" y="439"/>
                    </a:lnTo>
                    <a:lnTo>
                      <a:pt x="2916" y="487"/>
                    </a:lnTo>
                    <a:lnTo>
                      <a:pt x="2916" y="1093"/>
                    </a:lnTo>
                    <a:lnTo>
                      <a:pt x="2912" y="1127"/>
                    </a:lnTo>
                    <a:lnTo>
                      <a:pt x="2898" y="1154"/>
                    </a:lnTo>
                    <a:lnTo>
                      <a:pt x="2880" y="1180"/>
                    </a:lnTo>
                    <a:lnTo>
                      <a:pt x="2856" y="1198"/>
                    </a:lnTo>
                    <a:lnTo>
                      <a:pt x="2826" y="1210"/>
                    </a:lnTo>
                    <a:lnTo>
                      <a:pt x="2794" y="1214"/>
                    </a:lnTo>
                    <a:lnTo>
                      <a:pt x="1580" y="1214"/>
                    </a:lnTo>
                    <a:lnTo>
                      <a:pt x="1548" y="1210"/>
                    </a:lnTo>
                    <a:lnTo>
                      <a:pt x="1518" y="1198"/>
                    </a:lnTo>
                    <a:lnTo>
                      <a:pt x="1494" y="1180"/>
                    </a:lnTo>
                    <a:lnTo>
                      <a:pt x="1474" y="1154"/>
                    </a:lnTo>
                    <a:lnTo>
                      <a:pt x="1462" y="1127"/>
                    </a:lnTo>
                    <a:lnTo>
                      <a:pt x="1458" y="1093"/>
                    </a:lnTo>
                    <a:lnTo>
                      <a:pt x="1458" y="487"/>
                    </a:lnTo>
                    <a:lnTo>
                      <a:pt x="1452" y="439"/>
                    </a:lnTo>
                    <a:lnTo>
                      <a:pt x="1438" y="393"/>
                    </a:lnTo>
                    <a:lnTo>
                      <a:pt x="1416" y="351"/>
                    </a:lnTo>
                    <a:lnTo>
                      <a:pt x="1386" y="315"/>
                    </a:lnTo>
                    <a:lnTo>
                      <a:pt x="1350" y="285"/>
                    </a:lnTo>
                    <a:lnTo>
                      <a:pt x="1310" y="263"/>
                    </a:lnTo>
                    <a:lnTo>
                      <a:pt x="1265" y="249"/>
                    </a:lnTo>
                    <a:lnTo>
                      <a:pt x="1215" y="244"/>
                    </a:lnTo>
                    <a:close/>
                    <a:moveTo>
                      <a:pt x="1215" y="0"/>
                    </a:moveTo>
                    <a:lnTo>
                      <a:pt x="1286" y="6"/>
                    </a:lnTo>
                    <a:lnTo>
                      <a:pt x="1354" y="22"/>
                    </a:lnTo>
                    <a:lnTo>
                      <a:pt x="1420" y="46"/>
                    </a:lnTo>
                    <a:lnTo>
                      <a:pt x="1480" y="80"/>
                    </a:lnTo>
                    <a:lnTo>
                      <a:pt x="1534" y="120"/>
                    </a:lnTo>
                    <a:lnTo>
                      <a:pt x="1582" y="168"/>
                    </a:lnTo>
                    <a:lnTo>
                      <a:pt x="1622" y="222"/>
                    </a:lnTo>
                    <a:lnTo>
                      <a:pt x="1655" y="281"/>
                    </a:lnTo>
                    <a:lnTo>
                      <a:pt x="1679" y="347"/>
                    </a:lnTo>
                    <a:lnTo>
                      <a:pt x="1695" y="415"/>
                    </a:lnTo>
                    <a:lnTo>
                      <a:pt x="1701" y="487"/>
                    </a:lnTo>
                    <a:lnTo>
                      <a:pt x="1701" y="973"/>
                    </a:lnTo>
                    <a:lnTo>
                      <a:pt x="2673" y="973"/>
                    </a:lnTo>
                    <a:lnTo>
                      <a:pt x="2673" y="487"/>
                    </a:lnTo>
                    <a:lnTo>
                      <a:pt x="2679" y="415"/>
                    </a:lnTo>
                    <a:lnTo>
                      <a:pt x="2693" y="347"/>
                    </a:lnTo>
                    <a:lnTo>
                      <a:pt x="2719" y="281"/>
                    </a:lnTo>
                    <a:lnTo>
                      <a:pt x="2750" y="222"/>
                    </a:lnTo>
                    <a:lnTo>
                      <a:pt x="2792" y="168"/>
                    </a:lnTo>
                    <a:lnTo>
                      <a:pt x="2840" y="120"/>
                    </a:lnTo>
                    <a:lnTo>
                      <a:pt x="2894" y="80"/>
                    </a:lnTo>
                    <a:lnTo>
                      <a:pt x="2954" y="46"/>
                    </a:lnTo>
                    <a:lnTo>
                      <a:pt x="3018" y="22"/>
                    </a:lnTo>
                    <a:lnTo>
                      <a:pt x="3088" y="6"/>
                    </a:lnTo>
                    <a:lnTo>
                      <a:pt x="3159" y="0"/>
                    </a:lnTo>
                    <a:lnTo>
                      <a:pt x="3231" y="6"/>
                    </a:lnTo>
                    <a:lnTo>
                      <a:pt x="3299" y="22"/>
                    </a:lnTo>
                    <a:lnTo>
                      <a:pt x="3363" y="46"/>
                    </a:lnTo>
                    <a:lnTo>
                      <a:pt x="3423" y="80"/>
                    </a:lnTo>
                    <a:lnTo>
                      <a:pt x="3476" y="120"/>
                    </a:lnTo>
                    <a:lnTo>
                      <a:pt x="3524" y="168"/>
                    </a:lnTo>
                    <a:lnTo>
                      <a:pt x="3566" y="222"/>
                    </a:lnTo>
                    <a:lnTo>
                      <a:pt x="3600" y="281"/>
                    </a:lnTo>
                    <a:lnTo>
                      <a:pt x="3624" y="347"/>
                    </a:lnTo>
                    <a:lnTo>
                      <a:pt x="3640" y="415"/>
                    </a:lnTo>
                    <a:lnTo>
                      <a:pt x="3644" y="487"/>
                    </a:lnTo>
                    <a:lnTo>
                      <a:pt x="3644" y="973"/>
                    </a:lnTo>
                    <a:lnTo>
                      <a:pt x="3887" y="973"/>
                    </a:lnTo>
                    <a:lnTo>
                      <a:pt x="3959" y="977"/>
                    </a:lnTo>
                    <a:lnTo>
                      <a:pt x="4027" y="993"/>
                    </a:lnTo>
                    <a:lnTo>
                      <a:pt x="4093" y="1017"/>
                    </a:lnTo>
                    <a:lnTo>
                      <a:pt x="4153" y="1051"/>
                    </a:lnTo>
                    <a:lnTo>
                      <a:pt x="4206" y="1091"/>
                    </a:lnTo>
                    <a:lnTo>
                      <a:pt x="4254" y="1139"/>
                    </a:lnTo>
                    <a:lnTo>
                      <a:pt x="4294" y="1194"/>
                    </a:lnTo>
                    <a:lnTo>
                      <a:pt x="4328" y="1254"/>
                    </a:lnTo>
                    <a:lnTo>
                      <a:pt x="4352" y="1318"/>
                    </a:lnTo>
                    <a:lnTo>
                      <a:pt x="4368" y="1386"/>
                    </a:lnTo>
                    <a:lnTo>
                      <a:pt x="4374" y="1457"/>
                    </a:lnTo>
                    <a:lnTo>
                      <a:pt x="4368" y="1529"/>
                    </a:lnTo>
                    <a:lnTo>
                      <a:pt x="4352" y="1597"/>
                    </a:lnTo>
                    <a:lnTo>
                      <a:pt x="4328" y="1663"/>
                    </a:lnTo>
                    <a:lnTo>
                      <a:pt x="4294" y="1723"/>
                    </a:lnTo>
                    <a:lnTo>
                      <a:pt x="4254" y="1776"/>
                    </a:lnTo>
                    <a:lnTo>
                      <a:pt x="4206" y="1824"/>
                    </a:lnTo>
                    <a:lnTo>
                      <a:pt x="4153" y="1864"/>
                    </a:lnTo>
                    <a:lnTo>
                      <a:pt x="4093" y="1898"/>
                    </a:lnTo>
                    <a:lnTo>
                      <a:pt x="4027" y="1922"/>
                    </a:lnTo>
                    <a:lnTo>
                      <a:pt x="3959" y="1938"/>
                    </a:lnTo>
                    <a:lnTo>
                      <a:pt x="3887" y="1944"/>
                    </a:lnTo>
                    <a:lnTo>
                      <a:pt x="3644" y="1944"/>
                    </a:lnTo>
                    <a:lnTo>
                      <a:pt x="3644" y="2428"/>
                    </a:lnTo>
                    <a:lnTo>
                      <a:pt x="3887" y="2428"/>
                    </a:lnTo>
                    <a:lnTo>
                      <a:pt x="3959" y="2434"/>
                    </a:lnTo>
                    <a:lnTo>
                      <a:pt x="4027" y="2450"/>
                    </a:lnTo>
                    <a:lnTo>
                      <a:pt x="4093" y="2474"/>
                    </a:lnTo>
                    <a:lnTo>
                      <a:pt x="4153" y="2508"/>
                    </a:lnTo>
                    <a:lnTo>
                      <a:pt x="4206" y="2548"/>
                    </a:lnTo>
                    <a:lnTo>
                      <a:pt x="4254" y="2596"/>
                    </a:lnTo>
                    <a:lnTo>
                      <a:pt x="4294" y="2649"/>
                    </a:lnTo>
                    <a:lnTo>
                      <a:pt x="4328" y="2709"/>
                    </a:lnTo>
                    <a:lnTo>
                      <a:pt x="4352" y="2775"/>
                    </a:lnTo>
                    <a:lnTo>
                      <a:pt x="4368" y="2843"/>
                    </a:lnTo>
                    <a:lnTo>
                      <a:pt x="4374" y="2915"/>
                    </a:lnTo>
                    <a:lnTo>
                      <a:pt x="4368" y="2986"/>
                    </a:lnTo>
                    <a:lnTo>
                      <a:pt x="4352" y="3054"/>
                    </a:lnTo>
                    <a:lnTo>
                      <a:pt x="4328" y="3120"/>
                    </a:lnTo>
                    <a:lnTo>
                      <a:pt x="4294" y="3180"/>
                    </a:lnTo>
                    <a:lnTo>
                      <a:pt x="4254" y="3234"/>
                    </a:lnTo>
                    <a:lnTo>
                      <a:pt x="4206" y="3281"/>
                    </a:lnTo>
                    <a:lnTo>
                      <a:pt x="4153" y="3321"/>
                    </a:lnTo>
                    <a:lnTo>
                      <a:pt x="4093" y="3355"/>
                    </a:lnTo>
                    <a:lnTo>
                      <a:pt x="4027" y="3379"/>
                    </a:lnTo>
                    <a:lnTo>
                      <a:pt x="3959" y="3395"/>
                    </a:lnTo>
                    <a:lnTo>
                      <a:pt x="3887" y="3401"/>
                    </a:lnTo>
                    <a:lnTo>
                      <a:pt x="3644" y="3401"/>
                    </a:lnTo>
                    <a:lnTo>
                      <a:pt x="3644" y="3885"/>
                    </a:lnTo>
                    <a:lnTo>
                      <a:pt x="3640" y="3957"/>
                    </a:lnTo>
                    <a:lnTo>
                      <a:pt x="3624" y="4025"/>
                    </a:lnTo>
                    <a:lnTo>
                      <a:pt x="3600" y="4091"/>
                    </a:lnTo>
                    <a:lnTo>
                      <a:pt x="3566" y="4150"/>
                    </a:lnTo>
                    <a:lnTo>
                      <a:pt x="3524" y="4204"/>
                    </a:lnTo>
                    <a:lnTo>
                      <a:pt x="3476" y="4252"/>
                    </a:lnTo>
                    <a:lnTo>
                      <a:pt x="3423" y="4294"/>
                    </a:lnTo>
                    <a:lnTo>
                      <a:pt x="3363" y="4326"/>
                    </a:lnTo>
                    <a:lnTo>
                      <a:pt x="3299" y="4350"/>
                    </a:lnTo>
                    <a:lnTo>
                      <a:pt x="3231" y="4366"/>
                    </a:lnTo>
                    <a:lnTo>
                      <a:pt x="3159" y="4372"/>
                    </a:lnTo>
                    <a:lnTo>
                      <a:pt x="3088" y="4366"/>
                    </a:lnTo>
                    <a:lnTo>
                      <a:pt x="3018" y="4350"/>
                    </a:lnTo>
                    <a:lnTo>
                      <a:pt x="2954" y="4326"/>
                    </a:lnTo>
                    <a:lnTo>
                      <a:pt x="2894" y="4294"/>
                    </a:lnTo>
                    <a:lnTo>
                      <a:pt x="2840" y="4252"/>
                    </a:lnTo>
                    <a:lnTo>
                      <a:pt x="2792" y="4204"/>
                    </a:lnTo>
                    <a:lnTo>
                      <a:pt x="2750" y="4150"/>
                    </a:lnTo>
                    <a:lnTo>
                      <a:pt x="2719" y="4091"/>
                    </a:lnTo>
                    <a:lnTo>
                      <a:pt x="2693" y="4025"/>
                    </a:lnTo>
                    <a:lnTo>
                      <a:pt x="2679" y="3957"/>
                    </a:lnTo>
                    <a:lnTo>
                      <a:pt x="2673" y="3885"/>
                    </a:lnTo>
                    <a:lnTo>
                      <a:pt x="2673" y="3401"/>
                    </a:lnTo>
                    <a:lnTo>
                      <a:pt x="1701" y="3401"/>
                    </a:lnTo>
                    <a:lnTo>
                      <a:pt x="1701" y="3885"/>
                    </a:lnTo>
                    <a:lnTo>
                      <a:pt x="1695" y="3957"/>
                    </a:lnTo>
                    <a:lnTo>
                      <a:pt x="1679" y="4025"/>
                    </a:lnTo>
                    <a:lnTo>
                      <a:pt x="1655" y="4091"/>
                    </a:lnTo>
                    <a:lnTo>
                      <a:pt x="1622" y="4150"/>
                    </a:lnTo>
                    <a:lnTo>
                      <a:pt x="1582" y="4204"/>
                    </a:lnTo>
                    <a:lnTo>
                      <a:pt x="1534" y="4252"/>
                    </a:lnTo>
                    <a:lnTo>
                      <a:pt x="1480" y="4294"/>
                    </a:lnTo>
                    <a:lnTo>
                      <a:pt x="1420" y="4326"/>
                    </a:lnTo>
                    <a:lnTo>
                      <a:pt x="1354" y="4350"/>
                    </a:lnTo>
                    <a:lnTo>
                      <a:pt x="1286" y="4366"/>
                    </a:lnTo>
                    <a:lnTo>
                      <a:pt x="1215" y="4372"/>
                    </a:lnTo>
                    <a:lnTo>
                      <a:pt x="1143" y="4366"/>
                    </a:lnTo>
                    <a:lnTo>
                      <a:pt x="1075" y="4350"/>
                    </a:lnTo>
                    <a:lnTo>
                      <a:pt x="1011" y="4326"/>
                    </a:lnTo>
                    <a:lnTo>
                      <a:pt x="951" y="4294"/>
                    </a:lnTo>
                    <a:lnTo>
                      <a:pt x="896" y="4252"/>
                    </a:lnTo>
                    <a:lnTo>
                      <a:pt x="848" y="4204"/>
                    </a:lnTo>
                    <a:lnTo>
                      <a:pt x="808" y="4150"/>
                    </a:lnTo>
                    <a:lnTo>
                      <a:pt x="774" y="4091"/>
                    </a:lnTo>
                    <a:lnTo>
                      <a:pt x="750" y="4025"/>
                    </a:lnTo>
                    <a:lnTo>
                      <a:pt x="734" y="3957"/>
                    </a:lnTo>
                    <a:lnTo>
                      <a:pt x="730" y="3885"/>
                    </a:lnTo>
                    <a:lnTo>
                      <a:pt x="730" y="3401"/>
                    </a:lnTo>
                    <a:lnTo>
                      <a:pt x="487" y="3401"/>
                    </a:lnTo>
                    <a:lnTo>
                      <a:pt x="415" y="3395"/>
                    </a:lnTo>
                    <a:lnTo>
                      <a:pt x="347" y="3379"/>
                    </a:lnTo>
                    <a:lnTo>
                      <a:pt x="281" y="3355"/>
                    </a:lnTo>
                    <a:lnTo>
                      <a:pt x="221" y="3321"/>
                    </a:lnTo>
                    <a:lnTo>
                      <a:pt x="168" y="3281"/>
                    </a:lnTo>
                    <a:lnTo>
                      <a:pt x="120" y="3234"/>
                    </a:lnTo>
                    <a:lnTo>
                      <a:pt x="78" y="3180"/>
                    </a:lnTo>
                    <a:lnTo>
                      <a:pt x="46" y="3120"/>
                    </a:lnTo>
                    <a:lnTo>
                      <a:pt x="20" y="3054"/>
                    </a:lnTo>
                    <a:lnTo>
                      <a:pt x="6" y="2986"/>
                    </a:lnTo>
                    <a:lnTo>
                      <a:pt x="0" y="2915"/>
                    </a:lnTo>
                    <a:lnTo>
                      <a:pt x="6" y="2843"/>
                    </a:lnTo>
                    <a:lnTo>
                      <a:pt x="20" y="2775"/>
                    </a:lnTo>
                    <a:lnTo>
                      <a:pt x="46" y="2709"/>
                    </a:lnTo>
                    <a:lnTo>
                      <a:pt x="78" y="2649"/>
                    </a:lnTo>
                    <a:lnTo>
                      <a:pt x="120" y="2596"/>
                    </a:lnTo>
                    <a:lnTo>
                      <a:pt x="168" y="2548"/>
                    </a:lnTo>
                    <a:lnTo>
                      <a:pt x="221" y="2508"/>
                    </a:lnTo>
                    <a:lnTo>
                      <a:pt x="281" y="2474"/>
                    </a:lnTo>
                    <a:lnTo>
                      <a:pt x="347" y="2450"/>
                    </a:lnTo>
                    <a:lnTo>
                      <a:pt x="415" y="2434"/>
                    </a:lnTo>
                    <a:lnTo>
                      <a:pt x="487" y="2428"/>
                    </a:lnTo>
                    <a:lnTo>
                      <a:pt x="730" y="2428"/>
                    </a:lnTo>
                    <a:lnTo>
                      <a:pt x="730" y="1944"/>
                    </a:lnTo>
                    <a:lnTo>
                      <a:pt x="487" y="1944"/>
                    </a:lnTo>
                    <a:lnTo>
                      <a:pt x="415" y="1938"/>
                    </a:lnTo>
                    <a:lnTo>
                      <a:pt x="347" y="1922"/>
                    </a:lnTo>
                    <a:lnTo>
                      <a:pt x="281" y="1898"/>
                    </a:lnTo>
                    <a:lnTo>
                      <a:pt x="221" y="1864"/>
                    </a:lnTo>
                    <a:lnTo>
                      <a:pt x="168" y="1824"/>
                    </a:lnTo>
                    <a:lnTo>
                      <a:pt x="120" y="1776"/>
                    </a:lnTo>
                    <a:lnTo>
                      <a:pt x="78" y="1723"/>
                    </a:lnTo>
                    <a:lnTo>
                      <a:pt x="46" y="1663"/>
                    </a:lnTo>
                    <a:lnTo>
                      <a:pt x="20" y="1597"/>
                    </a:lnTo>
                    <a:lnTo>
                      <a:pt x="6" y="1529"/>
                    </a:lnTo>
                    <a:lnTo>
                      <a:pt x="0" y="1457"/>
                    </a:lnTo>
                    <a:lnTo>
                      <a:pt x="6" y="1386"/>
                    </a:lnTo>
                    <a:lnTo>
                      <a:pt x="20" y="1318"/>
                    </a:lnTo>
                    <a:lnTo>
                      <a:pt x="46" y="1254"/>
                    </a:lnTo>
                    <a:lnTo>
                      <a:pt x="78" y="1194"/>
                    </a:lnTo>
                    <a:lnTo>
                      <a:pt x="120" y="1139"/>
                    </a:lnTo>
                    <a:lnTo>
                      <a:pt x="168" y="1091"/>
                    </a:lnTo>
                    <a:lnTo>
                      <a:pt x="221" y="1051"/>
                    </a:lnTo>
                    <a:lnTo>
                      <a:pt x="281" y="1017"/>
                    </a:lnTo>
                    <a:lnTo>
                      <a:pt x="347" y="993"/>
                    </a:lnTo>
                    <a:lnTo>
                      <a:pt x="415" y="977"/>
                    </a:lnTo>
                    <a:lnTo>
                      <a:pt x="487" y="973"/>
                    </a:lnTo>
                    <a:lnTo>
                      <a:pt x="730" y="973"/>
                    </a:lnTo>
                    <a:lnTo>
                      <a:pt x="730" y="487"/>
                    </a:lnTo>
                    <a:lnTo>
                      <a:pt x="734" y="415"/>
                    </a:lnTo>
                    <a:lnTo>
                      <a:pt x="750" y="347"/>
                    </a:lnTo>
                    <a:lnTo>
                      <a:pt x="774" y="281"/>
                    </a:lnTo>
                    <a:lnTo>
                      <a:pt x="808" y="222"/>
                    </a:lnTo>
                    <a:lnTo>
                      <a:pt x="848" y="168"/>
                    </a:lnTo>
                    <a:lnTo>
                      <a:pt x="896" y="120"/>
                    </a:lnTo>
                    <a:lnTo>
                      <a:pt x="951" y="80"/>
                    </a:lnTo>
                    <a:lnTo>
                      <a:pt x="1011" y="46"/>
                    </a:lnTo>
                    <a:lnTo>
                      <a:pt x="1075" y="22"/>
                    </a:lnTo>
                    <a:lnTo>
                      <a:pt x="1143" y="6"/>
                    </a:lnTo>
                    <a:lnTo>
                      <a:pt x="1215" y="0"/>
                    </a:lnTo>
                    <a:close/>
                  </a:path>
                </a:pathLst>
              </a:custGeom>
              <a:grp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14" name="Freeform 7"/>
              <p:cNvSpPr>
                <a:spLocks noEditPoints="1"/>
              </p:cNvSpPr>
              <p:nvPr/>
            </p:nvSpPr>
            <p:spPr bwMode="auto">
              <a:xfrm>
                <a:off x="6107176" y="3422593"/>
                <a:ext cx="1157288" cy="771525"/>
              </a:xfrm>
              <a:custGeom>
                <a:avLst/>
                <a:gdLst>
                  <a:gd name="T0" fmla="*/ 243 w 1458"/>
                  <a:gd name="T1" fmla="*/ 243 h 970"/>
                  <a:gd name="T2" fmla="*/ 243 w 1458"/>
                  <a:gd name="T3" fmla="*/ 727 h 970"/>
                  <a:gd name="T4" fmla="*/ 1215 w 1458"/>
                  <a:gd name="T5" fmla="*/ 727 h 970"/>
                  <a:gd name="T6" fmla="*/ 1215 w 1458"/>
                  <a:gd name="T7" fmla="*/ 243 h 970"/>
                  <a:gd name="T8" fmla="*/ 243 w 1458"/>
                  <a:gd name="T9" fmla="*/ 243 h 970"/>
                  <a:gd name="T10" fmla="*/ 122 w 1458"/>
                  <a:gd name="T11" fmla="*/ 0 h 970"/>
                  <a:gd name="T12" fmla="*/ 1336 w 1458"/>
                  <a:gd name="T13" fmla="*/ 0 h 970"/>
                  <a:gd name="T14" fmla="*/ 1368 w 1458"/>
                  <a:gd name="T15" fmla="*/ 4 h 970"/>
                  <a:gd name="T16" fmla="*/ 1398 w 1458"/>
                  <a:gd name="T17" fmla="*/ 16 h 970"/>
                  <a:gd name="T18" fmla="*/ 1422 w 1458"/>
                  <a:gd name="T19" fmla="*/ 36 h 970"/>
                  <a:gd name="T20" fmla="*/ 1442 w 1458"/>
                  <a:gd name="T21" fmla="*/ 59 h 970"/>
                  <a:gd name="T22" fmla="*/ 1454 w 1458"/>
                  <a:gd name="T23" fmla="*/ 89 h 970"/>
                  <a:gd name="T24" fmla="*/ 1458 w 1458"/>
                  <a:gd name="T25" fmla="*/ 121 h 970"/>
                  <a:gd name="T26" fmla="*/ 1458 w 1458"/>
                  <a:gd name="T27" fmla="*/ 849 h 970"/>
                  <a:gd name="T28" fmla="*/ 1454 w 1458"/>
                  <a:gd name="T29" fmla="*/ 881 h 970"/>
                  <a:gd name="T30" fmla="*/ 1442 w 1458"/>
                  <a:gd name="T31" fmla="*/ 911 h 970"/>
                  <a:gd name="T32" fmla="*/ 1422 w 1458"/>
                  <a:gd name="T33" fmla="*/ 935 h 970"/>
                  <a:gd name="T34" fmla="*/ 1398 w 1458"/>
                  <a:gd name="T35" fmla="*/ 954 h 970"/>
                  <a:gd name="T36" fmla="*/ 1368 w 1458"/>
                  <a:gd name="T37" fmla="*/ 966 h 970"/>
                  <a:gd name="T38" fmla="*/ 1336 w 1458"/>
                  <a:gd name="T39" fmla="*/ 970 h 970"/>
                  <a:gd name="T40" fmla="*/ 122 w 1458"/>
                  <a:gd name="T41" fmla="*/ 970 h 970"/>
                  <a:gd name="T42" fmla="*/ 90 w 1458"/>
                  <a:gd name="T43" fmla="*/ 966 h 970"/>
                  <a:gd name="T44" fmla="*/ 60 w 1458"/>
                  <a:gd name="T45" fmla="*/ 954 h 970"/>
                  <a:gd name="T46" fmla="*/ 36 w 1458"/>
                  <a:gd name="T47" fmla="*/ 935 h 970"/>
                  <a:gd name="T48" fmla="*/ 16 w 1458"/>
                  <a:gd name="T49" fmla="*/ 911 h 970"/>
                  <a:gd name="T50" fmla="*/ 4 w 1458"/>
                  <a:gd name="T51" fmla="*/ 881 h 970"/>
                  <a:gd name="T52" fmla="*/ 0 w 1458"/>
                  <a:gd name="T53" fmla="*/ 849 h 970"/>
                  <a:gd name="T54" fmla="*/ 0 w 1458"/>
                  <a:gd name="T55" fmla="*/ 121 h 970"/>
                  <a:gd name="T56" fmla="*/ 4 w 1458"/>
                  <a:gd name="T57" fmla="*/ 89 h 970"/>
                  <a:gd name="T58" fmla="*/ 16 w 1458"/>
                  <a:gd name="T59" fmla="*/ 59 h 970"/>
                  <a:gd name="T60" fmla="*/ 36 w 1458"/>
                  <a:gd name="T61" fmla="*/ 36 h 970"/>
                  <a:gd name="T62" fmla="*/ 60 w 1458"/>
                  <a:gd name="T63" fmla="*/ 16 h 970"/>
                  <a:gd name="T64" fmla="*/ 90 w 1458"/>
                  <a:gd name="T65" fmla="*/ 4 h 970"/>
                  <a:gd name="T66" fmla="*/ 122 w 1458"/>
                  <a:gd name="T67"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58" h="970">
                    <a:moveTo>
                      <a:pt x="243" y="243"/>
                    </a:moveTo>
                    <a:lnTo>
                      <a:pt x="243" y="727"/>
                    </a:lnTo>
                    <a:lnTo>
                      <a:pt x="1215" y="727"/>
                    </a:lnTo>
                    <a:lnTo>
                      <a:pt x="1215" y="243"/>
                    </a:lnTo>
                    <a:lnTo>
                      <a:pt x="243" y="243"/>
                    </a:lnTo>
                    <a:close/>
                    <a:moveTo>
                      <a:pt x="122" y="0"/>
                    </a:moveTo>
                    <a:lnTo>
                      <a:pt x="1336" y="0"/>
                    </a:lnTo>
                    <a:lnTo>
                      <a:pt x="1368" y="4"/>
                    </a:lnTo>
                    <a:lnTo>
                      <a:pt x="1398" y="16"/>
                    </a:lnTo>
                    <a:lnTo>
                      <a:pt x="1422" y="36"/>
                    </a:lnTo>
                    <a:lnTo>
                      <a:pt x="1442" y="59"/>
                    </a:lnTo>
                    <a:lnTo>
                      <a:pt x="1454" y="89"/>
                    </a:lnTo>
                    <a:lnTo>
                      <a:pt x="1458" y="121"/>
                    </a:lnTo>
                    <a:lnTo>
                      <a:pt x="1458" y="849"/>
                    </a:lnTo>
                    <a:lnTo>
                      <a:pt x="1454" y="881"/>
                    </a:lnTo>
                    <a:lnTo>
                      <a:pt x="1442" y="911"/>
                    </a:lnTo>
                    <a:lnTo>
                      <a:pt x="1422" y="935"/>
                    </a:lnTo>
                    <a:lnTo>
                      <a:pt x="1398" y="954"/>
                    </a:lnTo>
                    <a:lnTo>
                      <a:pt x="1368" y="966"/>
                    </a:lnTo>
                    <a:lnTo>
                      <a:pt x="1336" y="970"/>
                    </a:lnTo>
                    <a:lnTo>
                      <a:pt x="122" y="970"/>
                    </a:lnTo>
                    <a:lnTo>
                      <a:pt x="90" y="966"/>
                    </a:lnTo>
                    <a:lnTo>
                      <a:pt x="60" y="954"/>
                    </a:lnTo>
                    <a:lnTo>
                      <a:pt x="36" y="935"/>
                    </a:lnTo>
                    <a:lnTo>
                      <a:pt x="16" y="911"/>
                    </a:lnTo>
                    <a:lnTo>
                      <a:pt x="4" y="881"/>
                    </a:lnTo>
                    <a:lnTo>
                      <a:pt x="0" y="849"/>
                    </a:lnTo>
                    <a:lnTo>
                      <a:pt x="0" y="121"/>
                    </a:lnTo>
                    <a:lnTo>
                      <a:pt x="4" y="89"/>
                    </a:lnTo>
                    <a:lnTo>
                      <a:pt x="16" y="59"/>
                    </a:lnTo>
                    <a:lnTo>
                      <a:pt x="36" y="36"/>
                    </a:lnTo>
                    <a:lnTo>
                      <a:pt x="60" y="16"/>
                    </a:lnTo>
                    <a:lnTo>
                      <a:pt x="90" y="4"/>
                    </a:lnTo>
                    <a:lnTo>
                      <a:pt x="122" y="0"/>
                    </a:lnTo>
                    <a:close/>
                  </a:path>
                </a:pathLst>
              </a:custGeom>
              <a:grp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grpSp>
      </p:grpSp>
      <p:grpSp>
        <p:nvGrpSpPr>
          <p:cNvPr id="115" name="组合 114"/>
          <p:cNvGrpSpPr/>
          <p:nvPr/>
        </p:nvGrpSpPr>
        <p:grpSpPr>
          <a:xfrm>
            <a:off x="6537566" y="4575177"/>
            <a:ext cx="756000" cy="756000"/>
            <a:chOff x="1325729" y="4273789"/>
            <a:chExt cx="756000" cy="756000"/>
          </a:xfrm>
        </p:grpSpPr>
        <p:sp>
          <p:nvSpPr>
            <p:cNvPr id="116" name="Oval 28"/>
            <p:cNvSpPr>
              <a:spLocks noChangeAspect="1"/>
            </p:cNvSpPr>
            <p:nvPr/>
          </p:nvSpPr>
          <p:spPr>
            <a:xfrm flipH="1">
              <a:off x="1325729" y="4273789"/>
              <a:ext cx="756000" cy="756000"/>
            </a:xfrm>
            <a:prstGeom prst="ellipse">
              <a:avLst/>
            </a:prstGeom>
            <a:noFill/>
            <a:ln w="12700" cap="flat" cmpd="sng" algn="ctr">
              <a:solidFill>
                <a:srgbClr val="A8ACB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FFFFFF"/>
                </a:solidFill>
                <a:effectLst/>
                <a:uLnTx/>
                <a:uFillTx/>
                <a:cs typeface="+mn-ea"/>
                <a:sym typeface="+mn-lt"/>
              </a:endParaRPr>
            </a:p>
          </p:txBody>
        </p:sp>
        <p:grpSp>
          <p:nvGrpSpPr>
            <p:cNvPr id="117" name="Group 44"/>
            <p:cNvGrpSpPr>
              <a:grpSpLocks noChangeAspect="1"/>
            </p:cNvGrpSpPr>
            <p:nvPr/>
          </p:nvGrpSpPr>
          <p:grpSpPr>
            <a:xfrm>
              <a:off x="1639388" y="4534602"/>
              <a:ext cx="128681" cy="252000"/>
              <a:chOff x="5943600" y="3128963"/>
              <a:chExt cx="304800" cy="596900"/>
            </a:xfrm>
          </p:grpSpPr>
          <p:sp>
            <p:nvSpPr>
              <p:cNvPr id="118" name="Freeform 13"/>
              <p:cNvSpPr>
                <a:spLocks noEditPoints="1"/>
              </p:cNvSpPr>
              <p:nvPr/>
            </p:nvSpPr>
            <p:spPr bwMode="auto">
              <a:xfrm>
                <a:off x="5943600" y="3128963"/>
                <a:ext cx="304800" cy="596900"/>
              </a:xfrm>
              <a:custGeom>
                <a:avLst/>
                <a:gdLst>
                  <a:gd name="T0" fmla="*/ 729 w 1728"/>
                  <a:gd name="T1" fmla="*/ 127 h 3382"/>
                  <a:gd name="T2" fmla="*/ 543 w 1728"/>
                  <a:gd name="T3" fmla="*/ 187 h 3382"/>
                  <a:gd name="T4" fmla="*/ 382 w 1728"/>
                  <a:gd name="T5" fmla="*/ 291 h 3382"/>
                  <a:gd name="T6" fmla="*/ 252 w 1728"/>
                  <a:gd name="T7" fmla="*/ 430 h 3382"/>
                  <a:gd name="T8" fmla="*/ 163 w 1728"/>
                  <a:gd name="T9" fmla="*/ 600 h 3382"/>
                  <a:gd name="T10" fmla="*/ 119 w 1728"/>
                  <a:gd name="T11" fmla="*/ 792 h 3382"/>
                  <a:gd name="T12" fmla="*/ 127 w 1728"/>
                  <a:gd name="T13" fmla="*/ 994 h 3382"/>
                  <a:gd name="T14" fmla="*/ 187 w 1728"/>
                  <a:gd name="T15" fmla="*/ 1179 h 3382"/>
                  <a:gd name="T16" fmla="*/ 292 w 1728"/>
                  <a:gd name="T17" fmla="*/ 1340 h 3382"/>
                  <a:gd name="T18" fmla="*/ 432 w 1728"/>
                  <a:gd name="T19" fmla="*/ 1468 h 3382"/>
                  <a:gd name="T20" fmla="*/ 603 w 1728"/>
                  <a:gd name="T21" fmla="*/ 1558 h 3382"/>
                  <a:gd name="T22" fmla="*/ 796 w 1728"/>
                  <a:gd name="T23" fmla="*/ 1601 h 3382"/>
                  <a:gd name="T24" fmla="*/ 999 w 1728"/>
                  <a:gd name="T25" fmla="*/ 1593 h 3382"/>
                  <a:gd name="T26" fmla="*/ 1185 w 1728"/>
                  <a:gd name="T27" fmla="*/ 1533 h 3382"/>
                  <a:gd name="T28" fmla="*/ 1346 w 1728"/>
                  <a:gd name="T29" fmla="*/ 1429 h 3382"/>
                  <a:gd name="T30" fmla="*/ 1476 w 1728"/>
                  <a:gd name="T31" fmla="*/ 1290 h 3382"/>
                  <a:gd name="T32" fmla="*/ 1565 w 1728"/>
                  <a:gd name="T33" fmla="*/ 1119 h 3382"/>
                  <a:gd name="T34" fmla="*/ 1609 w 1728"/>
                  <a:gd name="T35" fmla="*/ 928 h 3382"/>
                  <a:gd name="T36" fmla="*/ 1601 w 1728"/>
                  <a:gd name="T37" fmla="*/ 726 h 3382"/>
                  <a:gd name="T38" fmla="*/ 1541 w 1728"/>
                  <a:gd name="T39" fmla="*/ 541 h 3382"/>
                  <a:gd name="T40" fmla="*/ 1436 w 1728"/>
                  <a:gd name="T41" fmla="*/ 380 h 3382"/>
                  <a:gd name="T42" fmla="*/ 1296 w 1728"/>
                  <a:gd name="T43" fmla="*/ 251 h 3382"/>
                  <a:gd name="T44" fmla="*/ 1125 w 1728"/>
                  <a:gd name="T45" fmla="*/ 162 h 3382"/>
                  <a:gd name="T46" fmla="*/ 932 w 1728"/>
                  <a:gd name="T47" fmla="*/ 119 h 3382"/>
                  <a:gd name="T48" fmla="*/ 939 w 1728"/>
                  <a:gd name="T49" fmla="*/ 4 h 3382"/>
                  <a:gd name="T50" fmla="*/ 1151 w 1728"/>
                  <a:gd name="T51" fmla="*/ 48 h 3382"/>
                  <a:gd name="T52" fmla="*/ 1340 w 1728"/>
                  <a:gd name="T53" fmla="*/ 143 h 3382"/>
                  <a:gd name="T54" fmla="*/ 1499 w 1728"/>
                  <a:gd name="T55" fmla="*/ 277 h 3382"/>
                  <a:gd name="T56" fmla="*/ 1622 w 1728"/>
                  <a:gd name="T57" fmla="*/ 447 h 3382"/>
                  <a:gd name="T58" fmla="*/ 1700 w 1728"/>
                  <a:gd name="T59" fmla="*/ 643 h 3382"/>
                  <a:gd name="T60" fmla="*/ 1728 w 1728"/>
                  <a:gd name="T61" fmla="*/ 860 h 3382"/>
                  <a:gd name="T62" fmla="*/ 1699 w 1728"/>
                  <a:gd name="T63" fmla="*/ 1079 h 3382"/>
                  <a:gd name="T64" fmla="*/ 1619 w 1728"/>
                  <a:gd name="T65" fmla="*/ 1278 h 3382"/>
                  <a:gd name="T66" fmla="*/ 1494 w 1728"/>
                  <a:gd name="T67" fmla="*/ 1448 h 3382"/>
                  <a:gd name="T68" fmla="*/ 1330 w 1728"/>
                  <a:gd name="T69" fmla="*/ 1582 h 3382"/>
                  <a:gd name="T70" fmla="*/ 1138 w 1728"/>
                  <a:gd name="T71" fmla="*/ 1675 h 3382"/>
                  <a:gd name="T72" fmla="*/ 922 w 1728"/>
                  <a:gd name="T73" fmla="*/ 1717 h 3382"/>
                  <a:gd name="T74" fmla="*/ 911 w 1728"/>
                  <a:gd name="T75" fmla="*/ 3358 h 3382"/>
                  <a:gd name="T76" fmla="*/ 864 w 1728"/>
                  <a:gd name="T77" fmla="*/ 3382 h 3382"/>
                  <a:gd name="T78" fmla="*/ 817 w 1728"/>
                  <a:gd name="T79" fmla="*/ 3358 h 3382"/>
                  <a:gd name="T80" fmla="*/ 806 w 1728"/>
                  <a:gd name="T81" fmla="*/ 1717 h 3382"/>
                  <a:gd name="T82" fmla="*/ 590 w 1728"/>
                  <a:gd name="T83" fmla="*/ 1675 h 3382"/>
                  <a:gd name="T84" fmla="*/ 398 w 1728"/>
                  <a:gd name="T85" fmla="*/ 1582 h 3382"/>
                  <a:gd name="T86" fmla="*/ 234 w 1728"/>
                  <a:gd name="T87" fmla="*/ 1448 h 3382"/>
                  <a:gd name="T88" fmla="*/ 109 w 1728"/>
                  <a:gd name="T89" fmla="*/ 1278 h 3382"/>
                  <a:gd name="T90" fmla="*/ 29 w 1728"/>
                  <a:gd name="T91" fmla="*/ 1079 h 3382"/>
                  <a:gd name="T92" fmla="*/ 0 w 1728"/>
                  <a:gd name="T93" fmla="*/ 860 h 3382"/>
                  <a:gd name="T94" fmla="*/ 28 w 1728"/>
                  <a:gd name="T95" fmla="*/ 643 h 3382"/>
                  <a:gd name="T96" fmla="*/ 106 w 1728"/>
                  <a:gd name="T97" fmla="*/ 447 h 3382"/>
                  <a:gd name="T98" fmla="*/ 229 w 1728"/>
                  <a:gd name="T99" fmla="*/ 277 h 3382"/>
                  <a:gd name="T100" fmla="*/ 388 w 1728"/>
                  <a:gd name="T101" fmla="*/ 143 h 3382"/>
                  <a:gd name="T102" fmla="*/ 577 w 1728"/>
                  <a:gd name="T103" fmla="*/ 48 h 3382"/>
                  <a:gd name="T104" fmla="*/ 789 w 1728"/>
                  <a:gd name="T105" fmla="*/ 4 h 3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8" h="3382">
                    <a:moveTo>
                      <a:pt x="864" y="115"/>
                    </a:moveTo>
                    <a:lnTo>
                      <a:pt x="796" y="119"/>
                    </a:lnTo>
                    <a:lnTo>
                      <a:pt x="729" y="127"/>
                    </a:lnTo>
                    <a:lnTo>
                      <a:pt x="665" y="142"/>
                    </a:lnTo>
                    <a:lnTo>
                      <a:pt x="603" y="162"/>
                    </a:lnTo>
                    <a:lnTo>
                      <a:pt x="543" y="187"/>
                    </a:lnTo>
                    <a:lnTo>
                      <a:pt x="487" y="217"/>
                    </a:lnTo>
                    <a:lnTo>
                      <a:pt x="432" y="251"/>
                    </a:lnTo>
                    <a:lnTo>
                      <a:pt x="382" y="291"/>
                    </a:lnTo>
                    <a:lnTo>
                      <a:pt x="335" y="333"/>
                    </a:lnTo>
                    <a:lnTo>
                      <a:pt x="292" y="380"/>
                    </a:lnTo>
                    <a:lnTo>
                      <a:pt x="252" y="430"/>
                    </a:lnTo>
                    <a:lnTo>
                      <a:pt x="217" y="484"/>
                    </a:lnTo>
                    <a:lnTo>
                      <a:pt x="187" y="541"/>
                    </a:lnTo>
                    <a:lnTo>
                      <a:pt x="163" y="600"/>
                    </a:lnTo>
                    <a:lnTo>
                      <a:pt x="142" y="662"/>
                    </a:lnTo>
                    <a:lnTo>
                      <a:pt x="127" y="726"/>
                    </a:lnTo>
                    <a:lnTo>
                      <a:pt x="119" y="792"/>
                    </a:lnTo>
                    <a:lnTo>
                      <a:pt x="115" y="860"/>
                    </a:lnTo>
                    <a:lnTo>
                      <a:pt x="119" y="928"/>
                    </a:lnTo>
                    <a:lnTo>
                      <a:pt x="127" y="994"/>
                    </a:lnTo>
                    <a:lnTo>
                      <a:pt x="142" y="1058"/>
                    </a:lnTo>
                    <a:lnTo>
                      <a:pt x="163" y="1119"/>
                    </a:lnTo>
                    <a:lnTo>
                      <a:pt x="187" y="1179"/>
                    </a:lnTo>
                    <a:lnTo>
                      <a:pt x="217" y="1235"/>
                    </a:lnTo>
                    <a:lnTo>
                      <a:pt x="252" y="1290"/>
                    </a:lnTo>
                    <a:lnTo>
                      <a:pt x="292" y="1340"/>
                    </a:lnTo>
                    <a:lnTo>
                      <a:pt x="335" y="1386"/>
                    </a:lnTo>
                    <a:lnTo>
                      <a:pt x="382" y="1429"/>
                    </a:lnTo>
                    <a:lnTo>
                      <a:pt x="432" y="1468"/>
                    </a:lnTo>
                    <a:lnTo>
                      <a:pt x="487" y="1503"/>
                    </a:lnTo>
                    <a:lnTo>
                      <a:pt x="543" y="1533"/>
                    </a:lnTo>
                    <a:lnTo>
                      <a:pt x="603" y="1558"/>
                    </a:lnTo>
                    <a:lnTo>
                      <a:pt x="665" y="1578"/>
                    </a:lnTo>
                    <a:lnTo>
                      <a:pt x="729" y="1593"/>
                    </a:lnTo>
                    <a:lnTo>
                      <a:pt x="796" y="1601"/>
                    </a:lnTo>
                    <a:lnTo>
                      <a:pt x="864" y="1604"/>
                    </a:lnTo>
                    <a:lnTo>
                      <a:pt x="932" y="1601"/>
                    </a:lnTo>
                    <a:lnTo>
                      <a:pt x="999" y="1593"/>
                    </a:lnTo>
                    <a:lnTo>
                      <a:pt x="1063" y="1578"/>
                    </a:lnTo>
                    <a:lnTo>
                      <a:pt x="1125" y="1558"/>
                    </a:lnTo>
                    <a:lnTo>
                      <a:pt x="1185" y="1533"/>
                    </a:lnTo>
                    <a:lnTo>
                      <a:pt x="1241" y="1503"/>
                    </a:lnTo>
                    <a:lnTo>
                      <a:pt x="1296" y="1468"/>
                    </a:lnTo>
                    <a:lnTo>
                      <a:pt x="1346" y="1429"/>
                    </a:lnTo>
                    <a:lnTo>
                      <a:pt x="1393" y="1386"/>
                    </a:lnTo>
                    <a:lnTo>
                      <a:pt x="1436" y="1340"/>
                    </a:lnTo>
                    <a:lnTo>
                      <a:pt x="1476" y="1290"/>
                    </a:lnTo>
                    <a:lnTo>
                      <a:pt x="1511" y="1235"/>
                    </a:lnTo>
                    <a:lnTo>
                      <a:pt x="1541" y="1179"/>
                    </a:lnTo>
                    <a:lnTo>
                      <a:pt x="1565" y="1119"/>
                    </a:lnTo>
                    <a:lnTo>
                      <a:pt x="1586" y="1058"/>
                    </a:lnTo>
                    <a:lnTo>
                      <a:pt x="1601" y="994"/>
                    </a:lnTo>
                    <a:lnTo>
                      <a:pt x="1609" y="928"/>
                    </a:lnTo>
                    <a:lnTo>
                      <a:pt x="1613" y="860"/>
                    </a:lnTo>
                    <a:lnTo>
                      <a:pt x="1609" y="792"/>
                    </a:lnTo>
                    <a:lnTo>
                      <a:pt x="1601" y="726"/>
                    </a:lnTo>
                    <a:lnTo>
                      <a:pt x="1586" y="662"/>
                    </a:lnTo>
                    <a:lnTo>
                      <a:pt x="1565" y="600"/>
                    </a:lnTo>
                    <a:lnTo>
                      <a:pt x="1541" y="541"/>
                    </a:lnTo>
                    <a:lnTo>
                      <a:pt x="1511" y="484"/>
                    </a:lnTo>
                    <a:lnTo>
                      <a:pt x="1476" y="430"/>
                    </a:lnTo>
                    <a:lnTo>
                      <a:pt x="1436" y="380"/>
                    </a:lnTo>
                    <a:lnTo>
                      <a:pt x="1393" y="333"/>
                    </a:lnTo>
                    <a:lnTo>
                      <a:pt x="1346" y="291"/>
                    </a:lnTo>
                    <a:lnTo>
                      <a:pt x="1296" y="251"/>
                    </a:lnTo>
                    <a:lnTo>
                      <a:pt x="1241" y="217"/>
                    </a:lnTo>
                    <a:lnTo>
                      <a:pt x="1185" y="187"/>
                    </a:lnTo>
                    <a:lnTo>
                      <a:pt x="1125" y="162"/>
                    </a:lnTo>
                    <a:lnTo>
                      <a:pt x="1063" y="142"/>
                    </a:lnTo>
                    <a:lnTo>
                      <a:pt x="999" y="127"/>
                    </a:lnTo>
                    <a:lnTo>
                      <a:pt x="932" y="119"/>
                    </a:lnTo>
                    <a:lnTo>
                      <a:pt x="864" y="115"/>
                    </a:lnTo>
                    <a:close/>
                    <a:moveTo>
                      <a:pt x="864" y="0"/>
                    </a:moveTo>
                    <a:lnTo>
                      <a:pt x="939" y="4"/>
                    </a:lnTo>
                    <a:lnTo>
                      <a:pt x="1012" y="13"/>
                    </a:lnTo>
                    <a:lnTo>
                      <a:pt x="1082" y="28"/>
                    </a:lnTo>
                    <a:lnTo>
                      <a:pt x="1151" y="48"/>
                    </a:lnTo>
                    <a:lnTo>
                      <a:pt x="1216" y="75"/>
                    </a:lnTo>
                    <a:lnTo>
                      <a:pt x="1280" y="107"/>
                    </a:lnTo>
                    <a:lnTo>
                      <a:pt x="1340" y="143"/>
                    </a:lnTo>
                    <a:lnTo>
                      <a:pt x="1397" y="183"/>
                    </a:lnTo>
                    <a:lnTo>
                      <a:pt x="1450" y="228"/>
                    </a:lnTo>
                    <a:lnTo>
                      <a:pt x="1499" y="277"/>
                    </a:lnTo>
                    <a:lnTo>
                      <a:pt x="1544" y="330"/>
                    </a:lnTo>
                    <a:lnTo>
                      <a:pt x="1586" y="387"/>
                    </a:lnTo>
                    <a:lnTo>
                      <a:pt x="1622" y="447"/>
                    </a:lnTo>
                    <a:lnTo>
                      <a:pt x="1653" y="510"/>
                    </a:lnTo>
                    <a:lnTo>
                      <a:pt x="1680" y="575"/>
                    </a:lnTo>
                    <a:lnTo>
                      <a:pt x="1700" y="643"/>
                    </a:lnTo>
                    <a:lnTo>
                      <a:pt x="1715" y="713"/>
                    </a:lnTo>
                    <a:lnTo>
                      <a:pt x="1725" y="785"/>
                    </a:lnTo>
                    <a:lnTo>
                      <a:pt x="1728" y="860"/>
                    </a:lnTo>
                    <a:lnTo>
                      <a:pt x="1725" y="935"/>
                    </a:lnTo>
                    <a:lnTo>
                      <a:pt x="1715" y="1008"/>
                    </a:lnTo>
                    <a:lnTo>
                      <a:pt x="1699" y="1079"/>
                    </a:lnTo>
                    <a:lnTo>
                      <a:pt x="1678" y="1148"/>
                    </a:lnTo>
                    <a:lnTo>
                      <a:pt x="1651" y="1214"/>
                    </a:lnTo>
                    <a:lnTo>
                      <a:pt x="1619" y="1278"/>
                    </a:lnTo>
                    <a:lnTo>
                      <a:pt x="1582" y="1337"/>
                    </a:lnTo>
                    <a:lnTo>
                      <a:pt x="1540" y="1395"/>
                    </a:lnTo>
                    <a:lnTo>
                      <a:pt x="1494" y="1448"/>
                    </a:lnTo>
                    <a:lnTo>
                      <a:pt x="1442" y="1497"/>
                    </a:lnTo>
                    <a:lnTo>
                      <a:pt x="1389" y="1542"/>
                    </a:lnTo>
                    <a:lnTo>
                      <a:pt x="1330" y="1582"/>
                    </a:lnTo>
                    <a:lnTo>
                      <a:pt x="1269" y="1618"/>
                    </a:lnTo>
                    <a:lnTo>
                      <a:pt x="1205" y="1649"/>
                    </a:lnTo>
                    <a:lnTo>
                      <a:pt x="1138" y="1675"/>
                    </a:lnTo>
                    <a:lnTo>
                      <a:pt x="1068" y="1695"/>
                    </a:lnTo>
                    <a:lnTo>
                      <a:pt x="996" y="1709"/>
                    </a:lnTo>
                    <a:lnTo>
                      <a:pt x="922" y="1717"/>
                    </a:lnTo>
                    <a:lnTo>
                      <a:pt x="922" y="3324"/>
                    </a:lnTo>
                    <a:lnTo>
                      <a:pt x="919" y="3342"/>
                    </a:lnTo>
                    <a:lnTo>
                      <a:pt x="911" y="3358"/>
                    </a:lnTo>
                    <a:lnTo>
                      <a:pt x="898" y="3370"/>
                    </a:lnTo>
                    <a:lnTo>
                      <a:pt x="882" y="3379"/>
                    </a:lnTo>
                    <a:lnTo>
                      <a:pt x="864" y="3382"/>
                    </a:lnTo>
                    <a:lnTo>
                      <a:pt x="846" y="3379"/>
                    </a:lnTo>
                    <a:lnTo>
                      <a:pt x="830" y="3370"/>
                    </a:lnTo>
                    <a:lnTo>
                      <a:pt x="817" y="3358"/>
                    </a:lnTo>
                    <a:lnTo>
                      <a:pt x="809" y="3342"/>
                    </a:lnTo>
                    <a:lnTo>
                      <a:pt x="806" y="3324"/>
                    </a:lnTo>
                    <a:lnTo>
                      <a:pt x="806" y="1717"/>
                    </a:lnTo>
                    <a:lnTo>
                      <a:pt x="732" y="1709"/>
                    </a:lnTo>
                    <a:lnTo>
                      <a:pt x="660" y="1695"/>
                    </a:lnTo>
                    <a:lnTo>
                      <a:pt x="590" y="1675"/>
                    </a:lnTo>
                    <a:lnTo>
                      <a:pt x="523" y="1649"/>
                    </a:lnTo>
                    <a:lnTo>
                      <a:pt x="459" y="1618"/>
                    </a:lnTo>
                    <a:lnTo>
                      <a:pt x="398" y="1582"/>
                    </a:lnTo>
                    <a:lnTo>
                      <a:pt x="339" y="1542"/>
                    </a:lnTo>
                    <a:lnTo>
                      <a:pt x="286" y="1497"/>
                    </a:lnTo>
                    <a:lnTo>
                      <a:pt x="234" y="1448"/>
                    </a:lnTo>
                    <a:lnTo>
                      <a:pt x="188" y="1395"/>
                    </a:lnTo>
                    <a:lnTo>
                      <a:pt x="146" y="1337"/>
                    </a:lnTo>
                    <a:lnTo>
                      <a:pt x="109" y="1278"/>
                    </a:lnTo>
                    <a:lnTo>
                      <a:pt x="77" y="1214"/>
                    </a:lnTo>
                    <a:lnTo>
                      <a:pt x="50" y="1148"/>
                    </a:lnTo>
                    <a:lnTo>
                      <a:pt x="29" y="1079"/>
                    </a:lnTo>
                    <a:lnTo>
                      <a:pt x="13" y="1008"/>
                    </a:lnTo>
                    <a:lnTo>
                      <a:pt x="3" y="935"/>
                    </a:lnTo>
                    <a:lnTo>
                      <a:pt x="0" y="860"/>
                    </a:lnTo>
                    <a:lnTo>
                      <a:pt x="3" y="785"/>
                    </a:lnTo>
                    <a:lnTo>
                      <a:pt x="13" y="713"/>
                    </a:lnTo>
                    <a:lnTo>
                      <a:pt x="28" y="643"/>
                    </a:lnTo>
                    <a:lnTo>
                      <a:pt x="48" y="575"/>
                    </a:lnTo>
                    <a:lnTo>
                      <a:pt x="75" y="510"/>
                    </a:lnTo>
                    <a:lnTo>
                      <a:pt x="106" y="447"/>
                    </a:lnTo>
                    <a:lnTo>
                      <a:pt x="142" y="387"/>
                    </a:lnTo>
                    <a:lnTo>
                      <a:pt x="184" y="330"/>
                    </a:lnTo>
                    <a:lnTo>
                      <a:pt x="229" y="277"/>
                    </a:lnTo>
                    <a:lnTo>
                      <a:pt x="278" y="228"/>
                    </a:lnTo>
                    <a:lnTo>
                      <a:pt x="331" y="183"/>
                    </a:lnTo>
                    <a:lnTo>
                      <a:pt x="388" y="143"/>
                    </a:lnTo>
                    <a:lnTo>
                      <a:pt x="448" y="107"/>
                    </a:lnTo>
                    <a:lnTo>
                      <a:pt x="512" y="75"/>
                    </a:lnTo>
                    <a:lnTo>
                      <a:pt x="577" y="48"/>
                    </a:lnTo>
                    <a:lnTo>
                      <a:pt x="646" y="28"/>
                    </a:lnTo>
                    <a:lnTo>
                      <a:pt x="716" y="13"/>
                    </a:lnTo>
                    <a:lnTo>
                      <a:pt x="789" y="4"/>
                    </a:lnTo>
                    <a:lnTo>
                      <a:pt x="864"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19" name="Freeform 14"/>
              <p:cNvSpPr>
                <a:spLocks noEditPoints="1"/>
              </p:cNvSpPr>
              <p:nvPr/>
            </p:nvSpPr>
            <p:spPr bwMode="auto">
              <a:xfrm>
                <a:off x="6003925" y="3200401"/>
                <a:ext cx="82550" cy="80963"/>
              </a:xfrm>
              <a:custGeom>
                <a:avLst/>
                <a:gdLst>
                  <a:gd name="T0" fmla="*/ 205 w 461"/>
                  <a:gd name="T1" fmla="*/ 118 h 459"/>
                  <a:gd name="T2" fmla="*/ 159 w 461"/>
                  <a:gd name="T3" fmla="*/ 140 h 459"/>
                  <a:gd name="T4" fmla="*/ 128 w 461"/>
                  <a:gd name="T5" fmla="*/ 179 h 459"/>
                  <a:gd name="T6" fmla="*/ 116 w 461"/>
                  <a:gd name="T7" fmla="*/ 230 h 459"/>
                  <a:gd name="T8" fmla="*/ 128 w 461"/>
                  <a:gd name="T9" fmla="*/ 280 h 459"/>
                  <a:gd name="T10" fmla="*/ 159 w 461"/>
                  <a:gd name="T11" fmla="*/ 320 h 459"/>
                  <a:gd name="T12" fmla="*/ 205 w 461"/>
                  <a:gd name="T13" fmla="*/ 341 h 459"/>
                  <a:gd name="T14" fmla="*/ 257 w 461"/>
                  <a:gd name="T15" fmla="*/ 341 h 459"/>
                  <a:gd name="T16" fmla="*/ 303 w 461"/>
                  <a:gd name="T17" fmla="*/ 320 h 459"/>
                  <a:gd name="T18" fmla="*/ 335 w 461"/>
                  <a:gd name="T19" fmla="*/ 280 h 459"/>
                  <a:gd name="T20" fmla="*/ 347 w 461"/>
                  <a:gd name="T21" fmla="*/ 230 h 459"/>
                  <a:gd name="T22" fmla="*/ 335 w 461"/>
                  <a:gd name="T23" fmla="*/ 179 h 459"/>
                  <a:gd name="T24" fmla="*/ 303 w 461"/>
                  <a:gd name="T25" fmla="*/ 140 h 459"/>
                  <a:gd name="T26" fmla="*/ 257 w 461"/>
                  <a:gd name="T27" fmla="*/ 118 h 459"/>
                  <a:gd name="T28" fmla="*/ 231 w 461"/>
                  <a:gd name="T29" fmla="*/ 0 h 459"/>
                  <a:gd name="T30" fmla="*/ 304 w 461"/>
                  <a:gd name="T31" fmla="*/ 12 h 459"/>
                  <a:gd name="T32" fmla="*/ 367 w 461"/>
                  <a:gd name="T33" fmla="*/ 45 h 459"/>
                  <a:gd name="T34" fmla="*/ 416 w 461"/>
                  <a:gd name="T35" fmla="*/ 94 h 459"/>
                  <a:gd name="T36" fmla="*/ 449 w 461"/>
                  <a:gd name="T37" fmla="*/ 158 h 459"/>
                  <a:gd name="T38" fmla="*/ 461 w 461"/>
                  <a:gd name="T39" fmla="*/ 230 h 459"/>
                  <a:gd name="T40" fmla="*/ 449 w 461"/>
                  <a:gd name="T41" fmla="*/ 303 h 459"/>
                  <a:gd name="T42" fmla="*/ 416 w 461"/>
                  <a:gd name="T43" fmla="*/ 365 h 459"/>
                  <a:gd name="T44" fmla="*/ 367 w 461"/>
                  <a:gd name="T45" fmla="*/ 414 h 459"/>
                  <a:gd name="T46" fmla="*/ 304 w 461"/>
                  <a:gd name="T47" fmla="*/ 447 h 459"/>
                  <a:gd name="T48" fmla="*/ 231 w 461"/>
                  <a:gd name="T49" fmla="*/ 459 h 459"/>
                  <a:gd name="T50" fmla="*/ 159 w 461"/>
                  <a:gd name="T51" fmla="*/ 447 h 459"/>
                  <a:gd name="T52" fmla="*/ 94 w 461"/>
                  <a:gd name="T53" fmla="*/ 414 h 459"/>
                  <a:gd name="T54" fmla="*/ 45 w 461"/>
                  <a:gd name="T55" fmla="*/ 365 h 459"/>
                  <a:gd name="T56" fmla="*/ 12 w 461"/>
                  <a:gd name="T57" fmla="*/ 303 h 459"/>
                  <a:gd name="T58" fmla="*/ 0 w 461"/>
                  <a:gd name="T59" fmla="*/ 230 h 459"/>
                  <a:gd name="T60" fmla="*/ 12 w 461"/>
                  <a:gd name="T61" fmla="*/ 158 h 459"/>
                  <a:gd name="T62" fmla="*/ 45 w 461"/>
                  <a:gd name="T63" fmla="*/ 94 h 459"/>
                  <a:gd name="T64" fmla="*/ 94 w 461"/>
                  <a:gd name="T65" fmla="*/ 45 h 459"/>
                  <a:gd name="T66" fmla="*/ 159 w 461"/>
                  <a:gd name="T67" fmla="*/ 12 h 459"/>
                  <a:gd name="T68" fmla="*/ 231 w 461"/>
                  <a:gd name="T6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1" h="459">
                    <a:moveTo>
                      <a:pt x="231" y="115"/>
                    </a:moveTo>
                    <a:lnTo>
                      <a:pt x="205" y="118"/>
                    </a:lnTo>
                    <a:lnTo>
                      <a:pt x="180" y="127"/>
                    </a:lnTo>
                    <a:lnTo>
                      <a:pt x="159" y="140"/>
                    </a:lnTo>
                    <a:lnTo>
                      <a:pt x="140" y="158"/>
                    </a:lnTo>
                    <a:lnTo>
                      <a:pt x="128" y="179"/>
                    </a:lnTo>
                    <a:lnTo>
                      <a:pt x="119" y="204"/>
                    </a:lnTo>
                    <a:lnTo>
                      <a:pt x="116" y="230"/>
                    </a:lnTo>
                    <a:lnTo>
                      <a:pt x="119" y="256"/>
                    </a:lnTo>
                    <a:lnTo>
                      <a:pt x="128" y="280"/>
                    </a:lnTo>
                    <a:lnTo>
                      <a:pt x="140" y="301"/>
                    </a:lnTo>
                    <a:lnTo>
                      <a:pt x="159" y="320"/>
                    </a:lnTo>
                    <a:lnTo>
                      <a:pt x="180" y="332"/>
                    </a:lnTo>
                    <a:lnTo>
                      <a:pt x="205" y="341"/>
                    </a:lnTo>
                    <a:lnTo>
                      <a:pt x="231" y="344"/>
                    </a:lnTo>
                    <a:lnTo>
                      <a:pt x="257" y="341"/>
                    </a:lnTo>
                    <a:lnTo>
                      <a:pt x="282" y="332"/>
                    </a:lnTo>
                    <a:lnTo>
                      <a:pt x="303" y="320"/>
                    </a:lnTo>
                    <a:lnTo>
                      <a:pt x="321" y="301"/>
                    </a:lnTo>
                    <a:lnTo>
                      <a:pt x="335" y="280"/>
                    </a:lnTo>
                    <a:lnTo>
                      <a:pt x="344" y="256"/>
                    </a:lnTo>
                    <a:lnTo>
                      <a:pt x="347" y="230"/>
                    </a:lnTo>
                    <a:lnTo>
                      <a:pt x="344" y="204"/>
                    </a:lnTo>
                    <a:lnTo>
                      <a:pt x="335" y="179"/>
                    </a:lnTo>
                    <a:lnTo>
                      <a:pt x="321" y="158"/>
                    </a:lnTo>
                    <a:lnTo>
                      <a:pt x="303" y="140"/>
                    </a:lnTo>
                    <a:lnTo>
                      <a:pt x="282" y="127"/>
                    </a:lnTo>
                    <a:lnTo>
                      <a:pt x="257" y="118"/>
                    </a:lnTo>
                    <a:lnTo>
                      <a:pt x="231" y="115"/>
                    </a:lnTo>
                    <a:close/>
                    <a:moveTo>
                      <a:pt x="231" y="0"/>
                    </a:moveTo>
                    <a:lnTo>
                      <a:pt x="269" y="4"/>
                    </a:lnTo>
                    <a:lnTo>
                      <a:pt x="304" y="12"/>
                    </a:lnTo>
                    <a:lnTo>
                      <a:pt x="337" y="26"/>
                    </a:lnTo>
                    <a:lnTo>
                      <a:pt x="367" y="45"/>
                    </a:lnTo>
                    <a:lnTo>
                      <a:pt x="394" y="67"/>
                    </a:lnTo>
                    <a:lnTo>
                      <a:pt x="416" y="94"/>
                    </a:lnTo>
                    <a:lnTo>
                      <a:pt x="436" y="125"/>
                    </a:lnTo>
                    <a:lnTo>
                      <a:pt x="449" y="158"/>
                    </a:lnTo>
                    <a:lnTo>
                      <a:pt x="458" y="193"/>
                    </a:lnTo>
                    <a:lnTo>
                      <a:pt x="461" y="230"/>
                    </a:lnTo>
                    <a:lnTo>
                      <a:pt x="458" y="267"/>
                    </a:lnTo>
                    <a:lnTo>
                      <a:pt x="449" y="303"/>
                    </a:lnTo>
                    <a:lnTo>
                      <a:pt x="436" y="335"/>
                    </a:lnTo>
                    <a:lnTo>
                      <a:pt x="416" y="365"/>
                    </a:lnTo>
                    <a:lnTo>
                      <a:pt x="394" y="392"/>
                    </a:lnTo>
                    <a:lnTo>
                      <a:pt x="367" y="414"/>
                    </a:lnTo>
                    <a:lnTo>
                      <a:pt x="337" y="433"/>
                    </a:lnTo>
                    <a:lnTo>
                      <a:pt x="304" y="447"/>
                    </a:lnTo>
                    <a:lnTo>
                      <a:pt x="269" y="456"/>
                    </a:lnTo>
                    <a:lnTo>
                      <a:pt x="231" y="459"/>
                    </a:lnTo>
                    <a:lnTo>
                      <a:pt x="194" y="456"/>
                    </a:lnTo>
                    <a:lnTo>
                      <a:pt x="159" y="447"/>
                    </a:lnTo>
                    <a:lnTo>
                      <a:pt x="125" y="433"/>
                    </a:lnTo>
                    <a:lnTo>
                      <a:pt x="94" y="414"/>
                    </a:lnTo>
                    <a:lnTo>
                      <a:pt x="68" y="392"/>
                    </a:lnTo>
                    <a:lnTo>
                      <a:pt x="45" y="365"/>
                    </a:lnTo>
                    <a:lnTo>
                      <a:pt x="26" y="335"/>
                    </a:lnTo>
                    <a:lnTo>
                      <a:pt x="12" y="303"/>
                    </a:lnTo>
                    <a:lnTo>
                      <a:pt x="4" y="267"/>
                    </a:lnTo>
                    <a:lnTo>
                      <a:pt x="0" y="230"/>
                    </a:lnTo>
                    <a:lnTo>
                      <a:pt x="4" y="193"/>
                    </a:lnTo>
                    <a:lnTo>
                      <a:pt x="12" y="158"/>
                    </a:lnTo>
                    <a:lnTo>
                      <a:pt x="26" y="125"/>
                    </a:lnTo>
                    <a:lnTo>
                      <a:pt x="45" y="94"/>
                    </a:lnTo>
                    <a:lnTo>
                      <a:pt x="68" y="67"/>
                    </a:lnTo>
                    <a:lnTo>
                      <a:pt x="94" y="45"/>
                    </a:lnTo>
                    <a:lnTo>
                      <a:pt x="125" y="26"/>
                    </a:lnTo>
                    <a:lnTo>
                      <a:pt x="159" y="12"/>
                    </a:lnTo>
                    <a:lnTo>
                      <a:pt x="194" y="4"/>
                    </a:lnTo>
                    <a:lnTo>
                      <a:pt x="231"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grpSp>
      </p:grpSp>
      <p:grpSp>
        <p:nvGrpSpPr>
          <p:cNvPr id="120" name="组合 119"/>
          <p:cNvGrpSpPr/>
          <p:nvPr/>
        </p:nvGrpSpPr>
        <p:grpSpPr>
          <a:xfrm>
            <a:off x="7675238" y="4573476"/>
            <a:ext cx="756000" cy="756000"/>
            <a:chOff x="2463401" y="4272088"/>
            <a:chExt cx="756000" cy="756000"/>
          </a:xfrm>
        </p:grpSpPr>
        <p:sp>
          <p:nvSpPr>
            <p:cNvPr id="121" name="Oval 27"/>
            <p:cNvSpPr>
              <a:spLocks noChangeAspect="1"/>
            </p:cNvSpPr>
            <p:nvPr/>
          </p:nvSpPr>
          <p:spPr>
            <a:xfrm flipH="1">
              <a:off x="2463401" y="4272088"/>
              <a:ext cx="756000" cy="756000"/>
            </a:xfrm>
            <a:prstGeom prst="ellipse">
              <a:avLst/>
            </a:prstGeom>
            <a:noFill/>
            <a:ln w="12700" cap="flat" cmpd="sng" algn="ctr">
              <a:solidFill>
                <a:srgbClr val="A8ACB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FFFFFF"/>
                </a:solidFill>
                <a:effectLst/>
                <a:uLnTx/>
                <a:uFillTx/>
                <a:cs typeface="+mn-ea"/>
                <a:sym typeface="+mn-lt"/>
              </a:endParaRPr>
            </a:p>
          </p:txBody>
        </p:sp>
        <p:grpSp>
          <p:nvGrpSpPr>
            <p:cNvPr id="122" name="Group 73"/>
            <p:cNvGrpSpPr>
              <a:grpSpLocks noChangeAspect="1"/>
            </p:cNvGrpSpPr>
            <p:nvPr/>
          </p:nvGrpSpPr>
          <p:grpSpPr>
            <a:xfrm>
              <a:off x="2729712" y="4534602"/>
              <a:ext cx="246063" cy="252000"/>
              <a:chOff x="5348288" y="2809875"/>
              <a:chExt cx="592138" cy="606425"/>
            </a:xfrm>
          </p:grpSpPr>
          <p:sp>
            <p:nvSpPr>
              <p:cNvPr id="123" name="Freeform 19"/>
              <p:cNvSpPr>
                <a:spLocks noEditPoints="1"/>
              </p:cNvSpPr>
              <p:nvPr/>
            </p:nvSpPr>
            <p:spPr bwMode="auto">
              <a:xfrm>
                <a:off x="5592763" y="3305175"/>
                <a:ext cx="82550" cy="80963"/>
              </a:xfrm>
              <a:custGeom>
                <a:avLst/>
                <a:gdLst>
                  <a:gd name="T0" fmla="*/ 205 w 464"/>
                  <a:gd name="T1" fmla="*/ 118 h 458"/>
                  <a:gd name="T2" fmla="*/ 160 w 464"/>
                  <a:gd name="T3" fmla="*/ 140 h 458"/>
                  <a:gd name="T4" fmla="*/ 128 w 464"/>
                  <a:gd name="T5" fmla="*/ 180 h 458"/>
                  <a:gd name="T6" fmla="*/ 116 w 464"/>
                  <a:gd name="T7" fmla="*/ 230 h 458"/>
                  <a:gd name="T8" fmla="*/ 128 w 464"/>
                  <a:gd name="T9" fmla="*/ 280 h 458"/>
                  <a:gd name="T10" fmla="*/ 160 w 464"/>
                  <a:gd name="T11" fmla="*/ 319 h 458"/>
                  <a:gd name="T12" fmla="*/ 205 w 464"/>
                  <a:gd name="T13" fmla="*/ 341 h 458"/>
                  <a:gd name="T14" fmla="*/ 259 w 464"/>
                  <a:gd name="T15" fmla="*/ 341 h 458"/>
                  <a:gd name="T16" fmla="*/ 304 w 464"/>
                  <a:gd name="T17" fmla="*/ 319 h 458"/>
                  <a:gd name="T18" fmla="*/ 336 w 464"/>
                  <a:gd name="T19" fmla="*/ 280 h 458"/>
                  <a:gd name="T20" fmla="*/ 348 w 464"/>
                  <a:gd name="T21" fmla="*/ 230 h 458"/>
                  <a:gd name="T22" fmla="*/ 336 w 464"/>
                  <a:gd name="T23" fmla="*/ 180 h 458"/>
                  <a:gd name="T24" fmla="*/ 304 w 464"/>
                  <a:gd name="T25" fmla="*/ 140 h 458"/>
                  <a:gd name="T26" fmla="*/ 259 w 464"/>
                  <a:gd name="T27" fmla="*/ 118 h 458"/>
                  <a:gd name="T28" fmla="*/ 232 w 464"/>
                  <a:gd name="T29" fmla="*/ 0 h 458"/>
                  <a:gd name="T30" fmla="*/ 305 w 464"/>
                  <a:gd name="T31" fmla="*/ 12 h 458"/>
                  <a:gd name="T32" fmla="*/ 368 w 464"/>
                  <a:gd name="T33" fmla="*/ 45 h 458"/>
                  <a:gd name="T34" fmla="*/ 419 w 464"/>
                  <a:gd name="T35" fmla="*/ 95 h 458"/>
                  <a:gd name="T36" fmla="*/ 452 w 464"/>
                  <a:gd name="T37" fmla="*/ 157 h 458"/>
                  <a:gd name="T38" fmla="*/ 464 w 464"/>
                  <a:gd name="T39" fmla="*/ 230 h 458"/>
                  <a:gd name="T40" fmla="*/ 452 w 464"/>
                  <a:gd name="T41" fmla="*/ 302 h 458"/>
                  <a:gd name="T42" fmla="*/ 419 w 464"/>
                  <a:gd name="T43" fmla="*/ 365 h 458"/>
                  <a:gd name="T44" fmla="*/ 368 w 464"/>
                  <a:gd name="T45" fmla="*/ 415 h 458"/>
                  <a:gd name="T46" fmla="*/ 305 w 464"/>
                  <a:gd name="T47" fmla="*/ 447 h 458"/>
                  <a:gd name="T48" fmla="*/ 232 w 464"/>
                  <a:gd name="T49" fmla="*/ 458 h 458"/>
                  <a:gd name="T50" fmla="*/ 159 w 464"/>
                  <a:gd name="T51" fmla="*/ 447 h 458"/>
                  <a:gd name="T52" fmla="*/ 95 w 464"/>
                  <a:gd name="T53" fmla="*/ 415 h 458"/>
                  <a:gd name="T54" fmla="*/ 45 w 464"/>
                  <a:gd name="T55" fmla="*/ 365 h 458"/>
                  <a:gd name="T56" fmla="*/ 12 w 464"/>
                  <a:gd name="T57" fmla="*/ 302 h 458"/>
                  <a:gd name="T58" fmla="*/ 0 w 464"/>
                  <a:gd name="T59" fmla="*/ 230 h 458"/>
                  <a:gd name="T60" fmla="*/ 12 w 464"/>
                  <a:gd name="T61" fmla="*/ 157 h 458"/>
                  <a:gd name="T62" fmla="*/ 45 w 464"/>
                  <a:gd name="T63" fmla="*/ 95 h 458"/>
                  <a:gd name="T64" fmla="*/ 95 w 464"/>
                  <a:gd name="T65" fmla="*/ 45 h 458"/>
                  <a:gd name="T66" fmla="*/ 159 w 464"/>
                  <a:gd name="T67" fmla="*/ 12 h 458"/>
                  <a:gd name="T68" fmla="*/ 232 w 464"/>
                  <a:gd name="T69"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4" h="458">
                    <a:moveTo>
                      <a:pt x="232" y="115"/>
                    </a:moveTo>
                    <a:lnTo>
                      <a:pt x="205" y="118"/>
                    </a:lnTo>
                    <a:lnTo>
                      <a:pt x="181" y="127"/>
                    </a:lnTo>
                    <a:lnTo>
                      <a:pt x="160" y="140"/>
                    </a:lnTo>
                    <a:lnTo>
                      <a:pt x="142" y="158"/>
                    </a:lnTo>
                    <a:lnTo>
                      <a:pt x="128" y="180"/>
                    </a:lnTo>
                    <a:lnTo>
                      <a:pt x="119" y="203"/>
                    </a:lnTo>
                    <a:lnTo>
                      <a:pt x="116" y="230"/>
                    </a:lnTo>
                    <a:lnTo>
                      <a:pt x="119" y="255"/>
                    </a:lnTo>
                    <a:lnTo>
                      <a:pt x="128" y="280"/>
                    </a:lnTo>
                    <a:lnTo>
                      <a:pt x="142" y="301"/>
                    </a:lnTo>
                    <a:lnTo>
                      <a:pt x="160" y="319"/>
                    </a:lnTo>
                    <a:lnTo>
                      <a:pt x="181" y="333"/>
                    </a:lnTo>
                    <a:lnTo>
                      <a:pt x="205" y="341"/>
                    </a:lnTo>
                    <a:lnTo>
                      <a:pt x="232" y="345"/>
                    </a:lnTo>
                    <a:lnTo>
                      <a:pt x="259" y="341"/>
                    </a:lnTo>
                    <a:lnTo>
                      <a:pt x="282" y="333"/>
                    </a:lnTo>
                    <a:lnTo>
                      <a:pt x="304" y="319"/>
                    </a:lnTo>
                    <a:lnTo>
                      <a:pt x="322" y="301"/>
                    </a:lnTo>
                    <a:lnTo>
                      <a:pt x="336" y="280"/>
                    </a:lnTo>
                    <a:lnTo>
                      <a:pt x="345" y="255"/>
                    </a:lnTo>
                    <a:lnTo>
                      <a:pt x="348" y="230"/>
                    </a:lnTo>
                    <a:lnTo>
                      <a:pt x="345" y="203"/>
                    </a:lnTo>
                    <a:lnTo>
                      <a:pt x="336" y="180"/>
                    </a:lnTo>
                    <a:lnTo>
                      <a:pt x="322" y="158"/>
                    </a:lnTo>
                    <a:lnTo>
                      <a:pt x="304" y="140"/>
                    </a:lnTo>
                    <a:lnTo>
                      <a:pt x="282" y="127"/>
                    </a:lnTo>
                    <a:lnTo>
                      <a:pt x="259" y="118"/>
                    </a:lnTo>
                    <a:lnTo>
                      <a:pt x="232" y="115"/>
                    </a:lnTo>
                    <a:close/>
                    <a:moveTo>
                      <a:pt x="232" y="0"/>
                    </a:moveTo>
                    <a:lnTo>
                      <a:pt x="270" y="3"/>
                    </a:lnTo>
                    <a:lnTo>
                      <a:pt x="305" y="12"/>
                    </a:lnTo>
                    <a:lnTo>
                      <a:pt x="338" y="26"/>
                    </a:lnTo>
                    <a:lnTo>
                      <a:pt x="368" y="45"/>
                    </a:lnTo>
                    <a:lnTo>
                      <a:pt x="395" y="68"/>
                    </a:lnTo>
                    <a:lnTo>
                      <a:pt x="419" y="95"/>
                    </a:lnTo>
                    <a:lnTo>
                      <a:pt x="437" y="124"/>
                    </a:lnTo>
                    <a:lnTo>
                      <a:pt x="452" y="157"/>
                    </a:lnTo>
                    <a:lnTo>
                      <a:pt x="461" y="193"/>
                    </a:lnTo>
                    <a:lnTo>
                      <a:pt x="464" y="230"/>
                    </a:lnTo>
                    <a:lnTo>
                      <a:pt x="461" y="267"/>
                    </a:lnTo>
                    <a:lnTo>
                      <a:pt x="452" y="302"/>
                    </a:lnTo>
                    <a:lnTo>
                      <a:pt x="437" y="335"/>
                    </a:lnTo>
                    <a:lnTo>
                      <a:pt x="419" y="365"/>
                    </a:lnTo>
                    <a:lnTo>
                      <a:pt x="395" y="391"/>
                    </a:lnTo>
                    <a:lnTo>
                      <a:pt x="368" y="415"/>
                    </a:lnTo>
                    <a:lnTo>
                      <a:pt x="338" y="433"/>
                    </a:lnTo>
                    <a:lnTo>
                      <a:pt x="305" y="447"/>
                    </a:lnTo>
                    <a:lnTo>
                      <a:pt x="270" y="456"/>
                    </a:lnTo>
                    <a:lnTo>
                      <a:pt x="232" y="458"/>
                    </a:lnTo>
                    <a:lnTo>
                      <a:pt x="194" y="456"/>
                    </a:lnTo>
                    <a:lnTo>
                      <a:pt x="159" y="447"/>
                    </a:lnTo>
                    <a:lnTo>
                      <a:pt x="126" y="433"/>
                    </a:lnTo>
                    <a:lnTo>
                      <a:pt x="95" y="415"/>
                    </a:lnTo>
                    <a:lnTo>
                      <a:pt x="69" y="391"/>
                    </a:lnTo>
                    <a:lnTo>
                      <a:pt x="45" y="365"/>
                    </a:lnTo>
                    <a:lnTo>
                      <a:pt x="26" y="335"/>
                    </a:lnTo>
                    <a:lnTo>
                      <a:pt x="12" y="302"/>
                    </a:lnTo>
                    <a:lnTo>
                      <a:pt x="3" y="267"/>
                    </a:lnTo>
                    <a:lnTo>
                      <a:pt x="0" y="230"/>
                    </a:lnTo>
                    <a:lnTo>
                      <a:pt x="3" y="193"/>
                    </a:lnTo>
                    <a:lnTo>
                      <a:pt x="12" y="157"/>
                    </a:lnTo>
                    <a:lnTo>
                      <a:pt x="26" y="124"/>
                    </a:lnTo>
                    <a:lnTo>
                      <a:pt x="45" y="95"/>
                    </a:lnTo>
                    <a:lnTo>
                      <a:pt x="69" y="68"/>
                    </a:lnTo>
                    <a:lnTo>
                      <a:pt x="95" y="45"/>
                    </a:lnTo>
                    <a:lnTo>
                      <a:pt x="126" y="26"/>
                    </a:lnTo>
                    <a:lnTo>
                      <a:pt x="159" y="12"/>
                    </a:lnTo>
                    <a:lnTo>
                      <a:pt x="194" y="3"/>
                    </a:lnTo>
                    <a:lnTo>
                      <a:pt x="232"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24" name="Freeform 20"/>
              <p:cNvSpPr/>
              <p:nvPr/>
            </p:nvSpPr>
            <p:spPr bwMode="auto">
              <a:xfrm>
                <a:off x="5592763" y="2840038"/>
                <a:ext cx="61913" cy="20638"/>
              </a:xfrm>
              <a:custGeom>
                <a:avLst/>
                <a:gdLst>
                  <a:gd name="T0" fmla="*/ 58 w 348"/>
                  <a:gd name="T1" fmla="*/ 0 h 115"/>
                  <a:gd name="T2" fmla="*/ 290 w 348"/>
                  <a:gd name="T3" fmla="*/ 0 h 115"/>
                  <a:gd name="T4" fmla="*/ 308 w 348"/>
                  <a:gd name="T5" fmla="*/ 4 h 115"/>
                  <a:gd name="T6" fmla="*/ 324 w 348"/>
                  <a:gd name="T7" fmla="*/ 11 h 115"/>
                  <a:gd name="T8" fmla="*/ 336 w 348"/>
                  <a:gd name="T9" fmla="*/ 24 h 115"/>
                  <a:gd name="T10" fmla="*/ 345 w 348"/>
                  <a:gd name="T11" fmla="*/ 40 h 115"/>
                  <a:gd name="T12" fmla="*/ 348 w 348"/>
                  <a:gd name="T13" fmla="*/ 58 h 115"/>
                  <a:gd name="T14" fmla="*/ 345 w 348"/>
                  <a:gd name="T15" fmla="*/ 76 h 115"/>
                  <a:gd name="T16" fmla="*/ 336 w 348"/>
                  <a:gd name="T17" fmla="*/ 92 h 115"/>
                  <a:gd name="T18" fmla="*/ 324 w 348"/>
                  <a:gd name="T19" fmla="*/ 103 h 115"/>
                  <a:gd name="T20" fmla="*/ 308 w 348"/>
                  <a:gd name="T21" fmla="*/ 112 h 115"/>
                  <a:gd name="T22" fmla="*/ 290 w 348"/>
                  <a:gd name="T23" fmla="*/ 115 h 115"/>
                  <a:gd name="T24" fmla="*/ 58 w 348"/>
                  <a:gd name="T25" fmla="*/ 115 h 115"/>
                  <a:gd name="T26" fmla="*/ 40 w 348"/>
                  <a:gd name="T27" fmla="*/ 112 h 115"/>
                  <a:gd name="T28" fmla="*/ 23 w 348"/>
                  <a:gd name="T29" fmla="*/ 103 h 115"/>
                  <a:gd name="T30" fmla="*/ 12 w 348"/>
                  <a:gd name="T31" fmla="*/ 92 h 115"/>
                  <a:gd name="T32" fmla="*/ 3 w 348"/>
                  <a:gd name="T33" fmla="*/ 76 h 115"/>
                  <a:gd name="T34" fmla="*/ 0 w 348"/>
                  <a:gd name="T35" fmla="*/ 58 h 115"/>
                  <a:gd name="T36" fmla="*/ 3 w 348"/>
                  <a:gd name="T37" fmla="*/ 40 h 115"/>
                  <a:gd name="T38" fmla="*/ 12 w 348"/>
                  <a:gd name="T39" fmla="*/ 24 h 115"/>
                  <a:gd name="T40" fmla="*/ 23 w 348"/>
                  <a:gd name="T41" fmla="*/ 11 h 115"/>
                  <a:gd name="T42" fmla="*/ 40 w 348"/>
                  <a:gd name="T43" fmla="*/ 4 h 115"/>
                  <a:gd name="T44" fmla="*/ 58 w 34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8" h="115">
                    <a:moveTo>
                      <a:pt x="58" y="0"/>
                    </a:moveTo>
                    <a:lnTo>
                      <a:pt x="290" y="0"/>
                    </a:lnTo>
                    <a:lnTo>
                      <a:pt x="308" y="4"/>
                    </a:lnTo>
                    <a:lnTo>
                      <a:pt x="324" y="11"/>
                    </a:lnTo>
                    <a:lnTo>
                      <a:pt x="336" y="24"/>
                    </a:lnTo>
                    <a:lnTo>
                      <a:pt x="345" y="40"/>
                    </a:lnTo>
                    <a:lnTo>
                      <a:pt x="348" y="58"/>
                    </a:lnTo>
                    <a:lnTo>
                      <a:pt x="345" y="76"/>
                    </a:lnTo>
                    <a:lnTo>
                      <a:pt x="336" y="92"/>
                    </a:lnTo>
                    <a:lnTo>
                      <a:pt x="324" y="103"/>
                    </a:lnTo>
                    <a:lnTo>
                      <a:pt x="308" y="112"/>
                    </a:lnTo>
                    <a:lnTo>
                      <a:pt x="290" y="115"/>
                    </a:lnTo>
                    <a:lnTo>
                      <a:pt x="58" y="115"/>
                    </a:lnTo>
                    <a:lnTo>
                      <a:pt x="40" y="112"/>
                    </a:lnTo>
                    <a:lnTo>
                      <a:pt x="23" y="103"/>
                    </a:lnTo>
                    <a:lnTo>
                      <a:pt x="12" y="92"/>
                    </a:lnTo>
                    <a:lnTo>
                      <a:pt x="3" y="76"/>
                    </a:lnTo>
                    <a:lnTo>
                      <a:pt x="0" y="58"/>
                    </a:lnTo>
                    <a:lnTo>
                      <a:pt x="3" y="40"/>
                    </a:lnTo>
                    <a:lnTo>
                      <a:pt x="12" y="24"/>
                    </a:lnTo>
                    <a:lnTo>
                      <a:pt x="23" y="11"/>
                    </a:lnTo>
                    <a:lnTo>
                      <a:pt x="40" y="4"/>
                    </a:lnTo>
                    <a:lnTo>
                      <a:pt x="58"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25" name="Freeform 21"/>
              <p:cNvSpPr/>
              <p:nvPr/>
            </p:nvSpPr>
            <p:spPr bwMode="auto">
              <a:xfrm>
                <a:off x="5664201" y="2840038"/>
                <a:ext cx="31750" cy="20638"/>
              </a:xfrm>
              <a:custGeom>
                <a:avLst/>
                <a:gdLst>
                  <a:gd name="T0" fmla="*/ 58 w 173"/>
                  <a:gd name="T1" fmla="*/ 0 h 115"/>
                  <a:gd name="T2" fmla="*/ 115 w 173"/>
                  <a:gd name="T3" fmla="*/ 0 h 115"/>
                  <a:gd name="T4" fmla="*/ 133 w 173"/>
                  <a:gd name="T5" fmla="*/ 4 h 115"/>
                  <a:gd name="T6" fmla="*/ 149 w 173"/>
                  <a:gd name="T7" fmla="*/ 11 h 115"/>
                  <a:gd name="T8" fmla="*/ 162 w 173"/>
                  <a:gd name="T9" fmla="*/ 24 h 115"/>
                  <a:gd name="T10" fmla="*/ 170 w 173"/>
                  <a:gd name="T11" fmla="*/ 40 h 115"/>
                  <a:gd name="T12" fmla="*/ 173 w 173"/>
                  <a:gd name="T13" fmla="*/ 58 h 115"/>
                  <a:gd name="T14" fmla="*/ 170 w 173"/>
                  <a:gd name="T15" fmla="*/ 76 h 115"/>
                  <a:gd name="T16" fmla="*/ 162 w 173"/>
                  <a:gd name="T17" fmla="*/ 92 h 115"/>
                  <a:gd name="T18" fmla="*/ 149 w 173"/>
                  <a:gd name="T19" fmla="*/ 103 h 115"/>
                  <a:gd name="T20" fmla="*/ 133 w 173"/>
                  <a:gd name="T21" fmla="*/ 112 h 115"/>
                  <a:gd name="T22" fmla="*/ 115 w 173"/>
                  <a:gd name="T23" fmla="*/ 115 h 115"/>
                  <a:gd name="T24" fmla="*/ 58 w 173"/>
                  <a:gd name="T25" fmla="*/ 115 h 115"/>
                  <a:gd name="T26" fmla="*/ 40 w 173"/>
                  <a:gd name="T27" fmla="*/ 112 h 115"/>
                  <a:gd name="T28" fmla="*/ 24 w 173"/>
                  <a:gd name="T29" fmla="*/ 103 h 115"/>
                  <a:gd name="T30" fmla="*/ 11 w 173"/>
                  <a:gd name="T31" fmla="*/ 92 h 115"/>
                  <a:gd name="T32" fmla="*/ 2 w 173"/>
                  <a:gd name="T33" fmla="*/ 76 h 115"/>
                  <a:gd name="T34" fmla="*/ 0 w 173"/>
                  <a:gd name="T35" fmla="*/ 58 h 115"/>
                  <a:gd name="T36" fmla="*/ 2 w 173"/>
                  <a:gd name="T37" fmla="*/ 40 h 115"/>
                  <a:gd name="T38" fmla="*/ 11 w 173"/>
                  <a:gd name="T39" fmla="*/ 24 h 115"/>
                  <a:gd name="T40" fmla="*/ 24 w 173"/>
                  <a:gd name="T41" fmla="*/ 11 h 115"/>
                  <a:gd name="T42" fmla="*/ 40 w 173"/>
                  <a:gd name="T43" fmla="*/ 4 h 115"/>
                  <a:gd name="T44" fmla="*/ 58 w 173"/>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115">
                    <a:moveTo>
                      <a:pt x="58" y="0"/>
                    </a:moveTo>
                    <a:lnTo>
                      <a:pt x="115" y="0"/>
                    </a:lnTo>
                    <a:lnTo>
                      <a:pt x="133" y="4"/>
                    </a:lnTo>
                    <a:lnTo>
                      <a:pt x="149" y="11"/>
                    </a:lnTo>
                    <a:lnTo>
                      <a:pt x="162" y="24"/>
                    </a:lnTo>
                    <a:lnTo>
                      <a:pt x="170" y="40"/>
                    </a:lnTo>
                    <a:lnTo>
                      <a:pt x="173" y="58"/>
                    </a:lnTo>
                    <a:lnTo>
                      <a:pt x="170" y="76"/>
                    </a:lnTo>
                    <a:lnTo>
                      <a:pt x="162" y="92"/>
                    </a:lnTo>
                    <a:lnTo>
                      <a:pt x="149" y="103"/>
                    </a:lnTo>
                    <a:lnTo>
                      <a:pt x="133" y="112"/>
                    </a:lnTo>
                    <a:lnTo>
                      <a:pt x="115" y="115"/>
                    </a:lnTo>
                    <a:lnTo>
                      <a:pt x="58" y="115"/>
                    </a:lnTo>
                    <a:lnTo>
                      <a:pt x="40" y="112"/>
                    </a:lnTo>
                    <a:lnTo>
                      <a:pt x="24" y="103"/>
                    </a:lnTo>
                    <a:lnTo>
                      <a:pt x="11" y="92"/>
                    </a:lnTo>
                    <a:lnTo>
                      <a:pt x="2" y="76"/>
                    </a:lnTo>
                    <a:lnTo>
                      <a:pt x="0" y="58"/>
                    </a:lnTo>
                    <a:lnTo>
                      <a:pt x="2" y="40"/>
                    </a:lnTo>
                    <a:lnTo>
                      <a:pt x="11" y="24"/>
                    </a:lnTo>
                    <a:lnTo>
                      <a:pt x="24" y="11"/>
                    </a:lnTo>
                    <a:lnTo>
                      <a:pt x="40" y="4"/>
                    </a:lnTo>
                    <a:lnTo>
                      <a:pt x="58"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26" name="Freeform 22"/>
              <p:cNvSpPr/>
              <p:nvPr/>
            </p:nvSpPr>
            <p:spPr bwMode="auto">
              <a:xfrm>
                <a:off x="5357813" y="2927350"/>
                <a:ext cx="23813" cy="30163"/>
              </a:xfrm>
              <a:custGeom>
                <a:avLst/>
                <a:gdLst>
                  <a:gd name="T0" fmla="*/ 59 w 131"/>
                  <a:gd name="T1" fmla="*/ 0 h 169"/>
                  <a:gd name="T2" fmla="*/ 74 w 131"/>
                  <a:gd name="T3" fmla="*/ 2 h 169"/>
                  <a:gd name="T4" fmla="*/ 87 w 131"/>
                  <a:gd name="T5" fmla="*/ 8 h 169"/>
                  <a:gd name="T6" fmla="*/ 99 w 131"/>
                  <a:gd name="T7" fmla="*/ 17 h 169"/>
                  <a:gd name="T8" fmla="*/ 108 w 131"/>
                  <a:gd name="T9" fmla="*/ 29 h 169"/>
                  <a:gd name="T10" fmla="*/ 114 w 131"/>
                  <a:gd name="T11" fmla="*/ 43 h 169"/>
                  <a:gd name="T12" fmla="*/ 129 w 131"/>
                  <a:gd name="T13" fmla="*/ 97 h 169"/>
                  <a:gd name="T14" fmla="*/ 131 w 131"/>
                  <a:gd name="T15" fmla="*/ 112 h 169"/>
                  <a:gd name="T16" fmla="*/ 129 w 131"/>
                  <a:gd name="T17" fmla="*/ 127 h 169"/>
                  <a:gd name="T18" fmla="*/ 124 w 131"/>
                  <a:gd name="T19" fmla="*/ 140 h 169"/>
                  <a:gd name="T20" fmla="*/ 114 w 131"/>
                  <a:gd name="T21" fmla="*/ 152 h 169"/>
                  <a:gd name="T22" fmla="*/ 102 w 131"/>
                  <a:gd name="T23" fmla="*/ 162 h 169"/>
                  <a:gd name="T24" fmla="*/ 88 w 131"/>
                  <a:gd name="T25" fmla="*/ 167 h 169"/>
                  <a:gd name="T26" fmla="*/ 81 w 131"/>
                  <a:gd name="T27" fmla="*/ 168 h 169"/>
                  <a:gd name="T28" fmla="*/ 73 w 131"/>
                  <a:gd name="T29" fmla="*/ 169 h 169"/>
                  <a:gd name="T30" fmla="*/ 58 w 131"/>
                  <a:gd name="T31" fmla="*/ 167 h 169"/>
                  <a:gd name="T32" fmla="*/ 44 w 131"/>
                  <a:gd name="T33" fmla="*/ 162 h 169"/>
                  <a:gd name="T34" fmla="*/ 32 w 131"/>
                  <a:gd name="T35" fmla="*/ 153 h 169"/>
                  <a:gd name="T36" fmla="*/ 24 w 131"/>
                  <a:gd name="T37" fmla="*/ 141 h 169"/>
                  <a:gd name="T38" fmla="*/ 17 w 131"/>
                  <a:gd name="T39" fmla="*/ 127 h 169"/>
                  <a:gd name="T40" fmla="*/ 2 w 131"/>
                  <a:gd name="T41" fmla="*/ 72 h 169"/>
                  <a:gd name="T42" fmla="*/ 0 w 131"/>
                  <a:gd name="T43" fmla="*/ 54 h 169"/>
                  <a:gd name="T44" fmla="*/ 4 w 131"/>
                  <a:gd name="T45" fmla="*/ 37 h 169"/>
                  <a:gd name="T46" fmla="*/ 13 w 131"/>
                  <a:gd name="T47" fmla="*/ 22 h 169"/>
                  <a:gd name="T48" fmla="*/ 27 w 131"/>
                  <a:gd name="T49" fmla="*/ 10 h 169"/>
                  <a:gd name="T50" fmla="*/ 43 w 131"/>
                  <a:gd name="T51" fmla="*/ 2 h 169"/>
                  <a:gd name="T52" fmla="*/ 59 w 131"/>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 h="169">
                    <a:moveTo>
                      <a:pt x="59" y="0"/>
                    </a:moveTo>
                    <a:lnTo>
                      <a:pt x="74" y="2"/>
                    </a:lnTo>
                    <a:lnTo>
                      <a:pt x="87" y="8"/>
                    </a:lnTo>
                    <a:lnTo>
                      <a:pt x="99" y="17"/>
                    </a:lnTo>
                    <a:lnTo>
                      <a:pt x="108" y="29"/>
                    </a:lnTo>
                    <a:lnTo>
                      <a:pt x="114" y="43"/>
                    </a:lnTo>
                    <a:lnTo>
                      <a:pt x="129" y="97"/>
                    </a:lnTo>
                    <a:lnTo>
                      <a:pt x="131" y="112"/>
                    </a:lnTo>
                    <a:lnTo>
                      <a:pt x="129" y="127"/>
                    </a:lnTo>
                    <a:lnTo>
                      <a:pt x="124" y="140"/>
                    </a:lnTo>
                    <a:lnTo>
                      <a:pt x="114" y="152"/>
                    </a:lnTo>
                    <a:lnTo>
                      <a:pt x="102" y="162"/>
                    </a:lnTo>
                    <a:lnTo>
                      <a:pt x="88" y="167"/>
                    </a:lnTo>
                    <a:lnTo>
                      <a:pt x="81" y="168"/>
                    </a:lnTo>
                    <a:lnTo>
                      <a:pt x="73" y="169"/>
                    </a:lnTo>
                    <a:lnTo>
                      <a:pt x="58" y="167"/>
                    </a:lnTo>
                    <a:lnTo>
                      <a:pt x="44" y="162"/>
                    </a:lnTo>
                    <a:lnTo>
                      <a:pt x="32" y="153"/>
                    </a:lnTo>
                    <a:lnTo>
                      <a:pt x="24" y="141"/>
                    </a:lnTo>
                    <a:lnTo>
                      <a:pt x="17" y="127"/>
                    </a:lnTo>
                    <a:lnTo>
                      <a:pt x="2" y="72"/>
                    </a:lnTo>
                    <a:lnTo>
                      <a:pt x="0" y="54"/>
                    </a:lnTo>
                    <a:lnTo>
                      <a:pt x="4" y="37"/>
                    </a:lnTo>
                    <a:lnTo>
                      <a:pt x="13" y="22"/>
                    </a:lnTo>
                    <a:lnTo>
                      <a:pt x="27" y="10"/>
                    </a:lnTo>
                    <a:lnTo>
                      <a:pt x="43" y="2"/>
                    </a:lnTo>
                    <a:lnTo>
                      <a:pt x="59"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27" name="Freeform 23"/>
              <p:cNvSpPr/>
              <p:nvPr/>
            </p:nvSpPr>
            <p:spPr bwMode="auto">
              <a:xfrm>
                <a:off x="5348288" y="2879725"/>
                <a:ext cx="20638" cy="30163"/>
              </a:xfrm>
              <a:custGeom>
                <a:avLst/>
                <a:gdLst>
                  <a:gd name="T0" fmla="*/ 54 w 119"/>
                  <a:gd name="T1" fmla="*/ 0 h 170"/>
                  <a:gd name="T2" fmla="*/ 73 w 119"/>
                  <a:gd name="T3" fmla="*/ 1 h 170"/>
                  <a:gd name="T4" fmla="*/ 90 w 119"/>
                  <a:gd name="T5" fmla="*/ 7 h 170"/>
                  <a:gd name="T6" fmla="*/ 104 w 119"/>
                  <a:gd name="T7" fmla="*/ 18 h 170"/>
                  <a:gd name="T8" fmla="*/ 114 w 119"/>
                  <a:gd name="T9" fmla="*/ 33 h 170"/>
                  <a:gd name="T10" fmla="*/ 119 w 119"/>
                  <a:gd name="T11" fmla="*/ 49 h 170"/>
                  <a:gd name="T12" fmla="*/ 118 w 119"/>
                  <a:gd name="T13" fmla="*/ 68 h 170"/>
                  <a:gd name="T14" fmla="*/ 116 w 119"/>
                  <a:gd name="T15" fmla="*/ 93 h 170"/>
                  <a:gd name="T16" fmla="*/ 116 w 119"/>
                  <a:gd name="T17" fmla="*/ 100 h 170"/>
                  <a:gd name="T18" fmla="*/ 117 w 119"/>
                  <a:gd name="T19" fmla="*/ 107 h 170"/>
                  <a:gd name="T20" fmla="*/ 116 w 119"/>
                  <a:gd name="T21" fmla="*/ 125 h 170"/>
                  <a:gd name="T22" fmla="*/ 108 w 119"/>
                  <a:gd name="T23" fmla="*/ 142 h 170"/>
                  <a:gd name="T24" fmla="*/ 98 w 119"/>
                  <a:gd name="T25" fmla="*/ 155 h 170"/>
                  <a:gd name="T26" fmla="*/ 83 w 119"/>
                  <a:gd name="T27" fmla="*/ 165 h 170"/>
                  <a:gd name="T28" fmla="*/ 64 w 119"/>
                  <a:gd name="T29" fmla="*/ 170 h 170"/>
                  <a:gd name="T30" fmla="*/ 62 w 119"/>
                  <a:gd name="T31" fmla="*/ 170 h 170"/>
                  <a:gd name="T32" fmla="*/ 59 w 119"/>
                  <a:gd name="T33" fmla="*/ 170 h 170"/>
                  <a:gd name="T34" fmla="*/ 42 w 119"/>
                  <a:gd name="T35" fmla="*/ 168 h 170"/>
                  <a:gd name="T36" fmla="*/ 27 w 119"/>
                  <a:gd name="T37" fmla="*/ 160 h 170"/>
                  <a:gd name="T38" fmla="*/ 14 w 119"/>
                  <a:gd name="T39" fmla="*/ 150 h 170"/>
                  <a:gd name="T40" fmla="*/ 5 w 119"/>
                  <a:gd name="T41" fmla="*/ 135 h 170"/>
                  <a:gd name="T42" fmla="*/ 1 w 119"/>
                  <a:gd name="T43" fmla="*/ 118 h 170"/>
                  <a:gd name="T44" fmla="*/ 0 w 119"/>
                  <a:gd name="T45" fmla="*/ 93 h 170"/>
                  <a:gd name="T46" fmla="*/ 1 w 119"/>
                  <a:gd name="T47" fmla="*/ 70 h 170"/>
                  <a:gd name="T48" fmla="*/ 5 w 119"/>
                  <a:gd name="T49" fmla="*/ 45 h 170"/>
                  <a:gd name="T50" fmla="*/ 11 w 119"/>
                  <a:gd name="T51" fmla="*/ 28 h 170"/>
                  <a:gd name="T52" fmla="*/ 22 w 119"/>
                  <a:gd name="T53" fmla="*/ 15 h 170"/>
                  <a:gd name="T54" fmla="*/ 36 w 119"/>
                  <a:gd name="T55" fmla="*/ 5 h 170"/>
                  <a:gd name="T56" fmla="*/ 54 w 119"/>
                  <a:gd name="T5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9" h="170">
                    <a:moveTo>
                      <a:pt x="54" y="0"/>
                    </a:moveTo>
                    <a:lnTo>
                      <a:pt x="73" y="1"/>
                    </a:lnTo>
                    <a:lnTo>
                      <a:pt x="90" y="7"/>
                    </a:lnTo>
                    <a:lnTo>
                      <a:pt x="104" y="18"/>
                    </a:lnTo>
                    <a:lnTo>
                      <a:pt x="114" y="33"/>
                    </a:lnTo>
                    <a:lnTo>
                      <a:pt x="119" y="49"/>
                    </a:lnTo>
                    <a:lnTo>
                      <a:pt x="118" y="68"/>
                    </a:lnTo>
                    <a:lnTo>
                      <a:pt x="116" y="93"/>
                    </a:lnTo>
                    <a:lnTo>
                      <a:pt x="116" y="100"/>
                    </a:lnTo>
                    <a:lnTo>
                      <a:pt x="117" y="107"/>
                    </a:lnTo>
                    <a:lnTo>
                      <a:pt x="116" y="125"/>
                    </a:lnTo>
                    <a:lnTo>
                      <a:pt x="108" y="142"/>
                    </a:lnTo>
                    <a:lnTo>
                      <a:pt x="98" y="155"/>
                    </a:lnTo>
                    <a:lnTo>
                      <a:pt x="83" y="165"/>
                    </a:lnTo>
                    <a:lnTo>
                      <a:pt x="64" y="170"/>
                    </a:lnTo>
                    <a:lnTo>
                      <a:pt x="62" y="170"/>
                    </a:lnTo>
                    <a:lnTo>
                      <a:pt x="59" y="170"/>
                    </a:lnTo>
                    <a:lnTo>
                      <a:pt x="42" y="168"/>
                    </a:lnTo>
                    <a:lnTo>
                      <a:pt x="27" y="160"/>
                    </a:lnTo>
                    <a:lnTo>
                      <a:pt x="14" y="150"/>
                    </a:lnTo>
                    <a:lnTo>
                      <a:pt x="5" y="135"/>
                    </a:lnTo>
                    <a:lnTo>
                      <a:pt x="1" y="118"/>
                    </a:lnTo>
                    <a:lnTo>
                      <a:pt x="0" y="93"/>
                    </a:lnTo>
                    <a:lnTo>
                      <a:pt x="1" y="70"/>
                    </a:lnTo>
                    <a:lnTo>
                      <a:pt x="5" y="45"/>
                    </a:lnTo>
                    <a:lnTo>
                      <a:pt x="11" y="28"/>
                    </a:lnTo>
                    <a:lnTo>
                      <a:pt x="22" y="15"/>
                    </a:lnTo>
                    <a:lnTo>
                      <a:pt x="36" y="5"/>
                    </a:lnTo>
                    <a:lnTo>
                      <a:pt x="54"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28" name="Freeform 24"/>
              <p:cNvSpPr/>
              <p:nvPr/>
            </p:nvSpPr>
            <p:spPr bwMode="auto">
              <a:xfrm>
                <a:off x="5384801" y="3022600"/>
                <a:ext cx="22225" cy="30163"/>
              </a:xfrm>
              <a:custGeom>
                <a:avLst/>
                <a:gdLst>
                  <a:gd name="T0" fmla="*/ 61 w 130"/>
                  <a:gd name="T1" fmla="*/ 0 h 169"/>
                  <a:gd name="T2" fmla="*/ 79 w 130"/>
                  <a:gd name="T3" fmla="*/ 5 h 169"/>
                  <a:gd name="T4" fmla="*/ 94 w 130"/>
                  <a:gd name="T5" fmla="*/ 13 h 169"/>
                  <a:gd name="T6" fmla="*/ 107 w 130"/>
                  <a:gd name="T7" fmla="*/ 26 h 169"/>
                  <a:gd name="T8" fmla="*/ 114 w 130"/>
                  <a:gd name="T9" fmla="*/ 43 h 169"/>
                  <a:gd name="T10" fmla="*/ 128 w 130"/>
                  <a:gd name="T11" fmla="*/ 97 h 169"/>
                  <a:gd name="T12" fmla="*/ 130 w 130"/>
                  <a:gd name="T13" fmla="*/ 112 h 169"/>
                  <a:gd name="T14" fmla="*/ 128 w 130"/>
                  <a:gd name="T15" fmla="*/ 127 h 169"/>
                  <a:gd name="T16" fmla="*/ 123 w 130"/>
                  <a:gd name="T17" fmla="*/ 141 h 169"/>
                  <a:gd name="T18" fmla="*/ 114 w 130"/>
                  <a:gd name="T19" fmla="*/ 152 h 169"/>
                  <a:gd name="T20" fmla="*/ 101 w 130"/>
                  <a:gd name="T21" fmla="*/ 162 h 169"/>
                  <a:gd name="T22" fmla="*/ 87 w 130"/>
                  <a:gd name="T23" fmla="*/ 167 h 169"/>
                  <a:gd name="T24" fmla="*/ 80 w 130"/>
                  <a:gd name="T25" fmla="*/ 169 h 169"/>
                  <a:gd name="T26" fmla="*/ 72 w 130"/>
                  <a:gd name="T27" fmla="*/ 169 h 169"/>
                  <a:gd name="T28" fmla="*/ 57 w 130"/>
                  <a:gd name="T29" fmla="*/ 167 h 169"/>
                  <a:gd name="T30" fmla="*/ 43 w 130"/>
                  <a:gd name="T31" fmla="*/ 162 h 169"/>
                  <a:gd name="T32" fmla="*/ 31 w 130"/>
                  <a:gd name="T33" fmla="*/ 152 h 169"/>
                  <a:gd name="T34" fmla="*/ 23 w 130"/>
                  <a:gd name="T35" fmla="*/ 141 h 169"/>
                  <a:gd name="T36" fmla="*/ 16 w 130"/>
                  <a:gd name="T37" fmla="*/ 127 h 169"/>
                  <a:gd name="T38" fmla="*/ 2 w 130"/>
                  <a:gd name="T39" fmla="*/ 73 h 169"/>
                  <a:gd name="T40" fmla="*/ 0 w 130"/>
                  <a:gd name="T41" fmla="*/ 58 h 169"/>
                  <a:gd name="T42" fmla="*/ 2 w 130"/>
                  <a:gd name="T43" fmla="*/ 43 h 169"/>
                  <a:gd name="T44" fmla="*/ 8 w 130"/>
                  <a:gd name="T45" fmla="*/ 29 h 169"/>
                  <a:gd name="T46" fmla="*/ 16 w 130"/>
                  <a:gd name="T47" fmla="*/ 17 h 169"/>
                  <a:gd name="T48" fmla="*/ 28 w 130"/>
                  <a:gd name="T49" fmla="*/ 9 h 169"/>
                  <a:gd name="T50" fmla="*/ 43 w 130"/>
                  <a:gd name="T51" fmla="*/ 2 h 169"/>
                  <a:gd name="T52" fmla="*/ 61 w 130"/>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69">
                    <a:moveTo>
                      <a:pt x="61" y="0"/>
                    </a:moveTo>
                    <a:lnTo>
                      <a:pt x="79" y="5"/>
                    </a:lnTo>
                    <a:lnTo>
                      <a:pt x="94" y="13"/>
                    </a:lnTo>
                    <a:lnTo>
                      <a:pt x="107" y="26"/>
                    </a:lnTo>
                    <a:lnTo>
                      <a:pt x="114" y="43"/>
                    </a:lnTo>
                    <a:lnTo>
                      <a:pt x="128" y="97"/>
                    </a:lnTo>
                    <a:lnTo>
                      <a:pt x="130" y="112"/>
                    </a:lnTo>
                    <a:lnTo>
                      <a:pt x="128" y="127"/>
                    </a:lnTo>
                    <a:lnTo>
                      <a:pt x="123" y="141"/>
                    </a:lnTo>
                    <a:lnTo>
                      <a:pt x="114" y="152"/>
                    </a:lnTo>
                    <a:lnTo>
                      <a:pt x="101" y="162"/>
                    </a:lnTo>
                    <a:lnTo>
                      <a:pt x="87" y="167"/>
                    </a:lnTo>
                    <a:lnTo>
                      <a:pt x="80" y="169"/>
                    </a:lnTo>
                    <a:lnTo>
                      <a:pt x="72" y="169"/>
                    </a:lnTo>
                    <a:lnTo>
                      <a:pt x="57" y="167"/>
                    </a:lnTo>
                    <a:lnTo>
                      <a:pt x="43" y="162"/>
                    </a:lnTo>
                    <a:lnTo>
                      <a:pt x="31" y="152"/>
                    </a:lnTo>
                    <a:lnTo>
                      <a:pt x="23" y="141"/>
                    </a:lnTo>
                    <a:lnTo>
                      <a:pt x="16" y="127"/>
                    </a:lnTo>
                    <a:lnTo>
                      <a:pt x="2" y="73"/>
                    </a:lnTo>
                    <a:lnTo>
                      <a:pt x="0" y="58"/>
                    </a:lnTo>
                    <a:lnTo>
                      <a:pt x="2" y="43"/>
                    </a:lnTo>
                    <a:lnTo>
                      <a:pt x="8" y="29"/>
                    </a:lnTo>
                    <a:lnTo>
                      <a:pt x="16" y="17"/>
                    </a:lnTo>
                    <a:lnTo>
                      <a:pt x="28" y="9"/>
                    </a:lnTo>
                    <a:lnTo>
                      <a:pt x="43" y="2"/>
                    </a:lnTo>
                    <a:lnTo>
                      <a:pt x="61"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29" name="Freeform 25"/>
              <p:cNvSpPr/>
              <p:nvPr/>
            </p:nvSpPr>
            <p:spPr bwMode="auto">
              <a:xfrm>
                <a:off x="5435601" y="3214688"/>
                <a:ext cx="23813" cy="28575"/>
              </a:xfrm>
              <a:custGeom>
                <a:avLst/>
                <a:gdLst>
                  <a:gd name="T0" fmla="*/ 59 w 131"/>
                  <a:gd name="T1" fmla="*/ 0 h 169"/>
                  <a:gd name="T2" fmla="*/ 74 w 131"/>
                  <a:gd name="T3" fmla="*/ 2 h 169"/>
                  <a:gd name="T4" fmla="*/ 87 w 131"/>
                  <a:gd name="T5" fmla="*/ 8 h 169"/>
                  <a:gd name="T6" fmla="*/ 98 w 131"/>
                  <a:gd name="T7" fmla="*/ 17 h 169"/>
                  <a:gd name="T8" fmla="*/ 108 w 131"/>
                  <a:gd name="T9" fmla="*/ 29 h 169"/>
                  <a:gd name="T10" fmla="*/ 113 w 131"/>
                  <a:gd name="T11" fmla="*/ 43 h 169"/>
                  <a:gd name="T12" fmla="*/ 129 w 131"/>
                  <a:gd name="T13" fmla="*/ 97 h 169"/>
                  <a:gd name="T14" fmla="*/ 131 w 131"/>
                  <a:gd name="T15" fmla="*/ 112 h 169"/>
                  <a:gd name="T16" fmla="*/ 129 w 131"/>
                  <a:gd name="T17" fmla="*/ 127 h 169"/>
                  <a:gd name="T18" fmla="*/ 123 w 131"/>
                  <a:gd name="T19" fmla="*/ 141 h 169"/>
                  <a:gd name="T20" fmla="*/ 113 w 131"/>
                  <a:gd name="T21" fmla="*/ 152 h 169"/>
                  <a:gd name="T22" fmla="*/ 102 w 131"/>
                  <a:gd name="T23" fmla="*/ 161 h 169"/>
                  <a:gd name="T24" fmla="*/ 88 w 131"/>
                  <a:gd name="T25" fmla="*/ 167 h 169"/>
                  <a:gd name="T26" fmla="*/ 80 w 131"/>
                  <a:gd name="T27" fmla="*/ 168 h 169"/>
                  <a:gd name="T28" fmla="*/ 73 w 131"/>
                  <a:gd name="T29" fmla="*/ 169 h 169"/>
                  <a:gd name="T30" fmla="*/ 58 w 131"/>
                  <a:gd name="T31" fmla="*/ 167 h 169"/>
                  <a:gd name="T32" fmla="*/ 44 w 131"/>
                  <a:gd name="T33" fmla="*/ 162 h 169"/>
                  <a:gd name="T34" fmla="*/ 32 w 131"/>
                  <a:gd name="T35" fmla="*/ 152 h 169"/>
                  <a:gd name="T36" fmla="*/ 23 w 131"/>
                  <a:gd name="T37" fmla="*/ 141 h 169"/>
                  <a:gd name="T38" fmla="*/ 17 w 131"/>
                  <a:gd name="T39" fmla="*/ 127 h 169"/>
                  <a:gd name="T40" fmla="*/ 2 w 131"/>
                  <a:gd name="T41" fmla="*/ 72 h 169"/>
                  <a:gd name="T42" fmla="*/ 0 w 131"/>
                  <a:gd name="T43" fmla="*/ 58 h 169"/>
                  <a:gd name="T44" fmla="*/ 2 w 131"/>
                  <a:gd name="T45" fmla="*/ 43 h 169"/>
                  <a:gd name="T46" fmla="*/ 8 w 131"/>
                  <a:gd name="T47" fmla="*/ 29 h 169"/>
                  <a:gd name="T48" fmla="*/ 17 w 131"/>
                  <a:gd name="T49" fmla="*/ 17 h 169"/>
                  <a:gd name="T50" fmla="*/ 29 w 131"/>
                  <a:gd name="T51" fmla="*/ 9 h 169"/>
                  <a:gd name="T52" fmla="*/ 44 w 131"/>
                  <a:gd name="T53" fmla="*/ 2 h 169"/>
                  <a:gd name="T54" fmla="*/ 59 w 131"/>
                  <a:gd name="T55"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1" h="169">
                    <a:moveTo>
                      <a:pt x="59" y="0"/>
                    </a:moveTo>
                    <a:lnTo>
                      <a:pt x="74" y="2"/>
                    </a:lnTo>
                    <a:lnTo>
                      <a:pt x="87" y="8"/>
                    </a:lnTo>
                    <a:lnTo>
                      <a:pt x="98" y="17"/>
                    </a:lnTo>
                    <a:lnTo>
                      <a:pt x="108" y="29"/>
                    </a:lnTo>
                    <a:lnTo>
                      <a:pt x="113" y="43"/>
                    </a:lnTo>
                    <a:lnTo>
                      <a:pt x="129" y="97"/>
                    </a:lnTo>
                    <a:lnTo>
                      <a:pt x="131" y="112"/>
                    </a:lnTo>
                    <a:lnTo>
                      <a:pt x="129" y="127"/>
                    </a:lnTo>
                    <a:lnTo>
                      <a:pt x="123" y="141"/>
                    </a:lnTo>
                    <a:lnTo>
                      <a:pt x="113" y="152"/>
                    </a:lnTo>
                    <a:lnTo>
                      <a:pt x="102" y="161"/>
                    </a:lnTo>
                    <a:lnTo>
                      <a:pt x="88" y="167"/>
                    </a:lnTo>
                    <a:lnTo>
                      <a:pt x="80" y="168"/>
                    </a:lnTo>
                    <a:lnTo>
                      <a:pt x="73" y="169"/>
                    </a:lnTo>
                    <a:lnTo>
                      <a:pt x="58" y="167"/>
                    </a:lnTo>
                    <a:lnTo>
                      <a:pt x="44" y="162"/>
                    </a:lnTo>
                    <a:lnTo>
                      <a:pt x="32" y="152"/>
                    </a:lnTo>
                    <a:lnTo>
                      <a:pt x="23" y="141"/>
                    </a:lnTo>
                    <a:lnTo>
                      <a:pt x="17" y="127"/>
                    </a:lnTo>
                    <a:lnTo>
                      <a:pt x="2" y="72"/>
                    </a:lnTo>
                    <a:lnTo>
                      <a:pt x="0" y="58"/>
                    </a:lnTo>
                    <a:lnTo>
                      <a:pt x="2" y="43"/>
                    </a:lnTo>
                    <a:lnTo>
                      <a:pt x="8" y="29"/>
                    </a:lnTo>
                    <a:lnTo>
                      <a:pt x="17" y="17"/>
                    </a:lnTo>
                    <a:lnTo>
                      <a:pt x="29" y="9"/>
                    </a:lnTo>
                    <a:lnTo>
                      <a:pt x="44" y="2"/>
                    </a:lnTo>
                    <a:lnTo>
                      <a:pt x="59"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0" name="Freeform 26"/>
              <p:cNvSpPr/>
              <p:nvPr/>
            </p:nvSpPr>
            <p:spPr bwMode="auto">
              <a:xfrm>
                <a:off x="5370513" y="2974975"/>
                <a:ext cx="23813" cy="30163"/>
              </a:xfrm>
              <a:custGeom>
                <a:avLst/>
                <a:gdLst>
                  <a:gd name="T0" fmla="*/ 61 w 130"/>
                  <a:gd name="T1" fmla="*/ 0 h 168"/>
                  <a:gd name="T2" fmla="*/ 79 w 130"/>
                  <a:gd name="T3" fmla="*/ 3 h 168"/>
                  <a:gd name="T4" fmla="*/ 94 w 130"/>
                  <a:gd name="T5" fmla="*/ 13 h 168"/>
                  <a:gd name="T6" fmla="*/ 105 w 130"/>
                  <a:gd name="T7" fmla="*/ 26 h 168"/>
                  <a:gd name="T8" fmla="*/ 113 w 130"/>
                  <a:gd name="T9" fmla="*/ 43 h 168"/>
                  <a:gd name="T10" fmla="*/ 128 w 130"/>
                  <a:gd name="T11" fmla="*/ 97 h 168"/>
                  <a:gd name="T12" fmla="*/ 130 w 130"/>
                  <a:gd name="T13" fmla="*/ 112 h 168"/>
                  <a:gd name="T14" fmla="*/ 128 w 130"/>
                  <a:gd name="T15" fmla="*/ 127 h 168"/>
                  <a:gd name="T16" fmla="*/ 123 w 130"/>
                  <a:gd name="T17" fmla="*/ 140 h 168"/>
                  <a:gd name="T18" fmla="*/ 113 w 130"/>
                  <a:gd name="T19" fmla="*/ 151 h 168"/>
                  <a:gd name="T20" fmla="*/ 101 w 130"/>
                  <a:gd name="T21" fmla="*/ 161 h 168"/>
                  <a:gd name="T22" fmla="*/ 87 w 130"/>
                  <a:gd name="T23" fmla="*/ 166 h 168"/>
                  <a:gd name="T24" fmla="*/ 80 w 130"/>
                  <a:gd name="T25" fmla="*/ 168 h 168"/>
                  <a:gd name="T26" fmla="*/ 72 w 130"/>
                  <a:gd name="T27" fmla="*/ 168 h 168"/>
                  <a:gd name="T28" fmla="*/ 57 w 130"/>
                  <a:gd name="T29" fmla="*/ 166 h 168"/>
                  <a:gd name="T30" fmla="*/ 43 w 130"/>
                  <a:gd name="T31" fmla="*/ 161 h 168"/>
                  <a:gd name="T32" fmla="*/ 31 w 130"/>
                  <a:gd name="T33" fmla="*/ 152 h 168"/>
                  <a:gd name="T34" fmla="*/ 23 w 130"/>
                  <a:gd name="T35" fmla="*/ 141 h 168"/>
                  <a:gd name="T36" fmla="*/ 16 w 130"/>
                  <a:gd name="T37" fmla="*/ 127 h 168"/>
                  <a:gd name="T38" fmla="*/ 1 w 130"/>
                  <a:gd name="T39" fmla="*/ 73 h 168"/>
                  <a:gd name="T40" fmla="*/ 0 w 130"/>
                  <a:gd name="T41" fmla="*/ 57 h 168"/>
                  <a:gd name="T42" fmla="*/ 1 w 130"/>
                  <a:gd name="T43" fmla="*/ 42 h 168"/>
                  <a:gd name="T44" fmla="*/ 8 w 130"/>
                  <a:gd name="T45" fmla="*/ 29 h 168"/>
                  <a:gd name="T46" fmla="*/ 16 w 130"/>
                  <a:gd name="T47" fmla="*/ 17 h 168"/>
                  <a:gd name="T48" fmla="*/ 28 w 130"/>
                  <a:gd name="T49" fmla="*/ 8 h 168"/>
                  <a:gd name="T50" fmla="*/ 43 w 130"/>
                  <a:gd name="T51" fmla="*/ 2 h 168"/>
                  <a:gd name="T52" fmla="*/ 61 w 130"/>
                  <a:gd name="T53"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68">
                    <a:moveTo>
                      <a:pt x="61" y="0"/>
                    </a:moveTo>
                    <a:lnTo>
                      <a:pt x="79" y="3"/>
                    </a:lnTo>
                    <a:lnTo>
                      <a:pt x="94" y="13"/>
                    </a:lnTo>
                    <a:lnTo>
                      <a:pt x="105" y="26"/>
                    </a:lnTo>
                    <a:lnTo>
                      <a:pt x="113" y="43"/>
                    </a:lnTo>
                    <a:lnTo>
                      <a:pt x="128" y="97"/>
                    </a:lnTo>
                    <a:lnTo>
                      <a:pt x="130" y="112"/>
                    </a:lnTo>
                    <a:lnTo>
                      <a:pt x="128" y="127"/>
                    </a:lnTo>
                    <a:lnTo>
                      <a:pt x="123" y="140"/>
                    </a:lnTo>
                    <a:lnTo>
                      <a:pt x="113" y="151"/>
                    </a:lnTo>
                    <a:lnTo>
                      <a:pt x="101" y="161"/>
                    </a:lnTo>
                    <a:lnTo>
                      <a:pt x="87" y="166"/>
                    </a:lnTo>
                    <a:lnTo>
                      <a:pt x="80" y="168"/>
                    </a:lnTo>
                    <a:lnTo>
                      <a:pt x="72" y="168"/>
                    </a:lnTo>
                    <a:lnTo>
                      <a:pt x="57" y="166"/>
                    </a:lnTo>
                    <a:lnTo>
                      <a:pt x="43" y="161"/>
                    </a:lnTo>
                    <a:lnTo>
                      <a:pt x="31" y="152"/>
                    </a:lnTo>
                    <a:lnTo>
                      <a:pt x="23" y="141"/>
                    </a:lnTo>
                    <a:lnTo>
                      <a:pt x="16" y="127"/>
                    </a:lnTo>
                    <a:lnTo>
                      <a:pt x="1" y="73"/>
                    </a:lnTo>
                    <a:lnTo>
                      <a:pt x="0" y="57"/>
                    </a:lnTo>
                    <a:lnTo>
                      <a:pt x="1" y="42"/>
                    </a:lnTo>
                    <a:lnTo>
                      <a:pt x="8" y="29"/>
                    </a:lnTo>
                    <a:lnTo>
                      <a:pt x="16" y="17"/>
                    </a:lnTo>
                    <a:lnTo>
                      <a:pt x="28" y="8"/>
                    </a:lnTo>
                    <a:lnTo>
                      <a:pt x="43" y="2"/>
                    </a:lnTo>
                    <a:lnTo>
                      <a:pt x="61"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1" name="Freeform 27"/>
              <p:cNvSpPr/>
              <p:nvPr/>
            </p:nvSpPr>
            <p:spPr bwMode="auto">
              <a:xfrm>
                <a:off x="5375276" y="2849563"/>
                <a:ext cx="30163" cy="23813"/>
              </a:xfrm>
              <a:custGeom>
                <a:avLst/>
                <a:gdLst>
                  <a:gd name="T0" fmla="*/ 116 w 169"/>
                  <a:gd name="T1" fmla="*/ 0 h 128"/>
                  <a:gd name="T2" fmla="*/ 133 w 169"/>
                  <a:gd name="T3" fmla="*/ 4 h 128"/>
                  <a:gd name="T4" fmla="*/ 148 w 169"/>
                  <a:gd name="T5" fmla="*/ 12 h 128"/>
                  <a:gd name="T6" fmla="*/ 160 w 169"/>
                  <a:gd name="T7" fmla="*/ 25 h 128"/>
                  <a:gd name="T8" fmla="*/ 167 w 169"/>
                  <a:gd name="T9" fmla="*/ 42 h 128"/>
                  <a:gd name="T10" fmla="*/ 169 w 169"/>
                  <a:gd name="T11" fmla="*/ 60 h 128"/>
                  <a:gd name="T12" fmla="*/ 166 w 169"/>
                  <a:gd name="T13" fmla="*/ 78 h 128"/>
                  <a:gd name="T14" fmla="*/ 156 w 169"/>
                  <a:gd name="T15" fmla="*/ 93 h 128"/>
                  <a:gd name="T16" fmla="*/ 144 w 169"/>
                  <a:gd name="T17" fmla="*/ 105 h 128"/>
                  <a:gd name="T18" fmla="*/ 126 w 169"/>
                  <a:gd name="T19" fmla="*/ 112 h 128"/>
                  <a:gd name="T20" fmla="*/ 72 w 169"/>
                  <a:gd name="T21" fmla="*/ 127 h 128"/>
                  <a:gd name="T22" fmla="*/ 64 w 169"/>
                  <a:gd name="T23" fmla="*/ 128 h 128"/>
                  <a:gd name="T24" fmla="*/ 57 w 169"/>
                  <a:gd name="T25" fmla="*/ 128 h 128"/>
                  <a:gd name="T26" fmla="*/ 41 w 169"/>
                  <a:gd name="T27" fmla="*/ 127 h 128"/>
                  <a:gd name="T28" fmla="*/ 29 w 169"/>
                  <a:gd name="T29" fmla="*/ 121 h 128"/>
                  <a:gd name="T30" fmla="*/ 17 w 169"/>
                  <a:gd name="T31" fmla="*/ 112 h 128"/>
                  <a:gd name="T32" fmla="*/ 7 w 169"/>
                  <a:gd name="T33" fmla="*/ 101 h 128"/>
                  <a:gd name="T34" fmla="*/ 1 w 169"/>
                  <a:gd name="T35" fmla="*/ 87 h 128"/>
                  <a:gd name="T36" fmla="*/ 0 w 169"/>
                  <a:gd name="T37" fmla="*/ 71 h 128"/>
                  <a:gd name="T38" fmla="*/ 1 w 169"/>
                  <a:gd name="T39" fmla="*/ 56 h 128"/>
                  <a:gd name="T40" fmla="*/ 7 w 169"/>
                  <a:gd name="T41" fmla="*/ 43 h 128"/>
                  <a:gd name="T42" fmla="*/ 16 w 169"/>
                  <a:gd name="T43" fmla="*/ 32 h 128"/>
                  <a:gd name="T44" fmla="*/ 28 w 169"/>
                  <a:gd name="T45" fmla="*/ 22 h 128"/>
                  <a:gd name="T46" fmla="*/ 41 w 169"/>
                  <a:gd name="T47" fmla="*/ 17 h 128"/>
                  <a:gd name="T48" fmla="*/ 96 w 169"/>
                  <a:gd name="T49" fmla="*/ 2 h 128"/>
                  <a:gd name="T50" fmla="*/ 116 w 169"/>
                  <a:gd name="T5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128">
                    <a:moveTo>
                      <a:pt x="116" y="0"/>
                    </a:moveTo>
                    <a:lnTo>
                      <a:pt x="133" y="4"/>
                    </a:lnTo>
                    <a:lnTo>
                      <a:pt x="148" y="12"/>
                    </a:lnTo>
                    <a:lnTo>
                      <a:pt x="160" y="25"/>
                    </a:lnTo>
                    <a:lnTo>
                      <a:pt x="167" y="42"/>
                    </a:lnTo>
                    <a:lnTo>
                      <a:pt x="169" y="60"/>
                    </a:lnTo>
                    <a:lnTo>
                      <a:pt x="166" y="78"/>
                    </a:lnTo>
                    <a:lnTo>
                      <a:pt x="156" y="93"/>
                    </a:lnTo>
                    <a:lnTo>
                      <a:pt x="144" y="105"/>
                    </a:lnTo>
                    <a:lnTo>
                      <a:pt x="126" y="112"/>
                    </a:lnTo>
                    <a:lnTo>
                      <a:pt x="72" y="127"/>
                    </a:lnTo>
                    <a:lnTo>
                      <a:pt x="64" y="128"/>
                    </a:lnTo>
                    <a:lnTo>
                      <a:pt x="57" y="128"/>
                    </a:lnTo>
                    <a:lnTo>
                      <a:pt x="41" y="127"/>
                    </a:lnTo>
                    <a:lnTo>
                      <a:pt x="29" y="121"/>
                    </a:lnTo>
                    <a:lnTo>
                      <a:pt x="17" y="112"/>
                    </a:lnTo>
                    <a:lnTo>
                      <a:pt x="7" y="101"/>
                    </a:lnTo>
                    <a:lnTo>
                      <a:pt x="1" y="87"/>
                    </a:lnTo>
                    <a:lnTo>
                      <a:pt x="0" y="71"/>
                    </a:lnTo>
                    <a:lnTo>
                      <a:pt x="1" y="56"/>
                    </a:lnTo>
                    <a:lnTo>
                      <a:pt x="7" y="43"/>
                    </a:lnTo>
                    <a:lnTo>
                      <a:pt x="16" y="32"/>
                    </a:lnTo>
                    <a:lnTo>
                      <a:pt x="28" y="22"/>
                    </a:lnTo>
                    <a:lnTo>
                      <a:pt x="41" y="17"/>
                    </a:lnTo>
                    <a:lnTo>
                      <a:pt x="96" y="2"/>
                    </a:lnTo>
                    <a:lnTo>
                      <a:pt x="116"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2" name="Freeform 28"/>
              <p:cNvSpPr/>
              <p:nvPr/>
            </p:nvSpPr>
            <p:spPr bwMode="auto">
              <a:xfrm>
                <a:off x="5422901" y="2836863"/>
                <a:ext cx="30163" cy="23813"/>
              </a:xfrm>
              <a:custGeom>
                <a:avLst/>
                <a:gdLst>
                  <a:gd name="T0" fmla="*/ 116 w 170"/>
                  <a:gd name="T1" fmla="*/ 0 h 129"/>
                  <a:gd name="T2" fmla="*/ 133 w 170"/>
                  <a:gd name="T3" fmla="*/ 3 h 129"/>
                  <a:gd name="T4" fmla="*/ 149 w 170"/>
                  <a:gd name="T5" fmla="*/ 13 h 129"/>
                  <a:gd name="T6" fmla="*/ 161 w 170"/>
                  <a:gd name="T7" fmla="*/ 26 h 129"/>
                  <a:gd name="T8" fmla="*/ 168 w 170"/>
                  <a:gd name="T9" fmla="*/ 43 h 129"/>
                  <a:gd name="T10" fmla="*/ 170 w 170"/>
                  <a:gd name="T11" fmla="*/ 58 h 129"/>
                  <a:gd name="T12" fmla="*/ 168 w 170"/>
                  <a:gd name="T13" fmla="*/ 73 h 129"/>
                  <a:gd name="T14" fmla="*/ 162 w 170"/>
                  <a:gd name="T15" fmla="*/ 86 h 129"/>
                  <a:gd name="T16" fmla="*/ 153 w 170"/>
                  <a:gd name="T17" fmla="*/ 98 h 129"/>
                  <a:gd name="T18" fmla="*/ 141 w 170"/>
                  <a:gd name="T19" fmla="*/ 107 h 129"/>
                  <a:gd name="T20" fmla="*/ 127 w 170"/>
                  <a:gd name="T21" fmla="*/ 113 h 129"/>
                  <a:gd name="T22" fmla="*/ 73 w 170"/>
                  <a:gd name="T23" fmla="*/ 127 h 129"/>
                  <a:gd name="T24" fmla="*/ 65 w 170"/>
                  <a:gd name="T25" fmla="*/ 129 h 129"/>
                  <a:gd name="T26" fmla="*/ 58 w 170"/>
                  <a:gd name="T27" fmla="*/ 129 h 129"/>
                  <a:gd name="T28" fmla="*/ 43 w 170"/>
                  <a:gd name="T29" fmla="*/ 128 h 129"/>
                  <a:gd name="T30" fmla="*/ 29 w 170"/>
                  <a:gd name="T31" fmla="*/ 122 h 129"/>
                  <a:gd name="T32" fmla="*/ 17 w 170"/>
                  <a:gd name="T33" fmla="*/ 113 h 129"/>
                  <a:gd name="T34" fmla="*/ 7 w 170"/>
                  <a:gd name="T35" fmla="*/ 101 h 129"/>
                  <a:gd name="T36" fmla="*/ 2 w 170"/>
                  <a:gd name="T37" fmla="*/ 86 h 129"/>
                  <a:gd name="T38" fmla="*/ 0 w 170"/>
                  <a:gd name="T39" fmla="*/ 68 h 129"/>
                  <a:gd name="T40" fmla="*/ 4 w 170"/>
                  <a:gd name="T41" fmla="*/ 51 h 129"/>
                  <a:gd name="T42" fmla="*/ 12 w 170"/>
                  <a:gd name="T43" fmla="*/ 36 h 129"/>
                  <a:gd name="T44" fmla="*/ 25 w 170"/>
                  <a:gd name="T45" fmla="*/ 24 h 129"/>
                  <a:gd name="T46" fmla="*/ 43 w 170"/>
                  <a:gd name="T47" fmla="*/ 16 h 129"/>
                  <a:gd name="T48" fmla="*/ 97 w 170"/>
                  <a:gd name="T49" fmla="*/ 2 h 129"/>
                  <a:gd name="T50" fmla="*/ 116 w 170"/>
                  <a:gd name="T5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0" h="129">
                    <a:moveTo>
                      <a:pt x="116" y="0"/>
                    </a:moveTo>
                    <a:lnTo>
                      <a:pt x="133" y="3"/>
                    </a:lnTo>
                    <a:lnTo>
                      <a:pt x="149" y="13"/>
                    </a:lnTo>
                    <a:lnTo>
                      <a:pt x="161" y="26"/>
                    </a:lnTo>
                    <a:lnTo>
                      <a:pt x="168" y="43"/>
                    </a:lnTo>
                    <a:lnTo>
                      <a:pt x="170" y="58"/>
                    </a:lnTo>
                    <a:lnTo>
                      <a:pt x="168" y="73"/>
                    </a:lnTo>
                    <a:lnTo>
                      <a:pt x="162" y="86"/>
                    </a:lnTo>
                    <a:lnTo>
                      <a:pt x="153" y="98"/>
                    </a:lnTo>
                    <a:lnTo>
                      <a:pt x="141" y="107"/>
                    </a:lnTo>
                    <a:lnTo>
                      <a:pt x="127" y="113"/>
                    </a:lnTo>
                    <a:lnTo>
                      <a:pt x="73" y="127"/>
                    </a:lnTo>
                    <a:lnTo>
                      <a:pt x="65" y="129"/>
                    </a:lnTo>
                    <a:lnTo>
                      <a:pt x="58" y="129"/>
                    </a:lnTo>
                    <a:lnTo>
                      <a:pt x="43" y="128"/>
                    </a:lnTo>
                    <a:lnTo>
                      <a:pt x="29" y="122"/>
                    </a:lnTo>
                    <a:lnTo>
                      <a:pt x="17" y="113"/>
                    </a:lnTo>
                    <a:lnTo>
                      <a:pt x="7" y="101"/>
                    </a:lnTo>
                    <a:lnTo>
                      <a:pt x="2" y="86"/>
                    </a:lnTo>
                    <a:lnTo>
                      <a:pt x="0" y="68"/>
                    </a:lnTo>
                    <a:lnTo>
                      <a:pt x="4" y="51"/>
                    </a:lnTo>
                    <a:lnTo>
                      <a:pt x="12" y="36"/>
                    </a:lnTo>
                    <a:lnTo>
                      <a:pt x="25" y="24"/>
                    </a:lnTo>
                    <a:lnTo>
                      <a:pt x="43" y="16"/>
                    </a:lnTo>
                    <a:lnTo>
                      <a:pt x="97" y="2"/>
                    </a:lnTo>
                    <a:lnTo>
                      <a:pt x="116"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3" name="Freeform 29"/>
              <p:cNvSpPr/>
              <p:nvPr/>
            </p:nvSpPr>
            <p:spPr bwMode="auto">
              <a:xfrm>
                <a:off x="5422901" y="3167063"/>
                <a:ext cx="23813" cy="28575"/>
              </a:xfrm>
              <a:custGeom>
                <a:avLst/>
                <a:gdLst>
                  <a:gd name="T0" fmla="*/ 60 w 132"/>
                  <a:gd name="T1" fmla="*/ 0 h 168"/>
                  <a:gd name="T2" fmla="*/ 74 w 132"/>
                  <a:gd name="T3" fmla="*/ 1 h 168"/>
                  <a:gd name="T4" fmla="*/ 87 w 132"/>
                  <a:gd name="T5" fmla="*/ 7 h 168"/>
                  <a:gd name="T6" fmla="*/ 99 w 132"/>
                  <a:gd name="T7" fmla="*/ 16 h 168"/>
                  <a:gd name="T8" fmla="*/ 109 w 132"/>
                  <a:gd name="T9" fmla="*/ 28 h 168"/>
                  <a:gd name="T10" fmla="*/ 114 w 132"/>
                  <a:gd name="T11" fmla="*/ 41 h 168"/>
                  <a:gd name="T12" fmla="*/ 129 w 132"/>
                  <a:gd name="T13" fmla="*/ 97 h 168"/>
                  <a:gd name="T14" fmla="*/ 132 w 132"/>
                  <a:gd name="T15" fmla="*/ 112 h 168"/>
                  <a:gd name="T16" fmla="*/ 129 w 132"/>
                  <a:gd name="T17" fmla="*/ 127 h 168"/>
                  <a:gd name="T18" fmla="*/ 123 w 132"/>
                  <a:gd name="T19" fmla="*/ 139 h 168"/>
                  <a:gd name="T20" fmla="*/ 114 w 132"/>
                  <a:gd name="T21" fmla="*/ 151 h 168"/>
                  <a:gd name="T22" fmla="*/ 103 w 132"/>
                  <a:gd name="T23" fmla="*/ 161 h 168"/>
                  <a:gd name="T24" fmla="*/ 89 w 132"/>
                  <a:gd name="T25" fmla="*/ 167 h 168"/>
                  <a:gd name="T26" fmla="*/ 81 w 132"/>
                  <a:gd name="T27" fmla="*/ 168 h 168"/>
                  <a:gd name="T28" fmla="*/ 74 w 132"/>
                  <a:gd name="T29" fmla="*/ 168 h 168"/>
                  <a:gd name="T30" fmla="*/ 58 w 132"/>
                  <a:gd name="T31" fmla="*/ 167 h 168"/>
                  <a:gd name="T32" fmla="*/ 44 w 132"/>
                  <a:gd name="T33" fmla="*/ 161 h 168"/>
                  <a:gd name="T34" fmla="*/ 33 w 132"/>
                  <a:gd name="T35" fmla="*/ 152 h 168"/>
                  <a:gd name="T36" fmla="*/ 23 w 132"/>
                  <a:gd name="T37" fmla="*/ 140 h 168"/>
                  <a:gd name="T38" fmla="*/ 18 w 132"/>
                  <a:gd name="T39" fmla="*/ 125 h 168"/>
                  <a:gd name="T40" fmla="*/ 3 w 132"/>
                  <a:gd name="T41" fmla="*/ 71 h 168"/>
                  <a:gd name="T42" fmla="*/ 0 w 132"/>
                  <a:gd name="T43" fmla="*/ 53 h 168"/>
                  <a:gd name="T44" fmla="*/ 5 w 132"/>
                  <a:gd name="T45" fmla="*/ 36 h 168"/>
                  <a:gd name="T46" fmla="*/ 13 w 132"/>
                  <a:gd name="T47" fmla="*/ 21 h 168"/>
                  <a:gd name="T48" fmla="*/ 26 w 132"/>
                  <a:gd name="T49" fmla="*/ 8 h 168"/>
                  <a:gd name="T50" fmla="*/ 43 w 132"/>
                  <a:gd name="T51" fmla="*/ 1 h 168"/>
                  <a:gd name="T52" fmla="*/ 60 w 132"/>
                  <a:gd name="T53"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 h="168">
                    <a:moveTo>
                      <a:pt x="60" y="0"/>
                    </a:moveTo>
                    <a:lnTo>
                      <a:pt x="74" y="1"/>
                    </a:lnTo>
                    <a:lnTo>
                      <a:pt x="87" y="7"/>
                    </a:lnTo>
                    <a:lnTo>
                      <a:pt x="99" y="16"/>
                    </a:lnTo>
                    <a:lnTo>
                      <a:pt x="109" y="28"/>
                    </a:lnTo>
                    <a:lnTo>
                      <a:pt x="114" y="41"/>
                    </a:lnTo>
                    <a:lnTo>
                      <a:pt x="129" y="97"/>
                    </a:lnTo>
                    <a:lnTo>
                      <a:pt x="132" y="112"/>
                    </a:lnTo>
                    <a:lnTo>
                      <a:pt x="129" y="127"/>
                    </a:lnTo>
                    <a:lnTo>
                      <a:pt x="123" y="139"/>
                    </a:lnTo>
                    <a:lnTo>
                      <a:pt x="114" y="151"/>
                    </a:lnTo>
                    <a:lnTo>
                      <a:pt x="103" y="161"/>
                    </a:lnTo>
                    <a:lnTo>
                      <a:pt x="89" y="167"/>
                    </a:lnTo>
                    <a:lnTo>
                      <a:pt x="81" y="168"/>
                    </a:lnTo>
                    <a:lnTo>
                      <a:pt x="74" y="168"/>
                    </a:lnTo>
                    <a:lnTo>
                      <a:pt x="58" y="167"/>
                    </a:lnTo>
                    <a:lnTo>
                      <a:pt x="44" y="161"/>
                    </a:lnTo>
                    <a:lnTo>
                      <a:pt x="33" y="152"/>
                    </a:lnTo>
                    <a:lnTo>
                      <a:pt x="23" y="140"/>
                    </a:lnTo>
                    <a:lnTo>
                      <a:pt x="18" y="125"/>
                    </a:lnTo>
                    <a:lnTo>
                      <a:pt x="3" y="71"/>
                    </a:lnTo>
                    <a:lnTo>
                      <a:pt x="0" y="53"/>
                    </a:lnTo>
                    <a:lnTo>
                      <a:pt x="5" y="36"/>
                    </a:lnTo>
                    <a:lnTo>
                      <a:pt x="13" y="21"/>
                    </a:lnTo>
                    <a:lnTo>
                      <a:pt x="26" y="8"/>
                    </a:lnTo>
                    <a:lnTo>
                      <a:pt x="43" y="1"/>
                    </a:lnTo>
                    <a:lnTo>
                      <a:pt x="60"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4" name="Freeform 30"/>
              <p:cNvSpPr/>
              <p:nvPr/>
            </p:nvSpPr>
            <p:spPr bwMode="auto">
              <a:xfrm>
                <a:off x="5397501" y="3071813"/>
                <a:ext cx="22225" cy="28575"/>
              </a:xfrm>
              <a:custGeom>
                <a:avLst/>
                <a:gdLst>
                  <a:gd name="T0" fmla="*/ 62 w 130"/>
                  <a:gd name="T1" fmla="*/ 0 h 168"/>
                  <a:gd name="T2" fmla="*/ 79 w 130"/>
                  <a:gd name="T3" fmla="*/ 3 h 168"/>
                  <a:gd name="T4" fmla="*/ 95 w 130"/>
                  <a:gd name="T5" fmla="*/ 12 h 168"/>
                  <a:gd name="T6" fmla="*/ 107 w 130"/>
                  <a:gd name="T7" fmla="*/ 25 h 168"/>
                  <a:gd name="T8" fmla="*/ 114 w 130"/>
                  <a:gd name="T9" fmla="*/ 42 h 168"/>
                  <a:gd name="T10" fmla="*/ 129 w 130"/>
                  <a:gd name="T11" fmla="*/ 96 h 168"/>
                  <a:gd name="T12" fmla="*/ 130 w 130"/>
                  <a:gd name="T13" fmla="*/ 111 h 168"/>
                  <a:gd name="T14" fmla="*/ 128 w 130"/>
                  <a:gd name="T15" fmla="*/ 126 h 168"/>
                  <a:gd name="T16" fmla="*/ 123 w 130"/>
                  <a:gd name="T17" fmla="*/ 139 h 168"/>
                  <a:gd name="T18" fmla="*/ 114 w 130"/>
                  <a:gd name="T19" fmla="*/ 151 h 168"/>
                  <a:gd name="T20" fmla="*/ 102 w 130"/>
                  <a:gd name="T21" fmla="*/ 160 h 168"/>
                  <a:gd name="T22" fmla="*/ 87 w 130"/>
                  <a:gd name="T23" fmla="*/ 167 h 168"/>
                  <a:gd name="T24" fmla="*/ 80 w 130"/>
                  <a:gd name="T25" fmla="*/ 168 h 168"/>
                  <a:gd name="T26" fmla="*/ 72 w 130"/>
                  <a:gd name="T27" fmla="*/ 168 h 168"/>
                  <a:gd name="T28" fmla="*/ 58 w 130"/>
                  <a:gd name="T29" fmla="*/ 166 h 168"/>
                  <a:gd name="T30" fmla="*/ 44 w 130"/>
                  <a:gd name="T31" fmla="*/ 160 h 168"/>
                  <a:gd name="T32" fmla="*/ 32 w 130"/>
                  <a:gd name="T33" fmla="*/ 152 h 168"/>
                  <a:gd name="T34" fmla="*/ 23 w 130"/>
                  <a:gd name="T35" fmla="*/ 140 h 168"/>
                  <a:gd name="T36" fmla="*/ 16 w 130"/>
                  <a:gd name="T37" fmla="*/ 125 h 168"/>
                  <a:gd name="T38" fmla="*/ 2 w 130"/>
                  <a:gd name="T39" fmla="*/ 72 h 168"/>
                  <a:gd name="T40" fmla="*/ 0 w 130"/>
                  <a:gd name="T41" fmla="*/ 56 h 168"/>
                  <a:gd name="T42" fmla="*/ 2 w 130"/>
                  <a:gd name="T43" fmla="*/ 41 h 168"/>
                  <a:gd name="T44" fmla="*/ 8 w 130"/>
                  <a:gd name="T45" fmla="*/ 28 h 168"/>
                  <a:gd name="T46" fmla="*/ 17 w 130"/>
                  <a:gd name="T47" fmla="*/ 17 h 168"/>
                  <a:gd name="T48" fmla="*/ 29 w 130"/>
                  <a:gd name="T49" fmla="*/ 7 h 168"/>
                  <a:gd name="T50" fmla="*/ 43 w 130"/>
                  <a:gd name="T51" fmla="*/ 2 h 168"/>
                  <a:gd name="T52" fmla="*/ 62 w 130"/>
                  <a:gd name="T53"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68">
                    <a:moveTo>
                      <a:pt x="62" y="0"/>
                    </a:moveTo>
                    <a:lnTo>
                      <a:pt x="79" y="3"/>
                    </a:lnTo>
                    <a:lnTo>
                      <a:pt x="95" y="12"/>
                    </a:lnTo>
                    <a:lnTo>
                      <a:pt x="107" y="25"/>
                    </a:lnTo>
                    <a:lnTo>
                      <a:pt x="114" y="42"/>
                    </a:lnTo>
                    <a:lnTo>
                      <a:pt x="129" y="96"/>
                    </a:lnTo>
                    <a:lnTo>
                      <a:pt x="130" y="111"/>
                    </a:lnTo>
                    <a:lnTo>
                      <a:pt x="128" y="126"/>
                    </a:lnTo>
                    <a:lnTo>
                      <a:pt x="123" y="139"/>
                    </a:lnTo>
                    <a:lnTo>
                      <a:pt x="114" y="151"/>
                    </a:lnTo>
                    <a:lnTo>
                      <a:pt x="102" y="160"/>
                    </a:lnTo>
                    <a:lnTo>
                      <a:pt x="87" y="167"/>
                    </a:lnTo>
                    <a:lnTo>
                      <a:pt x="80" y="168"/>
                    </a:lnTo>
                    <a:lnTo>
                      <a:pt x="72" y="168"/>
                    </a:lnTo>
                    <a:lnTo>
                      <a:pt x="58" y="166"/>
                    </a:lnTo>
                    <a:lnTo>
                      <a:pt x="44" y="160"/>
                    </a:lnTo>
                    <a:lnTo>
                      <a:pt x="32" y="152"/>
                    </a:lnTo>
                    <a:lnTo>
                      <a:pt x="23" y="140"/>
                    </a:lnTo>
                    <a:lnTo>
                      <a:pt x="16" y="125"/>
                    </a:lnTo>
                    <a:lnTo>
                      <a:pt x="2" y="72"/>
                    </a:lnTo>
                    <a:lnTo>
                      <a:pt x="0" y="56"/>
                    </a:lnTo>
                    <a:lnTo>
                      <a:pt x="2" y="41"/>
                    </a:lnTo>
                    <a:lnTo>
                      <a:pt x="8" y="28"/>
                    </a:lnTo>
                    <a:lnTo>
                      <a:pt x="17" y="17"/>
                    </a:lnTo>
                    <a:lnTo>
                      <a:pt x="29" y="7"/>
                    </a:lnTo>
                    <a:lnTo>
                      <a:pt x="43" y="2"/>
                    </a:lnTo>
                    <a:lnTo>
                      <a:pt x="62"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5" name="Freeform 31"/>
              <p:cNvSpPr/>
              <p:nvPr/>
            </p:nvSpPr>
            <p:spPr bwMode="auto">
              <a:xfrm>
                <a:off x="5410201" y="3119438"/>
                <a:ext cx="22225" cy="28575"/>
              </a:xfrm>
              <a:custGeom>
                <a:avLst/>
                <a:gdLst>
                  <a:gd name="T0" fmla="*/ 62 w 131"/>
                  <a:gd name="T1" fmla="*/ 0 h 169"/>
                  <a:gd name="T2" fmla="*/ 80 w 131"/>
                  <a:gd name="T3" fmla="*/ 3 h 169"/>
                  <a:gd name="T4" fmla="*/ 95 w 131"/>
                  <a:gd name="T5" fmla="*/ 13 h 169"/>
                  <a:gd name="T6" fmla="*/ 107 w 131"/>
                  <a:gd name="T7" fmla="*/ 25 h 169"/>
                  <a:gd name="T8" fmla="*/ 114 w 131"/>
                  <a:gd name="T9" fmla="*/ 42 h 169"/>
                  <a:gd name="T10" fmla="*/ 129 w 131"/>
                  <a:gd name="T11" fmla="*/ 97 h 169"/>
                  <a:gd name="T12" fmla="*/ 131 w 131"/>
                  <a:gd name="T13" fmla="*/ 111 h 169"/>
                  <a:gd name="T14" fmla="*/ 129 w 131"/>
                  <a:gd name="T15" fmla="*/ 126 h 169"/>
                  <a:gd name="T16" fmla="*/ 123 w 131"/>
                  <a:gd name="T17" fmla="*/ 140 h 169"/>
                  <a:gd name="T18" fmla="*/ 114 w 131"/>
                  <a:gd name="T19" fmla="*/ 152 h 169"/>
                  <a:gd name="T20" fmla="*/ 102 w 131"/>
                  <a:gd name="T21" fmla="*/ 160 h 169"/>
                  <a:gd name="T22" fmla="*/ 88 w 131"/>
                  <a:gd name="T23" fmla="*/ 167 h 169"/>
                  <a:gd name="T24" fmla="*/ 81 w 131"/>
                  <a:gd name="T25" fmla="*/ 168 h 169"/>
                  <a:gd name="T26" fmla="*/ 73 w 131"/>
                  <a:gd name="T27" fmla="*/ 169 h 169"/>
                  <a:gd name="T28" fmla="*/ 58 w 131"/>
                  <a:gd name="T29" fmla="*/ 167 h 169"/>
                  <a:gd name="T30" fmla="*/ 44 w 131"/>
                  <a:gd name="T31" fmla="*/ 161 h 169"/>
                  <a:gd name="T32" fmla="*/ 33 w 131"/>
                  <a:gd name="T33" fmla="*/ 152 h 169"/>
                  <a:gd name="T34" fmla="*/ 23 w 131"/>
                  <a:gd name="T35" fmla="*/ 140 h 169"/>
                  <a:gd name="T36" fmla="*/ 18 w 131"/>
                  <a:gd name="T37" fmla="*/ 126 h 169"/>
                  <a:gd name="T38" fmla="*/ 2 w 131"/>
                  <a:gd name="T39" fmla="*/ 72 h 169"/>
                  <a:gd name="T40" fmla="*/ 0 w 131"/>
                  <a:gd name="T41" fmla="*/ 57 h 169"/>
                  <a:gd name="T42" fmla="*/ 2 w 131"/>
                  <a:gd name="T43" fmla="*/ 42 h 169"/>
                  <a:gd name="T44" fmla="*/ 8 w 131"/>
                  <a:gd name="T45" fmla="*/ 28 h 169"/>
                  <a:gd name="T46" fmla="*/ 18 w 131"/>
                  <a:gd name="T47" fmla="*/ 17 h 169"/>
                  <a:gd name="T48" fmla="*/ 29 w 131"/>
                  <a:gd name="T49" fmla="*/ 8 h 169"/>
                  <a:gd name="T50" fmla="*/ 43 w 131"/>
                  <a:gd name="T51" fmla="*/ 2 h 169"/>
                  <a:gd name="T52" fmla="*/ 62 w 131"/>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 h="169">
                    <a:moveTo>
                      <a:pt x="62" y="0"/>
                    </a:moveTo>
                    <a:lnTo>
                      <a:pt x="80" y="3"/>
                    </a:lnTo>
                    <a:lnTo>
                      <a:pt x="95" y="13"/>
                    </a:lnTo>
                    <a:lnTo>
                      <a:pt x="107" y="25"/>
                    </a:lnTo>
                    <a:lnTo>
                      <a:pt x="114" y="42"/>
                    </a:lnTo>
                    <a:lnTo>
                      <a:pt x="129" y="97"/>
                    </a:lnTo>
                    <a:lnTo>
                      <a:pt x="131" y="111"/>
                    </a:lnTo>
                    <a:lnTo>
                      <a:pt x="129" y="126"/>
                    </a:lnTo>
                    <a:lnTo>
                      <a:pt x="123" y="140"/>
                    </a:lnTo>
                    <a:lnTo>
                      <a:pt x="114" y="152"/>
                    </a:lnTo>
                    <a:lnTo>
                      <a:pt x="102" y="160"/>
                    </a:lnTo>
                    <a:lnTo>
                      <a:pt x="88" y="167"/>
                    </a:lnTo>
                    <a:lnTo>
                      <a:pt x="81" y="168"/>
                    </a:lnTo>
                    <a:lnTo>
                      <a:pt x="73" y="169"/>
                    </a:lnTo>
                    <a:lnTo>
                      <a:pt x="58" y="167"/>
                    </a:lnTo>
                    <a:lnTo>
                      <a:pt x="44" y="161"/>
                    </a:lnTo>
                    <a:lnTo>
                      <a:pt x="33" y="152"/>
                    </a:lnTo>
                    <a:lnTo>
                      <a:pt x="23" y="140"/>
                    </a:lnTo>
                    <a:lnTo>
                      <a:pt x="18" y="126"/>
                    </a:lnTo>
                    <a:lnTo>
                      <a:pt x="2" y="72"/>
                    </a:lnTo>
                    <a:lnTo>
                      <a:pt x="0" y="57"/>
                    </a:lnTo>
                    <a:lnTo>
                      <a:pt x="2" y="42"/>
                    </a:lnTo>
                    <a:lnTo>
                      <a:pt x="8" y="28"/>
                    </a:lnTo>
                    <a:lnTo>
                      <a:pt x="18" y="17"/>
                    </a:lnTo>
                    <a:lnTo>
                      <a:pt x="29" y="8"/>
                    </a:lnTo>
                    <a:lnTo>
                      <a:pt x="43" y="2"/>
                    </a:lnTo>
                    <a:lnTo>
                      <a:pt x="62"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6" name="Freeform 32"/>
              <p:cNvSpPr/>
              <p:nvPr/>
            </p:nvSpPr>
            <p:spPr bwMode="auto">
              <a:xfrm>
                <a:off x="5894388" y="2974975"/>
                <a:ext cx="23813" cy="30163"/>
              </a:xfrm>
              <a:custGeom>
                <a:avLst/>
                <a:gdLst>
                  <a:gd name="T0" fmla="*/ 69 w 131"/>
                  <a:gd name="T1" fmla="*/ 0 h 169"/>
                  <a:gd name="T2" fmla="*/ 88 w 131"/>
                  <a:gd name="T3" fmla="*/ 2 h 169"/>
                  <a:gd name="T4" fmla="*/ 102 w 131"/>
                  <a:gd name="T5" fmla="*/ 8 h 169"/>
                  <a:gd name="T6" fmla="*/ 114 w 131"/>
                  <a:gd name="T7" fmla="*/ 17 h 169"/>
                  <a:gd name="T8" fmla="*/ 122 w 131"/>
                  <a:gd name="T9" fmla="*/ 29 h 169"/>
                  <a:gd name="T10" fmla="*/ 129 w 131"/>
                  <a:gd name="T11" fmla="*/ 42 h 169"/>
                  <a:gd name="T12" fmla="*/ 131 w 131"/>
                  <a:gd name="T13" fmla="*/ 57 h 169"/>
                  <a:gd name="T14" fmla="*/ 129 w 131"/>
                  <a:gd name="T15" fmla="*/ 73 h 169"/>
                  <a:gd name="T16" fmla="*/ 114 w 131"/>
                  <a:gd name="T17" fmla="*/ 127 h 169"/>
                  <a:gd name="T18" fmla="*/ 108 w 131"/>
                  <a:gd name="T19" fmla="*/ 141 h 169"/>
                  <a:gd name="T20" fmla="*/ 99 w 131"/>
                  <a:gd name="T21" fmla="*/ 152 h 169"/>
                  <a:gd name="T22" fmla="*/ 87 w 131"/>
                  <a:gd name="T23" fmla="*/ 161 h 169"/>
                  <a:gd name="T24" fmla="*/ 73 w 131"/>
                  <a:gd name="T25" fmla="*/ 167 h 169"/>
                  <a:gd name="T26" fmla="*/ 58 w 131"/>
                  <a:gd name="T27" fmla="*/ 169 h 169"/>
                  <a:gd name="T28" fmla="*/ 50 w 131"/>
                  <a:gd name="T29" fmla="*/ 168 h 169"/>
                  <a:gd name="T30" fmla="*/ 43 w 131"/>
                  <a:gd name="T31" fmla="*/ 167 h 169"/>
                  <a:gd name="T32" fmla="*/ 26 w 131"/>
                  <a:gd name="T33" fmla="*/ 160 h 169"/>
                  <a:gd name="T34" fmla="*/ 13 w 131"/>
                  <a:gd name="T35" fmla="*/ 147 h 169"/>
                  <a:gd name="T36" fmla="*/ 4 w 131"/>
                  <a:gd name="T37" fmla="*/ 132 h 169"/>
                  <a:gd name="T38" fmla="*/ 0 w 131"/>
                  <a:gd name="T39" fmla="*/ 115 h 169"/>
                  <a:gd name="T40" fmla="*/ 2 w 131"/>
                  <a:gd name="T41" fmla="*/ 97 h 169"/>
                  <a:gd name="T42" fmla="*/ 17 w 131"/>
                  <a:gd name="T43" fmla="*/ 43 h 169"/>
                  <a:gd name="T44" fmla="*/ 25 w 131"/>
                  <a:gd name="T45" fmla="*/ 26 h 169"/>
                  <a:gd name="T46" fmla="*/ 36 w 131"/>
                  <a:gd name="T47" fmla="*/ 13 h 169"/>
                  <a:gd name="T48" fmla="*/ 51 w 131"/>
                  <a:gd name="T49" fmla="*/ 3 h 169"/>
                  <a:gd name="T50" fmla="*/ 69 w 131"/>
                  <a:gd name="T5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169">
                    <a:moveTo>
                      <a:pt x="69" y="0"/>
                    </a:moveTo>
                    <a:lnTo>
                      <a:pt x="88" y="2"/>
                    </a:lnTo>
                    <a:lnTo>
                      <a:pt x="102" y="8"/>
                    </a:lnTo>
                    <a:lnTo>
                      <a:pt x="114" y="17"/>
                    </a:lnTo>
                    <a:lnTo>
                      <a:pt x="122" y="29"/>
                    </a:lnTo>
                    <a:lnTo>
                      <a:pt x="129" y="42"/>
                    </a:lnTo>
                    <a:lnTo>
                      <a:pt x="131" y="57"/>
                    </a:lnTo>
                    <a:lnTo>
                      <a:pt x="129" y="73"/>
                    </a:lnTo>
                    <a:lnTo>
                      <a:pt x="114" y="127"/>
                    </a:lnTo>
                    <a:lnTo>
                      <a:pt x="108" y="141"/>
                    </a:lnTo>
                    <a:lnTo>
                      <a:pt x="99" y="152"/>
                    </a:lnTo>
                    <a:lnTo>
                      <a:pt x="87" y="161"/>
                    </a:lnTo>
                    <a:lnTo>
                      <a:pt x="73" y="167"/>
                    </a:lnTo>
                    <a:lnTo>
                      <a:pt x="58" y="169"/>
                    </a:lnTo>
                    <a:lnTo>
                      <a:pt x="50" y="168"/>
                    </a:lnTo>
                    <a:lnTo>
                      <a:pt x="43" y="167"/>
                    </a:lnTo>
                    <a:lnTo>
                      <a:pt x="26" y="160"/>
                    </a:lnTo>
                    <a:lnTo>
                      <a:pt x="13" y="147"/>
                    </a:lnTo>
                    <a:lnTo>
                      <a:pt x="4" y="132"/>
                    </a:lnTo>
                    <a:lnTo>
                      <a:pt x="0" y="115"/>
                    </a:lnTo>
                    <a:lnTo>
                      <a:pt x="2" y="97"/>
                    </a:lnTo>
                    <a:lnTo>
                      <a:pt x="17" y="43"/>
                    </a:lnTo>
                    <a:lnTo>
                      <a:pt x="25" y="26"/>
                    </a:lnTo>
                    <a:lnTo>
                      <a:pt x="36" y="13"/>
                    </a:lnTo>
                    <a:lnTo>
                      <a:pt x="51" y="3"/>
                    </a:lnTo>
                    <a:lnTo>
                      <a:pt x="69"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7" name="Freeform 33"/>
              <p:cNvSpPr/>
              <p:nvPr/>
            </p:nvSpPr>
            <p:spPr bwMode="auto">
              <a:xfrm>
                <a:off x="5907088" y="2927350"/>
                <a:ext cx="23813" cy="30163"/>
              </a:xfrm>
              <a:custGeom>
                <a:avLst/>
                <a:gdLst>
                  <a:gd name="T0" fmla="*/ 70 w 131"/>
                  <a:gd name="T1" fmla="*/ 0 h 169"/>
                  <a:gd name="T2" fmla="*/ 88 w 131"/>
                  <a:gd name="T3" fmla="*/ 2 h 169"/>
                  <a:gd name="T4" fmla="*/ 102 w 131"/>
                  <a:gd name="T5" fmla="*/ 8 h 169"/>
                  <a:gd name="T6" fmla="*/ 114 w 131"/>
                  <a:gd name="T7" fmla="*/ 17 h 169"/>
                  <a:gd name="T8" fmla="*/ 122 w 131"/>
                  <a:gd name="T9" fmla="*/ 29 h 169"/>
                  <a:gd name="T10" fmla="*/ 129 w 131"/>
                  <a:gd name="T11" fmla="*/ 43 h 169"/>
                  <a:gd name="T12" fmla="*/ 131 w 131"/>
                  <a:gd name="T13" fmla="*/ 57 h 169"/>
                  <a:gd name="T14" fmla="*/ 129 w 131"/>
                  <a:gd name="T15" fmla="*/ 72 h 169"/>
                  <a:gd name="T16" fmla="*/ 114 w 131"/>
                  <a:gd name="T17" fmla="*/ 127 h 169"/>
                  <a:gd name="T18" fmla="*/ 108 w 131"/>
                  <a:gd name="T19" fmla="*/ 140 h 169"/>
                  <a:gd name="T20" fmla="*/ 99 w 131"/>
                  <a:gd name="T21" fmla="*/ 152 h 169"/>
                  <a:gd name="T22" fmla="*/ 87 w 131"/>
                  <a:gd name="T23" fmla="*/ 162 h 169"/>
                  <a:gd name="T24" fmla="*/ 73 w 131"/>
                  <a:gd name="T25" fmla="*/ 167 h 169"/>
                  <a:gd name="T26" fmla="*/ 58 w 131"/>
                  <a:gd name="T27" fmla="*/ 169 h 169"/>
                  <a:gd name="T28" fmla="*/ 50 w 131"/>
                  <a:gd name="T29" fmla="*/ 168 h 169"/>
                  <a:gd name="T30" fmla="*/ 43 w 131"/>
                  <a:gd name="T31" fmla="*/ 167 h 169"/>
                  <a:gd name="T32" fmla="*/ 29 w 131"/>
                  <a:gd name="T33" fmla="*/ 162 h 169"/>
                  <a:gd name="T34" fmla="*/ 17 w 131"/>
                  <a:gd name="T35" fmla="*/ 152 h 169"/>
                  <a:gd name="T36" fmla="*/ 8 w 131"/>
                  <a:gd name="T37" fmla="*/ 140 h 169"/>
                  <a:gd name="T38" fmla="*/ 2 w 131"/>
                  <a:gd name="T39" fmla="*/ 127 h 169"/>
                  <a:gd name="T40" fmla="*/ 0 w 131"/>
                  <a:gd name="T41" fmla="*/ 112 h 169"/>
                  <a:gd name="T42" fmla="*/ 2 w 131"/>
                  <a:gd name="T43" fmla="*/ 97 h 169"/>
                  <a:gd name="T44" fmla="*/ 17 w 131"/>
                  <a:gd name="T45" fmla="*/ 43 h 169"/>
                  <a:gd name="T46" fmla="*/ 25 w 131"/>
                  <a:gd name="T47" fmla="*/ 27 h 169"/>
                  <a:gd name="T48" fmla="*/ 36 w 131"/>
                  <a:gd name="T49" fmla="*/ 13 h 169"/>
                  <a:gd name="T50" fmla="*/ 51 w 131"/>
                  <a:gd name="T51" fmla="*/ 4 h 169"/>
                  <a:gd name="T52" fmla="*/ 70 w 131"/>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 h="169">
                    <a:moveTo>
                      <a:pt x="70" y="0"/>
                    </a:moveTo>
                    <a:lnTo>
                      <a:pt x="88" y="2"/>
                    </a:lnTo>
                    <a:lnTo>
                      <a:pt x="102" y="8"/>
                    </a:lnTo>
                    <a:lnTo>
                      <a:pt x="114" y="17"/>
                    </a:lnTo>
                    <a:lnTo>
                      <a:pt x="122" y="29"/>
                    </a:lnTo>
                    <a:lnTo>
                      <a:pt x="129" y="43"/>
                    </a:lnTo>
                    <a:lnTo>
                      <a:pt x="131" y="57"/>
                    </a:lnTo>
                    <a:lnTo>
                      <a:pt x="129" y="72"/>
                    </a:lnTo>
                    <a:lnTo>
                      <a:pt x="114" y="127"/>
                    </a:lnTo>
                    <a:lnTo>
                      <a:pt x="108" y="140"/>
                    </a:lnTo>
                    <a:lnTo>
                      <a:pt x="99" y="152"/>
                    </a:lnTo>
                    <a:lnTo>
                      <a:pt x="87" y="162"/>
                    </a:lnTo>
                    <a:lnTo>
                      <a:pt x="73" y="167"/>
                    </a:lnTo>
                    <a:lnTo>
                      <a:pt x="58" y="169"/>
                    </a:lnTo>
                    <a:lnTo>
                      <a:pt x="50" y="168"/>
                    </a:lnTo>
                    <a:lnTo>
                      <a:pt x="43" y="167"/>
                    </a:lnTo>
                    <a:lnTo>
                      <a:pt x="29" y="162"/>
                    </a:lnTo>
                    <a:lnTo>
                      <a:pt x="17" y="152"/>
                    </a:lnTo>
                    <a:lnTo>
                      <a:pt x="8" y="140"/>
                    </a:lnTo>
                    <a:lnTo>
                      <a:pt x="2" y="127"/>
                    </a:lnTo>
                    <a:lnTo>
                      <a:pt x="0" y="112"/>
                    </a:lnTo>
                    <a:lnTo>
                      <a:pt x="2" y="97"/>
                    </a:lnTo>
                    <a:lnTo>
                      <a:pt x="17" y="43"/>
                    </a:lnTo>
                    <a:lnTo>
                      <a:pt x="25" y="27"/>
                    </a:lnTo>
                    <a:lnTo>
                      <a:pt x="36" y="13"/>
                    </a:lnTo>
                    <a:lnTo>
                      <a:pt x="51" y="4"/>
                    </a:lnTo>
                    <a:lnTo>
                      <a:pt x="70"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8" name="Freeform 34"/>
              <p:cNvSpPr/>
              <p:nvPr/>
            </p:nvSpPr>
            <p:spPr bwMode="auto">
              <a:xfrm>
                <a:off x="5919788" y="2879725"/>
                <a:ext cx="20638" cy="30163"/>
              </a:xfrm>
              <a:custGeom>
                <a:avLst/>
                <a:gdLst>
                  <a:gd name="T0" fmla="*/ 65 w 119"/>
                  <a:gd name="T1" fmla="*/ 0 h 170"/>
                  <a:gd name="T2" fmla="*/ 82 w 119"/>
                  <a:gd name="T3" fmla="*/ 5 h 170"/>
                  <a:gd name="T4" fmla="*/ 96 w 119"/>
                  <a:gd name="T5" fmla="*/ 15 h 170"/>
                  <a:gd name="T6" fmla="*/ 108 w 119"/>
                  <a:gd name="T7" fmla="*/ 28 h 170"/>
                  <a:gd name="T8" fmla="*/ 114 w 119"/>
                  <a:gd name="T9" fmla="*/ 45 h 170"/>
                  <a:gd name="T10" fmla="*/ 118 w 119"/>
                  <a:gd name="T11" fmla="*/ 70 h 170"/>
                  <a:gd name="T12" fmla="*/ 119 w 119"/>
                  <a:gd name="T13" fmla="*/ 93 h 170"/>
                  <a:gd name="T14" fmla="*/ 118 w 119"/>
                  <a:gd name="T15" fmla="*/ 118 h 170"/>
                  <a:gd name="T16" fmla="*/ 114 w 119"/>
                  <a:gd name="T17" fmla="*/ 135 h 170"/>
                  <a:gd name="T18" fmla="*/ 105 w 119"/>
                  <a:gd name="T19" fmla="*/ 150 h 170"/>
                  <a:gd name="T20" fmla="*/ 92 w 119"/>
                  <a:gd name="T21" fmla="*/ 160 h 170"/>
                  <a:gd name="T22" fmla="*/ 77 w 119"/>
                  <a:gd name="T23" fmla="*/ 168 h 170"/>
                  <a:gd name="T24" fmla="*/ 60 w 119"/>
                  <a:gd name="T25" fmla="*/ 170 h 170"/>
                  <a:gd name="T26" fmla="*/ 57 w 119"/>
                  <a:gd name="T27" fmla="*/ 170 h 170"/>
                  <a:gd name="T28" fmla="*/ 55 w 119"/>
                  <a:gd name="T29" fmla="*/ 170 h 170"/>
                  <a:gd name="T30" fmla="*/ 36 w 119"/>
                  <a:gd name="T31" fmla="*/ 165 h 170"/>
                  <a:gd name="T32" fmla="*/ 21 w 119"/>
                  <a:gd name="T33" fmla="*/ 155 h 170"/>
                  <a:gd name="T34" fmla="*/ 10 w 119"/>
                  <a:gd name="T35" fmla="*/ 142 h 170"/>
                  <a:gd name="T36" fmla="*/ 3 w 119"/>
                  <a:gd name="T37" fmla="*/ 125 h 170"/>
                  <a:gd name="T38" fmla="*/ 2 w 119"/>
                  <a:gd name="T39" fmla="*/ 107 h 170"/>
                  <a:gd name="T40" fmla="*/ 3 w 119"/>
                  <a:gd name="T41" fmla="*/ 101 h 170"/>
                  <a:gd name="T42" fmla="*/ 3 w 119"/>
                  <a:gd name="T43" fmla="*/ 93 h 170"/>
                  <a:gd name="T44" fmla="*/ 2 w 119"/>
                  <a:gd name="T45" fmla="*/ 81 h 170"/>
                  <a:gd name="T46" fmla="*/ 1 w 119"/>
                  <a:gd name="T47" fmla="*/ 68 h 170"/>
                  <a:gd name="T48" fmla="*/ 0 w 119"/>
                  <a:gd name="T49" fmla="*/ 50 h 170"/>
                  <a:gd name="T50" fmla="*/ 5 w 119"/>
                  <a:gd name="T51" fmla="*/ 33 h 170"/>
                  <a:gd name="T52" fmla="*/ 15 w 119"/>
                  <a:gd name="T53" fmla="*/ 18 h 170"/>
                  <a:gd name="T54" fmla="*/ 29 w 119"/>
                  <a:gd name="T55" fmla="*/ 7 h 170"/>
                  <a:gd name="T56" fmla="*/ 47 w 119"/>
                  <a:gd name="T57" fmla="*/ 1 h 170"/>
                  <a:gd name="T58" fmla="*/ 65 w 119"/>
                  <a:gd name="T5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9" h="170">
                    <a:moveTo>
                      <a:pt x="65" y="0"/>
                    </a:moveTo>
                    <a:lnTo>
                      <a:pt x="82" y="5"/>
                    </a:lnTo>
                    <a:lnTo>
                      <a:pt x="96" y="15"/>
                    </a:lnTo>
                    <a:lnTo>
                      <a:pt x="108" y="28"/>
                    </a:lnTo>
                    <a:lnTo>
                      <a:pt x="114" y="45"/>
                    </a:lnTo>
                    <a:lnTo>
                      <a:pt x="118" y="70"/>
                    </a:lnTo>
                    <a:lnTo>
                      <a:pt x="119" y="93"/>
                    </a:lnTo>
                    <a:lnTo>
                      <a:pt x="118" y="118"/>
                    </a:lnTo>
                    <a:lnTo>
                      <a:pt x="114" y="135"/>
                    </a:lnTo>
                    <a:lnTo>
                      <a:pt x="105" y="150"/>
                    </a:lnTo>
                    <a:lnTo>
                      <a:pt x="92" y="160"/>
                    </a:lnTo>
                    <a:lnTo>
                      <a:pt x="77" y="168"/>
                    </a:lnTo>
                    <a:lnTo>
                      <a:pt x="60" y="170"/>
                    </a:lnTo>
                    <a:lnTo>
                      <a:pt x="57" y="170"/>
                    </a:lnTo>
                    <a:lnTo>
                      <a:pt x="55" y="170"/>
                    </a:lnTo>
                    <a:lnTo>
                      <a:pt x="36" y="165"/>
                    </a:lnTo>
                    <a:lnTo>
                      <a:pt x="21" y="155"/>
                    </a:lnTo>
                    <a:lnTo>
                      <a:pt x="10" y="142"/>
                    </a:lnTo>
                    <a:lnTo>
                      <a:pt x="3" y="125"/>
                    </a:lnTo>
                    <a:lnTo>
                      <a:pt x="2" y="107"/>
                    </a:lnTo>
                    <a:lnTo>
                      <a:pt x="3" y="101"/>
                    </a:lnTo>
                    <a:lnTo>
                      <a:pt x="3" y="93"/>
                    </a:lnTo>
                    <a:lnTo>
                      <a:pt x="2" y="81"/>
                    </a:lnTo>
                    <a:lnTo>
                      <a:pt x="1" y="68"/>
                    </a:lnTo>
                    <a:lnTo>
                      <a:pt x="0" y="50"/>
                    </a:lnTo>
                    <a:lnTo>
                      <a:pt x="5" y="33"/>
                    </a:lnTo>
                    <a:lnTo>
                      <a:pt x="15" y="18"/>
                    </a:lnTo>
                    <a:lnTo>
                      <a:pt x="29" y="7"/>
                    </a:lnTo>
                    <a:lnTo>
                      <a:pt x="47" y="1"/>
                    </a:lnTo>
                    <a:lnTo>
                      <a:pt x="65"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9" name="Freeform 35"/>
              <p:cNvSpPr/>
              <p:nvPr/>
            </p:nvSpPr>
            <p:spPr bwMode="auto">
              <a:xfrm>
                <a:off x="5835651" y="2836863"/>
                <a:ext cx="30163" cy="23813"/>
              </a:xfrm>
              <a:custGeom>
                <a:avLst/>
                <a:gdLst>
                  <a:gd name="T0" fmla="*/ 55 w 171"/>
                  <a:gd name="T1" fmla="*/ 0 h 129"/>
                  <a:gd name="T2" fmla="*/ 74 w 171"/>
                  <a:gd name="T3" fmla="*/ 2 h 129"/>
                  <a:gd name="T4" fmla="*/ 128 w 171"/>
                  <a:gd name="T5" fmla="*/ 16 h 129"/>
                  <a:gd name="T6" fmla="*/ 146 w 171"/>
                  <a:gd name="T7" fmla="*/ 24 h 129"/>
                  <a:gd name="T8" fmla="*/ 158 w 171"/>
                  <a:gd name="T9" fmla="*/ 36 h 129"/>
                  <a:gd name="T10" fmla="*/ 167 w 171"/>
                  <a:gd name="T11" fmla="*/ 51 h 129"/>
                  <a:gd name="T12" fmla="*/ 171 w 171"/>
                  <a:gd name="T13" fmla="*/ 68 h 129"/>
                  <a:gd name="T14" fmla="*/ 169 w 171"/>
                  <a:gd name="T15" fmla="*/ 86 h 129"/>
                  <a:gd name="T16" fmla="*/ 164 w 171"/>
                  <a:gd name="T17" fmla="*/ 101 h 129"/>
                  <a:gd name="T18" fmla="*/ 154 w 171"/>
                  <a:gd name="T19" fmla="*/ 113 h 129"/>
                  <a:gd name="T20" fmla="*/ 142 w 171"/>
                  <a:gd name="T21" fmla="*/ 122 h 129"/>
                  <a:gd name="T22" fmla="*/ 128 w 171"/>
                  <a:gd name="T23" fmla="*/ 128 h 129"/>
                  <a:gd name="T24" fmla="*/ 113 w 171"/>
                  <a:gd name="T25" fmla="*/ 129 h 129"/>
                  <a:gd name="T26" fmla="*/ 106 w 171"/>
                  <a:gd name="T27" fmla="*/ 129 h 129"/>
                  <a:gd name="T28" fmla="*/ 98 w 171"/>
                  <a:gd name="T29" fmla="*/ 127 h 129"/>
                  <a:gd name="T30" fmla="*/ 43 w 171"/>
                  <a:gd name="T31" fmla="*/ 113 h 129"/>
                  <a:gd name="T32" fmla="*/ 29 w 171"/>
                  <a:gd name="T33" fmla="*/ 107 h 129"/>
                  <a:gd name="T34" fmla="*/ 18 w 171"/>
                  <a:gd name="T35" fmla="*/ 98 h 129"/>
                  <a:gd name="T36" fmla="*/ 9 w 171"/>
                  <a:gd name="T37" fmla="*/ 86 h 129"/>
                  <a:gd name="T38" fmla="*/ 3 w 171"/>
                  <a:gd name="T39" fmla="*/ 73 h 129"/>
                  <a:gd name="T40" fmla="*/ 0 w 171"/>
                  <a:gd name="T41" fmla="*/ 58 h 129"/>
                  <a:gd name="T42" fmla="*/ 3 w 171"/>
                  <a:gd name="T43" fmla="*/ 43 h 129"/>
                  <a:gd name="T44" fmla="*/ 10 w 171"/>
                  <a:gd name="T45" fmla="*/ 26 h 129"/>
                  <a:gd name="T46" fmla="*/ 23 w 171"/>
                  <a:gd name="T47" fmla="*/ 13 h 129"/>
                  <a:gd name="T48" fmla="*/ 38 w 171"/>
                  <a:gd name="T49" fmla="*/ 3 h 129"/>
                  <a:gd name="T50" fmla="*/ 55 w 171"/>
                  <a:gd name="T5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1" h="129">
                    <a:moveTo>
                      <a:pt x="55" y="0"/>
                    </a:moveTo>
                    <a:lnTo>
                      <a:pt x="74" y="2"/>
                    </a:lnTo>
                    <a:lnTo>
                      <a:pt x="128" y="16"/>
                    </a:lnTo>
                    <a:lnTo>
                      <a:pt x="146" y="24"/>
                    </a:lnTo>
                    <a:lnTo>
                      <a:pt x="158" y="36"/>
                    </a:lnTo>
                    <a:lnTo>
                      <a:pt x="167" y="51"/>
                    </a:lnTo>
                    <a:lnTo>
                      <a:pt x="171" y="68"/>
                    </a:lnTo>
                    <a:lnTo>
                      <a:pt x="169" y="86"/>
                    </a:lnTo>
                    <a:lnTo>
                      <a:pt x="164" y="101"/>
                    </a:lnTo>
                    <a:lnTo>
                      <a:pt x="154" y="113"/>
                    </a:lnTo>
                    <a:lnTo>
                      <a:pt x="142" y="122"/>
                    </a:lnTo>
                    <a:lnTo>
                      <a:pt x="128" y="128"/>
                    </a:lnTo>
                    <a:lnTo>
                      <a:pt x="113" y="129"/>
                    </a:lnTo>
                    <a:lnTo>
                      <a:pt x="106" y="129"/>
                    </a:lnTo>
                    <a:lnTo>
                      <a:pt x="98" y="127"/>
                    </a:lnTo>
                    <a:lnTo>
                      <a:pt x="43" y="113"/>
                    </a:lnTo>
                    <a:lnTo>
                      <a:pt x="29" y="107"/>
                    </a:lnTo>
                    <a:lnTo>
                      <a:pt x="18" y="98"/>
                    </a:lnTo>
                    <a:lnTo>
                      <a:pt x="9" y="86"/>
                    </a:lnTo>
                    <a:lnTo>
                      <a:pt x="3" y="73"/>
                    </a:lnTo>
                    <a:lnTo>
                      <a:pt x="0" y="58"/>
                    </a:lnTo>
                    <a:lnTo>
                      <a:pt x="3" y="43"/>
                    </a:lnTo>
                    <a:lnTo>
                      <a:pt x="10" y="26"/>
                    </a:lnTo>
                    <a:lnTo>
                      <a:pt x="23" y="13"/>
                    </a:lnTo>
                    <a:lnTo>
                      <a:pt x="38" y="3"/>
                    </a:lnTo>
                    <a:lnTo>
                      <a:pt x="55"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0" name="Freeform 36"/>
              <p:cNvSpPr/>
              <p:nvPr/>
            </p:nvSpPr>
            <p:spPr bwMode="auto">
              <a:xfrm>
                <a:off x="5883276" y="2849563"/>
                <a:ext cx="30163" cy="23813"/>
              </a:xfrm>
              <a:custGeom>
                <a:avLst/>
                <a:gdLst>
                  <a:gd name="T0" fmla="*/ 54 w 170"/>
                  <a:gd name="T1" fmla="*/ 0 h 128"/>
                  <a:gd name="T2" fmla="*/ 73 w 170"/>
                  <a:gd name="T3" fmla="*/ 2 h 128"/>
                  <a:gd name="T4" fmla="*/ 127 w 170"/>
                  <a:gd name="T5" fmla="*/ 17 h 128"/>
                  <a:gd name="T6" fmla="*/ 141 w 170"/>
                  <a:gd name="T7" fmla="*/ 22 h 128"/>
                  <a:gd name="T8" fmla="*/ 153 w 170"/>
                  <a:gd name="T9" fmla="*/ 32 h 128"/>
                  <a:gd name="T10" fmla="*/ 162 w 170"/>
                  <a:gd name="T11" fmla="*/ 43 h 128"/>
                  <a:gd name="T12" fmla="*/ 168 w 170"/>
                  <a:gd name="T13" fmla="*/ 56 h 128"/>
                  <a:gd name="T14" fmla="*/ 170 w 170"/>
                  <a:gd name="T15" fmla="*/ 71 h 128"/>
                  <a:gd name="T16" fmla="*/ 168 w 170"/>
                  <a:gd name="T17" fmla="*/ 87 h 128"/>
                  <a:gd name="T18" fmla="*/ 162 w 170"/>
                  <a:gd name="T19" fmla="*/ 101 h 128"/>
                  <a:gd name="T20" fmla="*/ 153 w 170"/>
                  <a:gd name="T21" fmla="*/ 112 h 128"/>
                  <a:gd name="T22" fmla="*/ 141 w 170"/>
                  <a:gd name="T23" fmla="*/ 121 h 128"/>
                  <a:gd name="T24" fmla="*/ 127 w 170"/>
                  <a:gd name="T25" fmla="*/ 127 h 128"/>
                  <a:gd name="T26" fmla="*/ 112 w 170"/>
                  <a:gd name="T27" fmla="*/ 128 h 128"/>
                  <a:gd name="T28" fmla="*/ 105 w 170"/>
                  <a:gd name="T29" fmla="*/ 128 h 128"/>
                  <a:gd name="T30" fmla="*/ 97 w 170"/>
                  <a:gd name="T31" fmla="*/ 127 h 128"/>
                  <a:gd name="T32" fmla="*/ 43 w 170"/>
                  <a:gd name="T33" fmla="*/ 112 h 128"/>
                  <a:gd name="T34" fmla="*/ 29 w 170"/>
                  <a:gd name="T35" fmla="*/ 107 h 128"/>
                  <a:gd name="T36" fmla="*/ 17 w 170"/>
                  <a:gd name="T37" fmla="*/ 97 h 128"/>
                  <a:gd name="T38" fmla="*/ 7 w 170"/>
                  <a:gd name="T39" fmla="*/ 86 h 128"/>
                  <a:gd name="T40" fmla="*/ 2 w 170"/>
                  <a:gd name="T41" fmla="*/ 72 h 128"/>
                  <a:gd name="T42" fmla="*/ 0 w 170"/>
                  <a:gd name="T43" fmla="*/ 57 h 128"/>
                  <a:gd name="T44" fmla="*/ 2 w 170"/>
                  <a:gd name="T45" fmla="*/ 42 h 128"/>
                  <a:gd name="T46" fmla="*/ 9 w 170"/>
                  <a:gd name="T47" fmla="*/ 25 h 128"/>
                  <a:gd name="T48" fmla="*/ 21 w 170"/>
                  <a:gd name="T49" fmla="*/ 12 h 128"/>
                  <a:gd name="T50" fmla="*/ 36 w 170"/>
                  <a:gd name="T51" fmla="*/ 4 h 128"/>
                  <a:gd name="T52" fmla="*/ 54 w 170"/>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0" h="128">
                    <a:moveTo>
                      <a:pt x="54" y="0"/>
                    </a:moveTo>
                    <a:lnTo>
                      <a:pt x="73" y="2"/>
                    </a:lnTo>
                    <a:lnTo>
                      <a:pt x="127" y="17"/>
                    </a:lnTo>
                    <a:lnTo>
                      <a:pt x="141" y="22"/>
                    </a:lnTo>
                    <a:lnTo>
                      <a:pt x="153" y="32"/>
                    </a:lnTo>
                    <a:lnTo>
                      <a:pt x="162" y="43"/>
                    </a:lnTo>
                    <a:lnTo>
                      <a:pt x="168" y="56"/>
                    </a:lnTo>
                    <a:lnTo>
                      <a:pt x="170" y="71"/>
                    </a:lnTo>
                    <a:lnTo>
                      <a:pt x="168" y="87"/>
                    </a:lnTo>
                    <a:lnTo>
                      <a:pt x="162" y="101"/>
                    </a:lnTo>
                    <a:lnTo>
                      <a:pt x="153" y="112"/>
                    </a:lnTo>
                    <a:lnTo>
                      <a:pt x="141" y="121"/>
                    </a:lnTo>
                    <a:lnTo>
                      <a:pt x="127" y="127"/>
                    </a:lnTo>
                    <a:lnTo>
                      <a:pt x="112" y="128"/>
                    </a:lnTo>
                    <a:lnTo>
                      <a:pt x="105" y="128"/>
                    </a:lnTo>
                    <a:lnTo>
                      <a:pt x="97" y="127"/>
                    </a:lnTo>
                    <a:lnTo>
                      <a:pt x="43" y="112"/>
                    </a:lnTo>
                    <a:lnTo>
                      <a:pt x="29" y="107"/>
                    </a:lnTo>
                    <a:lnTo>
                      <a:pt x="17" y="97"/>
                    </a:lnTo>
                    <a:lnTo>
                      <a:pt x="7" y="86"/>
                    </a:lnTo>
                    <a:lnTo>
                      <a:pt x="2" y="72"/>
                    </a:lnTo>
                    <a:lnTo>
                      <a:pt x="0" y="57"/>
                    </a:lnTo>
                    <a:lnTo>
                      <a:pt x="2" y="42"/>
                    </a:lnTo>
                    <a:lnTo>
                      <a:pt x="9" y="25"/>
                    </a:lnTo>
                    <a:lnTo>
                      <a:pt x="21" y="12"/>
                    </a:lnTo>
                    <a:lnTo>
                      <a:pt x="36" y="4"/>
                    </a:lnTo>
                    <a:lnTo>
                      <a:pt x="54"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1" name="Freeform 37"/>
              <p:cNvSpPr/>
              <p:nvPr/>
            </p:nvSpPr>
            <p:spPr bwMode="auto">
              <a:xfrm>
                <a:off x="5881688" y="3022600"/>
                <a:ext cx="23813" cy="30163"/>
              </a:xfrm>
              <a:custGeom>
                <a:avLst/>
                <a:gdLst>
                  <a:gd name="T0" fmla="*/ 72 w 130"/>
                  <a:gd name="T1" fmla="*/ 0 h 169"/>
                  <a:gd name="T2" fmla="*/ 88 w 130"/>
                  <a:gd name="T3" fmla="*/ 2 h 169"/>
                  <a:gd name="T4" fmla="*/ 102 w 130"/>
                  <a:gd name="T5" fmla="*/ 9 h 169"/>
                  <a:gd name="T6" fmla="*/ 114 w 130"/>
                  <a:gd name="T7" fmla="*/ 17 h 169"/>
                  <a:gd name="T8" fmla="*/ 122 w 130"/>
                  <a:gd name="T9" fmla="*/ 29 h 169"/>
                  <a:gd name="T10" fmla="*/ 129 w 130"/>
                  <a:gd name="T11" fmla="*/ 43 h 169"/>
                  <a:gd name="T12" fmla="*/ 130 w 130"/>
                  <a:gd name="T13" fmla="*/ 58 h 169"/>
                  <a:gd name="T14" fmla="*/ 129 w 130"/>
                  <a:gd name="T15" fmla="*/ 73 h 169"/>
                  <a:gd name="T16" fmla="*/ 114 w 130"/>
                  <a:gd name="T17" fmla="*/ 127 h 169"/>
                  <a:gd name="T18" fmla="*/ 107 w 130"/>
                  <a:gd name="T19" fmla="*/ 141 h 169"/>
                  <a:gd name="T20" fmla="*/ 99 w 130"/>
                  <a:gd name="T21" fmla="*/ 154 h 169"/>
                  <a:gd name="T22" fmla="*/ 87 w 130"/>
                  <a:gd name="T23" fmla="*/ 162 h 169"/>
                  <a:gd name="T24" fmla="*/ 73 w 130"/>
                  <a:gd name="T25" fmla="*/ 167 h 169"/>
                  <a:gd name="T26" fmla="*/ 58 w 130"/>
                  <a:gd name="T27" fmla="*/ 169 h 169"/>
                  <a:gd name="T28" fmla="*/ 50 w 130"/>
                  <a:gd name="T29" fmla="*/ 169 h 169"/>
                  <a:gd name="T30" fmla="*/ 43 w 130"/>
                  <a:gd name="T31" fmla="*/ 167 h 169"/>
                  <a:gd name="T32" fmla="*/ 26 w 130"/>
                  <a:gd name="T33" fmla="*/ 160 h 169"/>
                  <a:gd name="T34" fmla="*/ 13 w 130"/>
                  <a:gd name="T35" fmla="*/ 148 h 169"/>
                  <a:gd name="T36" fmla="*/ 4 w 130"/>
                  <a:gd name="T37" fmla="*/ 132 h 169"/>
                  <a:gd name="T38" fmla="*/ 0 w 130"/>
                  <a:gd name="T39" fmla="*/ 115 h 169"/>
                  <a:gd name="T40" fmla="*/ 2 w 130"/>
                  <a:gd name="T41" fmla="*/ 97 h 169"/>
                  <a:gd name="T42" fmla="*/ 16 w 130"/>
                  <a:gd name="T43" fmla="*/ 43 h 169"/>
                  <a:gd name="T44" fmla="*/ 22 w 130"/>
                  <a:gd name="T45" fmla="*/ 29 h 169"/>
                  <a:gd name="T46" fmla="*/ 32 w 130"/>
                  <a:gd name="T47" fmla="*/ 17 h 169"/>
                  <a:gd name="T48" fmla="*/ 44 w 130"/>
                  <a:gd name="T49" fmla="*/ 9 h 169"/>
                  <a:gd name="T50" fmla="*/ 57 w 130"/>
                  <a:gd name="T51" fmla="*/ 2 h 169"/>
                  <a:gd name="T52" fmla="*/ 72 w 130"/>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69">
                    <a:moveTo>
                      <a:pt x="72" y="0"/>
                    </a:moveTo>
                    <a:lnTo>
                      <a:pt x="88" y="2"/>
                    </a:lnTo>
                    <a:lnTo>
                      <a:pt x="102" y="9"/>
                    </a:lnTo>
                    <a:lnTo>
                      <a:pt x="114" y="17"/>
                    </a:lnTo>
                    <a:lnTo>
                      <a:pt x="122" y="29"/>
                    </a:lnTo>
                    <a:lnTo>
                      <a:pt x="129" y="43"/>
                    </a:lnTo>
                    <a:lnTo>
                      <a:pt x="130" y="58"/>
                    </a:lnTo>
                    <a:lnTo>
                      <a:pt x="129" y="73"/>
                    </a:lnTo>
                    <a:lnTo>
                      <a:pt x="114" y="127"/>
                    </a:lnTo>
                    <a:lnTo>
                      <a:pt x="107" y="141"/>
                    </a:lnTo>
                    <a:lnTo>
                      <a:pt x="99" y="154"/>
                    </a:lnTo>
                    <a:lnTo>
                      <a:pt x="87" y="162"/>
                    </a:lnTo>
                    <a:lnTo>
                      <a:pt x="73" y="167"/>
                    </a:lnTo>
                    <a:lnTo>
                      <a:pt x="58" y="169"/>
                    </a:lnTo>
                    <a:lnTo>
                      <a:pt x="50" y="169"/>
                    </a:lnTo>
                    <a:lnTo>
                      <a:pt x="43" y="167"/>
                    </a:lnTo>
                    <a:lnTo>
                      <a:pt x="26" y="160"/>
                    </a:lnTo>
                    <a:lnTo>
                      <a:pt x="13" y="148"/>
                    </a:lnTo>
                    <a:lnTo>
                      <a:pt x="4" y="132"/>
                    </a:lnTo>
                    <a:lnTo>
                      <a:pt x="0" y="115"/>
                    </a:lnTo>
                    <a:lnTo>
                      <a:pt x="2" y="97"/>
                    </a:lnTo>
                    <a:lnTo>
                      <a:pt x="16" y="43"/>
                    </a:lnTo>
                    <a:lnTo>
                      <a:pt x="22" y="29"/>
                    </a:lnTo>
                    <a:lnTo>
                      <a:pt x="32" y="17"/>
                    </a:lnTo>
                    <a:lnTo>
                      <a:pt x="44" y="9"/>
                    </a:lnTo>
                    <a:lnTo>
                      <a:pt x="57" y="2"/>
                    </a:lnTo>
                    <a:lnTo>
                      <a:pt x="72"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2" name="Freeform 38"/>
              <p:cNvSpPr>
                <a:spLocks noEditPoints="1"/>
              </p:cNvSpPr>
              <p:nvPr/>
            </p:nvSpPr>
            <p:spPr bwMode="auto">
              <a:xfrm>
                <a:off x="5448301" y="2809875"/>
                <a:ext cx="392113" cy="606425"/>
              </a:xfrm>
              <a:custGeom>
                <a:avLst/>
                <a:gdLst>
                  <a:gd name="T0" fmla="*/ 251 w 2218"/>
                  <a:gd name="T1" fmla="*/ 3240 h 3439"/>
                  <a:gd name="T2" fmla="*/ 325 w 2218"/>
                  <a:gd name="T3" fmla="*/ 3313 h 3439"/>
                  <a:gd name="T4" fmla="*/ 1866 w 2218"/>
                  <a:gd name="T5" fmla="*/ 3321 h 3439"/>
                  <a:gd name="T6" fmla="*/ 1954 w 2218"/>
                  <a:gd name="T7" fmla="*/ 3263 h 3439"/>
                  <a:gd name="T8" fmla="*/ 1977 w 2218"/>
                  <a:gd name="T9" fmla="*/ 2751 h 3439"/>
                  <a:gd name="T10" fmla="*/ 1977 w 2218"/>
                  <a:gd name="T11" fmla="*/ 2637 h 3439"/>
                  <a:gd name="T12" fmla="*/ 351 w 2218"/>
                  <a:gd name="T13" fmla="*/ 118 h 3439"/>
                  <a:gd name="T14" fmla="*/ 264 w 2218"/>
                  <a:gd name="T15" fmla="*/ 176 h 3439"/>
                  <a:gd name="T16" fmla="*/ 240 w 2218"/>
                  <a:gd name="T17" fmla="*/ 345 h 3439"/>
                  <a:gd name="T18" fmla="*/ 1967 w 2218"/>
                  <a:gd name="T19" fmla="*/ 199 h 3439"/>
                  <a:gd name="T20" fmla="*/ 1893 w 2218"/>
                  <a:gd name="T21" fmla="*/ 126 h 3439"/>
                  <a:gd name="T22" fmla="*/ 379 w 2218"/>
                  <a:gd name="T23" fmla="*/ 0 h 3439"/>
                  <a:gd name="T24" fmla="*/ 1955 w 2218"/>
                  <a:gd name="T25" fmla="*/ 29 h 3439"/>
                  <a:gd name="T26" fmla="*/ 2065 w 2218"/>
                  <a:gd name="T27" fmla="*/ 137 h 3439"/>
                  <a:gd name="T28" fmla="*/ 2094 w 2218"/>
                  <a:gd name="T29" fmla="*/ 391 h 3439"/>
                  <a:gd name="T30" fmla="*/ 2094 w 2218"/>
                  <a:gd name="T31" fmla="*/ 452 h 3439"/>
                  <a:gd name="T32" fmla="*/ 2094 w 2218"/>
                  <a:gd name="T33" fmla="*/ 675 h 3439"/>
                  <a:gd name="T34" fmla="*/ 2094 w 2218"/>
                  <a:gd name="T35" fmla="*/ 952 h 3439"/>
                  <a:gd name="T36" fmla="*/ 2094 w 2218"/>
                  <a:gd name="T37" fmla="*/ 1013 h 3439"/>
                  <a:gd name="T38" fmla="*/ 2094 w 2218"/>
                  <a:gd name="T39" fmla="*/ 1291 h 3439"/>
                  <a:gd name="T40" fmla="*/ 2094 w 2218"/>
                  <a:gd name="T41" fmla="*/ 1515 h 3439"/>
                  <a:gd name="T42" fmla="*/ 2094 w 2218"/>
                  <a:gd name="T43" fmla="*/ 1574 h 3439"/>
                  <a:gd name="T44" fmla="*/ 2094 w 2218"/>
                  <a:gd name="T45" fmla="*/ 1852 h 3439"/>
                  <a:gd name="T46" fmla="*/ 2094 w 2218"/>
                  <a:gd name="T47" fmla="*/ 2074 h 3439"/>
                  <a:gd name="T48" fmla="*/ 2094 w 2218"/>
                  <a:gd name="T49" fmla="*/ 2135 h 3439"/>
                  <a:gd name="T50" fmla="*/ 2094 w 2218"/>
                  <a:gd name="T51" fmla="*/ 2412 h 3439"/>
                  <a:gd name="T52" fmla="*/ 2094 w 2218"/>
                  <a:gd name="T53" fmla="*/ 2635 h 3439"/>
                  <a:gd name="T54" fmla="*/ 2111 w 2218"/>
                  <a:gd name="T55" fmla="*/ 2591 h 3439"/>
                  <a:gd name="T56" fmla="*/ 2160 w 2218"/>
                  <a:gd name="T57" fmla="*/ 2563 h 3439"/>
                  <a:gd name="T58" fmla="*/ 2211 w 2218"/>
                  <a:gd name="T59" fmla="*/ 2591 h 3439"/>
                  <a:gd name="T60" fmla="*/ 2202 w 2218"/>
                  <a:gd name="T61" fmla="*/ 2689 h 3439"/>
                  <a:gd name="T62" fmla="*/ 2161 w 2218"/>
                  <a:gd name="T63" fmla="*/ 2729 h 3439"/>
                  <a:gd name="T64" fmla="*/ 2102 w 2218"/>
                  <a:gd name="T65" fmla="*/ 2712 h 3439"/>
                  <a:gd name="T66" fmla="*/ 2098 w 2218"/>
                  <a:gd name="T67" fmla="*/ 2835 h 3439"/>
                  <a:gd name="T68" fmla="*/ 2142 w 2218"/>
                  <a:gd name="T69" fmla="*/ 2870 h 3439"/>
                  <a:gd name="T70" fmla="*/ 2124 w 2218"/>
                  <a:gd name="T71" fmla="*/ 2973 h 3439"/>
                  <a:gd name="T72" fmla="*/ 2094 w 2218"/>
                  <a:gd name="T73" fmla="*/ 3186 h 3439"/>
                  <a:gd name="T74" fmla="*/ 2044 w 2218"/>
                  <a:gd name="T75" fmla="*/ 3335 h 3439"/>
                  <a:gd name="T76" fmla="*/ 1918 w 2218"/>
                  <a:gd name="T77" fmla="*/ 3426 h 3439"/>
                  <a:gd name="T78" fmla="*/ 338 w 2218"/>
                  <a:gd name="T79" fmla="*/ 3436 h 3439"/>
                  <a:gd name="T80" fmla="*/ 200 w 2218"/>
                  <a:gd name="T81" fmla="*/ 3364 h 3439"/>
                  <a:gd name="T82" fmla="*/ 128 w 2218"/>
                  <a:gd name="T83" fmla="*/ 3227 h 3439"/>
                  <a:gd name="T84" fmla="*/ 103 w 2218"/>
                  <a:gd name="T85" fmla="*/ 2982 h 3439"/>
                  <a:gd name="T86" fmla="*/ 73 w 2218"/>
                  <a:gd name="T87" fmla="*/ 2890 h 3439"/>
                  <a:gd name="T88" fmla="*/ 102 w 2218"/>
                  <a:gd name="T89" fmla="*/ 2841 h 3439"/>
                  <a:gd name="T90" fmla="*/ 124 w 2218"/>
                  <a:gd name="T91" fmla="*/ 2835 h 3439"/>
                  <a:gd name="T92" fmla="*/ 87 w 2218"/>
                  <a:gd name="T93" fmla="*/ 2729 h 3439"/>
                  <a:gd name="T94" fmla="*/ 23 w 2218"/>
                  <a:gd name="T95" fmla="*/ 2706 h 3439"/>
                  <a:gd name="T96" fmla="*/ 2 w 2218"/>
                  <a:gd name="T97" fmla="*/ 2605 h 3439"/>
                  <a:gd name="T98" fmla="*/ 43 w 2218"/>
                  <a:gd name="T99" fmla="*/ 2564 h 3439"/>
                  <a:gd name="T100" fmla="*/ 106 w 2218"/>
                  <a:gd name="T101" fmla="*/ 2588 h 3439"/>
                  <a:gd name="T102" fmla="*/ 128 w 2218"/>
                  <a:gd name="T103" fmla="*/ 212 h 3439"/>
                  <a:gd name="T104" fmla="*/ 200 w 2218"/>
                  <a:gd name="T105" fmla="*/ 74 h 3439"/>
                  <a:gd name="T106" fmla="*/ 338 w 2218"/>
                  <a:gd name="T107" fmla="*/ 3 h 3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8" h="3439">
                    <a:moveTo>
                      <a:pt x="240" y="2751"/>
                    </a:moveTo>
                    <a:lnTo>
                      <a:pt x="240" y="3187"/>
                    </a:lnTo>
                    <a:lnTo>
                      <a:pt x="243" y="3214"/>
                    </a:lnTo>
                    <a:lnTo>
                      <a:pt x="251" y="3240"/>
                    </a:lnTo>
                    <a:lnTo>
                      <a:pt x="264" y="3263"/>
                    </a:lnTo>
                    <a:lnTo>
                      <a:pt x="281" y="3283"/>
                    </a:lnTo>
                    <a:lnTo>
                      <a:pt x="302" y="3300"/>
                    </a:lnTo>
                    <a:lnTo>
                      <a:pt x="325" y="3313"/>
                    </a:lnTo>
                    <a:lnTo>
                      <a:pt x="351" y="3321"/>
                    </a:lnTo>
                    <a:lnTo>
                      <a:pt x="379" y="3324"/>
                    </a:lnTo>
                    <a:lnTo>
                      <a:pt x="1838" y="3324"/>
                    </a:lnTo>
                    <a:lnTo>
                      <a:pt x="1866" y="3321"/>
                    </a:lnTo>
                    <a:lnTo>
                      <a:pt x="1893" y="3313"/>
                    </a:lnTo>
                    <a:lnTo>
                      <a:pt x="1916" y="3300"/>
                    </a:lnTo>
                    <a:lnTo>
                      <a:pt x="1937" y="3283"/>
                    </a:lnTo>
                    <a:lnTo>
                      <a:pt x="1954" y="3263"/>
                    </a:lnTo>
                    <a:lnTo>
                      <a:pt x="1967" y="3240"/>
                    </a:lnTo>
                    <a:lnTo>
                      <a:pt x="1974" y="3214"/>
                    </a:lnTo>
                    <a:lnTo>
                      <a:pt x="1977" y="3187"/>
                    </a:lnTo>
                    <a:lnTo>
                      <a:pt x="1977" y="2751"/>
                    </a:lnTo>
                    <a:lnTo>
                      <a:pt x="240" y="2751"/>
                    </a:lnTo>
                    <a:close/>
                    <a:moveTo>
                      <a:pt x="240" y="458"/>
                    </a:moveTo>
                    <a:lnTo>
                      <a:pt x="240" y="2637"/>
                    </a:lnTo>
                    <a:lnTo>
                      <a:pt x="1977" y="2637"/>
                    </a:lnTo>
                    <a:lnTo>
                      <a:pt x="1977" y="458"/>
                    </a:lnTo>
                    <a:lnTo>
                      <a:pt x="240" y="458"/>
                    </a:lnTo>
                    <a:close/>
                    <a:moveTo>
                      <a:pt x="379" y="115"/>
                    </a:moveTo>
                    <a:lnTo>
                      <a:pt x="351" y="118"/>
                    </a:lnTo>
                    <a:lnTo>
                      <a:pt x="325" y="126"/>
                    </a:lnTo>
                    <a:lnTo>
                      <a:pt x="302" y="138"/>
                    </a:lnTo>
                    <a:lnTo>
                      <a:pt x="281" y="155"/>
                    </a:lnTo>
                    <a:lnTo>
                      <a:pt x="264" y="176"/>
                    </a:lnTo>
                    <a:lnTo>
                      <a:pt x="251" y="199"/>
                    </a:lnTo>
                    <a:lnTo>
                      <a:pt x="243" y="225"/>
                    </a:lnTo>
                    <a:lnTo>
                      <a:pt x="240" y="253"/>
                    </a:lnTo>
                    <a:lnTo>
                      <a:pt x="240" y="345"/>
                    </a:lnTo>
                    <a:lnTo>
                      <a:pt x="1977" y="345"/>
                    </a:lnTo>
                    <a:lnTo>
                      <a:pt x="1977" y="253"/>
                    </a:lnTo>
                    <a:lnTo>
                      <a:pt x="1974" y="225"/>
                    </a:lnTo>
                    <a:lnTo>
                      <a:pt x="1967" y="199"/>
                    </a:lnTo>
                    <a:lnTo>
                      <a:pt x="1954" y="176"/>
                    </a:lnTo>
                    <a:lnTo>
                      <a:pt x="1937" y="155"/>
                    </a:lnTo>
                    <a:lnTo>
                      <a:pt x="1916" y="138"/>
                    </a:lnTo>
                    <a:lnTo>
                      <a:pt x="1893" y="126"/>
                    </a:lnTo>
                    <a:lnTo>
                      <a:pt x="1866" y="118"/>
                    </a:lnTo>
                    <a:lnTo>
                      <a:pt x="1838" y="115"/>
                    </a:lnTo>
                    <a:lnTo>
                      <a:pt x="379" y="115"/>
                    </a:lnTo>
                    <a:close/>
                    <a:moveTo>
                      <a:pt x="379" y="0"/>
                    </a:moveTo>
                    <a:lnTo>
                      <a:pt x="1838" y="0"/>
                    </a:lnTo>
                    <a:lnTo>
                      <a:pt x="1880" y="3"/>
                    </a:lnTo>
                    <a:lnTo>
                      <a:pt x="1918" y="13"/>
                    </a:lnTo>
                    <a:lnTo>
                      <a:pt x="1955" y="29"/>
                    </a:lnTo>
                    <a:lnTo>
                      <a:pt x="1988" y="49"/>
                    </a:lnTo>
                    <a:lnTo>
                      <a:pt x="2018" y="74"/>
                    </a:lnTo>
                    <a:lnTo>
                      <a:pt x="2044" y="104"/>
                    </a:lnTo>
                    <a:lnTo>
                      <a:pt x="2065" y="137"/>
                    </a:lnTo>
                    <a:lnTo>
                      <a:pt x="2081" y="173"/>
                    </a:lnTo>
                    <a:lnTo>
                      <a:pt x="2090" y="212"/>
                    </a:lnTo>
                    <a:lnTo>
                      <a:pt x="2094" y="253"/>
                    </a:lnTo>
                    <a:lnTo>
                      <a:pt x="2094" y="391"/>
                    </a:lnTo>
                    <a:lnTo>
                      <a:pt x="2094" y="394"/>
                    </a:lnTo>
                    <a:lnTo>
                      <a:pt x="2094" y="395"/>
                    </a:lnTo>
                    <a:lnTo>
                      <a:pt x="2094" y="451"/>
                    </a:lnTo>
                    <a:lnTo>
                      <a:pt x="2094" y="452"/>
                    </a:lnTo>
                    <a:lnTo>
                      <a:pt x="2094" y="454"/>
                    </a:lnTo>
                    <a:lnTo>
                      <a:pt x="2094" y="672"/>
                    </a:lnTo>
                    <a:lnTo>
                      <a:pt x="2094" y="673"/>
                    </a:lnTo>
                    <a:lnTo>
                      <a:pt x="2094" y="675"/>
                    </a:lnTo>
                    <a:lnTo>
                      <a:pt x="2094" y="731"/>
                    </a:lnTo>
                    <a:lnTo>
                      <a:pt x="2094" y="733"/>
                    </a:lnTo>
                    <a:lnTo>
                      <a:pt x="2094" y="734"/>
                    </a:lnTo>
                    <a:lnTo>
                      <a:pt x="2094" y="952"/>
                    </a:lnTo>
                    <a:lnTo>
                      <a:pt x="2094" y="954"/>
                    </a:lnTo>
                    <a:lnTo>
                      <a:pt x="2094" y="955"/>
                    </a:lnTo>
                    <a:lnTo>
                      <a:pt x="2094" y="1012"/>
                    </a:lnTo>
                    <a:lnTo>
                      <a:pt x="2094" y="1013"/>
                    </a:lnTo>
                    <a:lnTo>
                      <a:pt x="2094" y="1014"/>
                    </a:lnTo>
                    <a:lnTo>
                      <a:pt x="2094" y="1233"/>
                    </a:lnTo>
                    <a:lnTo>
                      <a:pt x="2094" y="1235"/>
                    </a:lnTo>
                    <a:lnTo>
                      <a:pt x="2094" y="1291"/>
                    </a:lnTo>
                    <a:lnTo>
                      <a:pt x="2094" y="1293"/>
                    </a:lnTo>
                    <a:lnTo>
                      <a:pt x="2094" y="1294"/>
                    </a:lnTo>
                    <a:lnTo>
                      <a:pt x="2094" y="1512"/>
                    </a:lnTo>
                    <a:lnTo>
                      <a:pt x="2094" y="1515"/>
                    </a:lnTo>
                    <a:lnTo>
                      <a:pt x="2094" y="1516"/>
                    </a:lnTo>
                    <a:lnTo>
                      <a:pt x="2094" y="1572"/>
                    </a:lnTo>
                    <a:lnTo>
                      <a:pt x="2094" y="1573"/>
                    </a:lnTo>
                    <a:lnTo>
                      <a:pt x="2094" y="1574"/>
                    </a:lnTo>
                    <a:lnTo>
                      <a:pt x="2094" y="1793"/>
                    </a:lnTo>
                    <a:lnTo>
                      <a:pt x="2094" y="1794"/>
                    </a:lnTo>
                    <a:lnTo>
                      <a:pt x="2094" y="1795"/>
                    </a:lnTo>
                    <a:lnTo>
                      <a:pt x="2094" y="1852"/>
                    </a:lnTo>
                    <a:lnTo>
                      <a:pt x="2094" y="1853"/>
                    </a:lnTo>
                    <a:lnTo>
                      <a:pt x="2094" y="1855"/>
                    </a:lnTo>
                    <a:lnTo>
                      <a:pt x="2094" y="2073"/>
                    </a:lnTo>
                    <a:lnTo>
                      <a:pt x="2094" y="2074"/>
                    </a:lnTo>
                    <a:lnTo>
                      <a:pt x="2094" y="2076"/>
                    </a:lnTo>
                    <a:lnTo>
                      <a:pt x="2094" y="2132"/>
                    </a:lnTo>
                    <a:lnTo>
                      <a:pt x="2094" y="2134"/>
                    </a:lnTo>
                    <a:lnTo>
                      <a:pt x="2094" y="2135"/>
                    </a:lnTo>
                    <a:lnTo>
                      <a:pt x="2094" y="2353"/>
                    </a:lnTo>
                    <a:lnTo>
                      <a:pt x="2094" y="2355"/>
                    </a:lnTo>
                    <a:lnTo>
                      <a:pt x="2094" y="2356"/>
                    </a:lnTo>
                    <a:lnTo>
                      <a:pt x="2094" y="2412"/>
                    </a:lnTo>
                    <a:lnTo>
                      <a:pt x="2094" y="2413"/>
                    </a:lnTo>
                    <a:lnTo>
                      <a:pt x="2094" y="2414"/>
                    </a:lnTo>
                    <a:lnTo>
                      <a:pt x="2094" y="2634"/>
                    </a:lnTo>
                    <a:lnTo>
                      <a:pt x="2094" y="2635"/>
                    </a:lnTo>
                    <a:lnTo>
                      <a:pt x="2094" y="2637"/>
                    </a:lnTo>
                    <a:lnTo>
                      <a:pt x="2094" y="2646"/>
                    </a:lnTo>
                    <a:lnTo>
                      <a:pt x="2105" y="2606"/>
                    </a:lnTo>
                    <a:lnTo>
                      <a:pt x="2111" y="2591"/>
                    </a:lnTo>
                    <a:lnTo>
                      <a:pt x="2120" y="2579"/>
                    </a:lnTo>
                    <a:lnTo>
                      <a:pt x="2132" y="2571"/>
                    </a:lnTo>
                    <a:lnTo>
                      <a:pt x="2145" y="2564"/>
                    </a:lnTo>
                    <a:lnTo>
                      <a:pt x="2160" y="2563"/>
                    </a:lnTo>
                    <a:lnTo>
                      <a:pt x="2176" y="2564"/>
                    </a:lnTo>
                    <a:lnTo>
                      <a:pt x="2190" y="2571"/>
                    </a:lnTo>
                    <a:lnTo>
                      <a:pt x="2202" y="2580"/>
                    </a:lnTo>
                    <a:lnTo>
                      <a:pt x="2211" y="2591"/>
                    </a:lnTo>
                    <a:lnTo>
                      <a:pt x="2217" y="2605"/>
                    </a:lnTo>
                    <a:lnTo>
                      <a:pt x="2218" y="2620"/>
                    </a:lnTo>
                    <a:lnTo>
                      <a:pt x="2216" y="2635"/>
                    </a:lnTo>
                    <a:lnTo>
                      <a:pt x="2202" y="2689"/>
                    </a:lnTo>
                    <a:lnTo>
                      <a:pt x="2196" y="2703"/>
                    </a:lnTo>
                    <a:lnTo>
                      <a:pt x="2187" y="2714"/>
                    </a:lnTo>
                    <a:lnTo>
                      <a:pt x="2175" y="2724"/>
                    </a:lnTo>
                    <a:lnTo>
                      <a:pt x="2161" y="2729"/>
                    </a:lnTo>
                    <a:lnTo>
                      <a:pt x="2146" y="2731"/>
                    </a:lnTo>
                    <a:lnTo>
                      <a:pt x="2131" y="2729"/>
                    </a:lnTo>
                    <a:lnTo>
                      <a:pt x="2115" y="2723"/>
                    </a:lnTo>
                    <a:lnTo>
                      <a:pt x="2102" y="2712"/>
                    </a:lnTo>
                    <a:lnTo>
                      <a:pt x="2094" y="2698"/>
                    </a:lnTo>
                    <a:lnTo>
                      <a:pt x="2094" y="2698"/>
                    </a:lnTo>
                    <a:lnTo>
                      <a:pt x="2094" y="2835"/>
                    </a:lnTo>
                    <a:lnTo>
                      <a:pt x="2098" y="2835"/>
                    </a:lnTo>
                    <a:lnTo>
                      <a:pt x="2102" y="2836"/>
                    </a:lnTo>
                    <a:lnTo>
                      <a:pt x="2119" y="2843"/>
                    </a:lnTo>
                    <a:lnTo>
                      <a:pt x="2132" y="2855"/>
                    </a:lnTo>
                    <a:lnTo>
                      <a:pt x="2142" y="2870"/>
                    </a:lnTo>
                    <a:lnTo>
                      <a:pt x="2145" y="2887"/>
                    </a:lnTo>
                    <a:lnTo>
                      <a:pt x="2143" y="2906"/>
                    </a:lnTo>
                    <a:lnTo>
                      <a:pt x="2129" y="2959"/>
                    </a:lnTo>
                    <a:lnTo>
                      <a:pt x="2124" y="2973"/>
                    </a:lnTo>
                    <a:lnTo>
                      <a:pt x="2115" y="2984"/>
                    </a:lnTo>
                    <a:lnTo>
                      <a:pt x="2105" y="2992"/>
                    </a:lnTo>
                    <a:lnTo>
                      <a:pt x="2094" y="2997"/>
                    </a:lnTo>
                    <a:lnTo>
                      <a:pt x="2094" y="3186"/>
                    </a:lnTo>
                    <a:lnTo>
                      <a:pt x="2090" y="3227"/>
                    </a:lnTo>
                    <a:lnTo>
                      <a:pt x="2081" y="3265"/>
                    </a:lnTo>
                    <a:lnTo>
                      <a:pt x="2065" y="3302"/>
                    </a:lnTo>
                    <a:lnTo>
                      <a:pt x="2044" y="3335"/>
                    </a:lnTo>
                    <a:lnTo>
                      <a:pt x="2018" y="3364"/>
                    </a:lnTo>
                    <a:lnTo>
                      <a:pt x="1988" y="3390"/>
                    </a:lnTo>
                    <a:lnTo>
                      <a:pt x="1955" y="3410"/>
                    </a:lnTo>
                    <a:lnTo>
                      <a:pt x="1918" y="3426"/>
                    </a:lnTo>
                    <a:lnTo>
                      <a:pt x="1880" y="3436"/>
                    </a:lnTo>
                    <a:lnTo>
                      <a:pt x="1838" y="3439"/>
                    </a:lnTo>
                    <a:lnTo>
                      <a:pt x="379" y="3439"/>
                    </a:lnTo>
                    <a:lnTo>
                      <a:pt x="338" y="3436"/>
                    </a:lnTo>
                    <a:lnTo>
                      <a:pt x="299" y="3426"/>
                    </a:lnTo>
                    <a:lnTo>
                      <a:pt x="262" y="3410"/>
                    </a:lnTo>
                    <a:lnTo>
                      <a:pt x="229" y="3390"/>
                    </a:lnTo>
                    <a:lnTo>
                      <a:pt x="200" y="3364"/>
                    </a:lnTo>
                    <a:lnTo>
                      <a:pt x="174" y="3335"/>
                    </a:lnTo>
                    <a:lnTo>
                      <a:pt x="153" y="3302"/>
                    </a:lnTo>
                    <a:lnTo>
                      <a:pt x="137" y="3265"/>
                    </a:lnTo>
                    <a:lnTo>
                      <a:pt x="128" y="3227"/>
                    </a:lnTo>
                    <a:lnTo>
                      <a:pt x="124" y="3186"/>
                    </a:lnTo>
                    <a:lnTo>
                      <a:pt x="124" y="2997"/>
                    </a:lnTo>
                    <a:lnTo>
                      <a:pt x="113" y="2991"/>
                    </a:lnTo>
                    <a:lnTo>
                      <a:pt x="103" y="2982"/>
                    </a:lnTo>
                    <a:lnTo>
                      <a:pt x="94" y="2972"/>
                    </a:lnTo>
                    <a:lnTo>
                      <a:pt x="89" y="2959"/>
                    </a:lnTo>
                    <a:lnTo>
                      <a:pt x="75" y="2906"/>
                    </a:lnTo>
                    <a:lnTo>
                      <a:pt x="73" y="2890"/>
                    </a:lnTo>
                    <a:lnTo>
                      <a:pt x="75" y="2875"/>
                    </a:lnTo>
                    <a:lnTo>
                      <a:pt x="80" y="2862"/>
                    </a:lnTo>
                    <a:lnTo>
                      <a:pt x="90" y="2851"/>
                    </a:lnTo>
                    <a:lnTo>
                      <a:pt x="102" y="2841"/>
                    </a:lnTo>
                    <a:lnTo>
                      <a:pt x="116" y="2836"/>
                    </a:lnTo>
                    <a:lnTo>
                      <a:pt x="119" y="2835"/>
                    </a:lnTo>
                    <a:lnTo>
                      <a:pt x="121" y="2835"/>
                    </a:lnTo>
                    <a:lnTo>
                      <a:pt x="124" y="2835"/>
                    </a:lnTo>
                    <a:lnTo>
                      <a:pt x="124" y="2698"/>
                    </a:lnTo>
                    <a:lnTo>
                      <a:pt x="116" y="2712"/>
                    </a:lnTo>
                    <a:lnTo>
                      <a:pt x="103" y="2723"/>
                    </a:lnTo>
                    <a:lnTo>
                      <a:pt x="87" y="2729"/>
                    </a:lnTo>
                    <a:lnTo>
                      <a:pt x="68" y="2731"/>
                    </a:lnTo>
                    <a:lnTo>
                      <a:pt x="51" y="2727"/>
                    </a:lnTo>
                    <a:lnTo>
                      <a:pt x="35" y="2719"/>
                    </a:lnTo>
                    <a:lnTo>
                      <a:pt x="23" y="2706"/>
                    </a:lnTo>
                    <a:lnTo>
                      <a:pt x="16" y="2689"/>
                    </a:lnTo>
                    <a:lnTo>
                      <a:pt x="2" y="2635"/>
                    </a:lnTo>
                    <a:lnTo>
                      <a:pt x="0" y="2620"/>
                    </a:lnTo>
                    <a:lnTo>
                      <a:pt x="2" y="2605"/>
                    </a:lnTo>
                    <a:lnTo>
                      <a:pt x="7" y="2591"/>
                    </a:lnTo>
                    <a:lnTo>
                      <a:pt x="16" y="2579"/>
                    </a:lnTo>
                    <a:lnTo>
                      <a:pt x="28" y="2571"/>
                    </a:lnTo>
                    <a:lnTo>
                      <a:pt x="43" y="2564"/>
                    </a:lnTo>
                    <a:lnTo>
                      <a:pt x="61" y="2562"/>
                    </a:lnTo>
                    <a:lnTo>
                      <a:pt x="78" y="2567"/>
                    </a:lnTo>
                    <a:lnTo>
                      <a:pt x="93" y="2575"/>
                    </a:lnTo>
                    <a:lnTo>
                      <a:pt x="106" y="2588"/>
                    </a:lnTo>
                    <a:lnTo>
                      <a:pt x="114" y="2605"/>
                    </a:lnTo>
                    <a:lnTo>
                      <a:pt x="124" y="2645"/>
                    </a:lnTo>
                    <a:lnTo>
                      <a:pt x="124" y="253"/>
                    </a:lnTo>
                    <a:lnTo>
                      <a:pt x="128" y="212"/>
                    </a:lnTo>
                    <a:lnTo>
                      <a:pt x="137" y="173"/>
                    </a:lnTo>
                    <a:lnTo>
                      <a:pt x="153" y="137"/>
                    </a:lnTo>
                    <a:lnTo>
                      <a:pt x="174" y="104"/>
                    </a:lnTo>
                    <a:lnTo>
                      <a:pt x="200" y="74"/>
                    </a:lnTo>
                    <a:lnTo>
                      <a:pt x="229" y="49"/>
                    </a:lnTo>
                    <a:lnTo>
                      <a:pt x="262" y="29"/>
                    </a:lnTo>
                    <a:lnTo>
                      <a:pt x="299" y="13"/>
                    </a:lnTo>
                    <a:lnTo>
                      <a:pt x="338" y="3"/>
                    </a:lnTo>
                    <a:lnTo>
                      <a:pt x="379"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3" name="Freeform 39"/>
              <p:cNvSpPr/>
              <p:nvPr/>
            </p:nvSpPr>
            <p:spPr bwMode="auto">
              <a:xfrm>
                <a:off x="5843588" y="3167063"/>
                <a:ext cx="22225" cy="28575"/>
              </a:xfrm>
              <a:custGeom>
                <a:avLst/>
                <a:gdLst>
                  <a:gd name="T0" fmla="*/ 70 w 132"/>
                  <a:gd name="T1" fmla="*/ 0 h 168"/>
                  <a:gd name="T2" fmla="*/ 89 w 132"/>
                  <a:gd name="T3" fmla="*/ 2 h 168"/>
                  <a:gd name="T4" fmla="*/ 102 w 132"/>
                  <a:gd name="T5" fmla="*/ 7 h 168"/>
                  <a:gd name="T6" fmla="*/ 114 w 132"/>
                  <a:gd name="T7" fmla="*/ 17 h 168"/>
                  <a:gd name="T8" fmla="*/ 124 w 132"/>
                  <a:gd name="T9" fmla="*/ 29 h 168"/>
                  <a:gd name="T10" fmla="*/ 129 w 132"/>
                  <a:gd name="T11" fmla="*/ 41 h 168"/>
                  <a:gd name="T12" fmla="*/ 132 w 132"/>
                  <a:gd name="T13" fmla="*/ 56 h 168"/>
                  <a:gd name="T14" fmla="*/ 129 w 132"/>
                  <a:gd name="T15" fmla="*/ 72 h 168"/>
                  <a:gd name="T16" fmla="*/ 114 w 132"/>
                  <a:gd name="T17" fmla="*/ 125 h 168"/>
                  <a:gd name="T18" fmla="*/ 109 w 132"/>
                  <a:gd name="T19" fmla="*/ 140 h 168"/>
                  <a:gd name="T20" fmla="*/ 99 w 132"/>
                  <a:gd name="T21" fmla="*/ 152 h 168"/>
                  <a:gd name="T22" fmla="*/ 87 w 132"/>
                  <a:gd name="T23" fmla="*/ 161 h 168"/>
                  <a:gd name="T24" fmla="*/ 73 w 132"/>
                  <a:gd name="T25" fmla="*/ 167 h 168"/>
                  <a:gd name="T26" fmla="*/ 58 w 132"/>
                  <a:gd name="T27" fmla="*/ 168 h 168"/>
                  <a:gd name="T28" fmla="*/ 51 w 132"/>
                  <a:gd name="T29" fmla="*/ 168 h 168"/>
                  <a:gd name="T30" fmla="*/ 43 w 132"/>
                  <a:gd name="T31" fmla="*/ 167 h 168"/>
                  <a:gd name="T32" fmla="*/ 27 w 132"/>
                  <a:gd name="T33" fmla="*/ 158 h 168"/>
                  <a:gd name="T34" fmla="*/ 13 w 132"/>
                  <a:gd name="T35" fmla="*/ 147 h 168"/>
                  <a:gd name="T36" fmla="*/ 5 w 132"/>
                  <a:gd name="T37" fmla="*/ 132 h 168"/>
                  <a:gd name="T38" fmla="*/ 0 w 132"/>
                  <a:gd name="T39" fmla="*/ 115 h 168"/>
                  <a:gd name="T40" fmla="*/ 3 w 132"/>
                  <a:gd name="T41" fmla="*/ 97 h 168"/>
                  <a:gd name="T42" fmla="*/ 18 w 132"/>
                  <a:gd name="T43" fmla="*/ 41 h 168"/>
                  <a:gd name="T44" fmla="*/ 25 w 132"/>
                  <a:gd name="T45" fmla="*/ 26 h 168"/>
                  <a:gd name="T46" fmla="*/ 37 w 132"/>
                  <a:gd name="T47" fmla="*/ 13 h 168"/>
                  <a:gd name="T48" fmla="*/ 52 w 132"/>
                  <a:gd name="T49" fmla="*/ 3 h 168"/>
                  <a:gd name="T50" fmla="*/ 70 w 132"/>
                  <a:gd name="T51"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2" h="168">
                    <a:moveTo>
                      <a:pt x="70" y="0"/>
                    </a:moveTo>
                    <a:lnTo>
                      <a:pt x="89" y="2"/>
                    </a:lnTo>
                    <a:lnTo>
                      <a:pt x="102" y="7"/>
                    </a:lnTo>
                    <a:lnTo>
                      <a:pt x="114" y="17"/>
                    </a:lnTo>
                    <a:lnTo>
                      <a:pt x="124" y="29"/>
                    </a:lnTo>
                    <a:lnTo>
                      <a:pt x="129" y="41"/>
                    </a:lnTo>
                    <a:lnTo>
                      <a:pt x="132" y="56"/>
                    </a:lnTo>
                    <a:lnTo>
                      <a:pt x="129" y="72"/>
                    </a:lnTo>
                    <a:lnTo>
                      <a:pt x="114" y="125"/>
                    </a:lnTo>
                    <a:lnTo>
                      <a:pt x="109" y="140"/>
                    </a:lnTo>
                    <a:lnTo>
                      <a:pt x="99" y="152"/>
                    </a:lnTo>
                    <a:lnTo>
                      <a:pt x="87" y="161"/>
                    </a:lnTo>
                    <a:lnTo>
                      <a:pt x="73" y="167"/>
                    </a:lnTo>
                    <a:lnTo>
                      <a:pt x="58" y="168"/>
                    </a:lnTo>
                    <a:lnTo>
                      <a:pt x="51" y="168"/>
                    </a:lnTo>
                    <a:lnTo>
                      <a:pt x="43" y="167"/>
                    </a:lnTo>
                    <a:lnTo>
                      <a:pt x="27" y="158"/>
                    </a:lnTo>
                    <a:lnTo>
                      <a:pt x="13" y="147"/>
                    </a:lnTo>
                    <a:lnTo>
                      <a:pt x="5" y="132"/>
                    </a:lnTo>
                    <a:lnTo>
                      <a:pt x="0" y="115"/>
                    </a:lnTo>
                    <a:lnTo>
                      <a:pt x="3" y="97"/>
                    </a:lnTo>
                    <a:lnTo>
                      <a:pt x="18" y="41"/>
                    </a:lnTo>
                    <a:lnTo>
                      <a:pt x="25" y="26"/>
                    </a:lnTo>
                    <a:lnTo>
                      <a:pt x="37" y="13"/>
                    </a:lnTo>
                    <a:lnTo>
                      <a:pt x="52" y="3"/>
                    </a:lnTo>
                    <a:lnTo>
                      <a:pt x="70"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4" name="Freeform 40"/>
              <p:cNvSpPr/>
              <p:nvPr/>
            </p:nvSpPr>
            <p:spPr bwMode="auto">
              <a:xfrm>
                <a:off x="5829301" y="3214688"/>
                <a:ext cx="23813" cy="28575"/>
              </a:xfrm>
              <a:custGeom>
                <a:avLst/>
                <a:gdLst>
                  <a:gd name="T0" fmla="*/ 69 w 131"/>
                  <a:gd name="T1" fmla="*/ 0 h 169"/>
                  <a:gd name="T2" fmla="*/ 88 w 131"/>
                  <a:gd name="T3" fmla="*/ 2 h 169"/>
                  <a:gd name="T4" fmla="*/ 102 w 131"/>
                  <a:gd name="T5" fmla="*/ 9 h 169"/>
                  <a:gd name="T6" fmla="*/ 114 w 131"/>
                  <a:gd name="T7" fmla="*/ 17 h 169"/>
                  <a:gd name="T8" fmla="*/ 123 w 131"/>
                  <a:gd name="T9" fmla="*/ 29 h 169"/>
                  <a:gd name="T10" fmla="*/ 129 w 131"/>
                  <a:gd name="T11" fmla="*/ 43 h 169"/>
                  <a:gd name="T12" fmla="*/ 131 w 131"/>
                  <a:gd name="T13" fmla="*/ 58 h 169"/>
                  <a:gd name="T14" fmla="*/ 129 w 131"/>
                  <a:gd name="T15" fmla="*/ 72 h 169"/>
                  <a:gd name="T16" fmla="*/ 114 w 131"/>
                  <a:gd name="T17" fmla="*/ 127 h 169"/>
                  <a:gd name="T18" fmla="*/ 109 w 131"/>
                  <a:gd name="T19" fmla="*/ 141 h 169"/>
                  <a:gd name="T20" fmla="*/ 99 w 131"/>
                  <a:gd name="T21" fmla="*/ 152 h 169"/>
                  <a:gd name="T22" fmla="*/ 87 w 131"/>
                  <a:gd name="T23" fmla="*/ 162 h 169"/>
                  <a:gd name="T24" fmla="*/ 73 w 131"/>
                  <a:gd name="T25" fmla="*/ 167 h 169"/>
                  <a:gd name="T26" fmla="*/ 58 w 131"/>
                  <a:gd name="T27" fmla="*/ 169 h 169"/>
                  <a:gd name="T28" fmla="*/ 51 w 131"/>
                  <a:gd name="T29" fmla="*/ 168 h 169"/>
                  <a:gd name="T30" fmla="*/ 43 w 131"/>
                  <a:gd name="T31" fmla="*/ 167 h 169"/>
                  <a:gd name="T32" fmla="*/ 26 w 131"/>
                  <a:gd name="T33" fmla="*/ 160 h 169"/>
                  <a:gd name="T34" fmla="*/ 13 w 131"/>
                  <a:gd name="T35" fmla="*/ 148 h 169"/>
                  <a:gd name="T36" fmla="*/ 5 w 131"/>
                  <a:gd name="T37" fmla="*/ 132 h 169"/>
                  <a:gd name="T38" fmla="*/ 0 w 131"/>
                  <a:gd name="T39" fmla="*/ 115 h 169"/>
                  <a:gd name="T40" fmla="*/ 2 w 131"/>
                  <a:gd name="T41" fmla="*/ 97 h 169"/>
                  <a:gd name="T42" fmla="*/ 17 w 131"/>
                  <a:gd name="T43" fmla="*/ 43 h 169"/>
                  <a:gd name="T44" fmla="*/ 25 w 131"/>
                  <a:gd name="T45" fmla="*/ 26 h 169"/>
                  <a:gd name="T46" fmla="*/ 37 w 131"/>
                  <a:gd name="T47" fmla="*/ 13 h 169"/>
                  <a:gd name="T48" fmla="*/ 52 w 131"/>
                  <a:gd name="T49" fmla="*/ 4 h 169"/>
                  <a:gd name="T50" fmla="*/ 69 w 131"/>
                  <a:gd name="T5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169">
                    <a:moveTo>
                      <a:pt x="69" y="0"/>
                    </a:moveTo>
                    <a:lnTo>
                      <a:pt x="88" y="2"/>
                    </a:lnTo>
                    <a:lnTo>
                      <a:pt x="102" y="9"/>
                    </a:lnTo>
                    <a:lnTo>
                      <a:pt x="114" y="17"/>
                    </a:lnTo>
                    <a:lnTo>
                      <a:pt x="123" y="29"/>
                    </a:lnTo>
                    <a:lnTo>
                      <a:pt x="129" y="43"/>
                    </a:lnTo>
                    <a:lnTo>
                      <a:pt x="131" y="58"/>
                    </a:lnTo>
                    <a:lnTo>
                      <a:pt x="129" y="72"/>
                    </a:lnTo>
                    <a:lnTo>
                      <a:pt x="114" y="127"/>
                    </a:lnTo>
                    <a:lnTo>
                      <a:pt x="109" y="141"/>
                    </a:lnTo>
                    <a:lnTo>
                      <a:pt x="99" y="152"/>
                    </a:lnTo>
                    <a:lnTo>
                      <a:pt x="87" y="162"/>
                    </a:lnTo>
                    <a:lnTo>
                      <a:pt x="73" y="167"/>
                    </a:lnTo>
                    <a:lnTo>
                      <a:pt x="58" y="169"/>
                    </a:lnTo>
                    <a:lnTo>
                      <a:pt x="51" y="168"/>
                    </a:lnTo>
                    <a:lnTo>
                      <a:pt x="43" y="167"/>
                    </a:lnTo>
                    <a:lnTo>
                      <a:pt x="26" y="160"/>
                    </a:lnTo>
                    <a:lnTo>
                      <a:pt x="13" y="148"/>
                    </a:lnTo>
                    <a:lnTo>
                      <a:pt x="5" y="132"/>
                    </a:lnTo>
                    <a:lnTo>
                      <a:pt x="0" y="115"/>
                    </a:lnTo>
                    <a:lnTo>
                      <a:pt x="2" y="97"/>
                    </a:lnTo>
                    <a:lnTo>
                      <a:pt x="17" y="43"/>
                    </a:lnTo>
                    <a:lnTo>
                      <a:pt x="25" y="26"/>
                    </a:lnTo>
                    <a:lnTo>
                      <a:pt x="37" y="13"/>
                    </a:lnTo>
                    <a:lnTo>
                      <a:pt x="52" y="4"/>
                    </a:lnTo>
                    <a:lnTo>
                      <a:pt x="69"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5" name="Freeform 41"/>
              <p:cNvSpPr/>
              <p:nvPr/>
            </p:nvSpPr>
            <p:spPr bwMode="auto">
              <a:xfrm>
                <a:off x="5856288" y="3119438"/>
                <a:ext cx="22225" cy="28575"/>
              </a:xfrm>
              <a:custGeom>
                <a:avLst/>
                <a:gdLst>
                  <a:gd name="T0" fmla="*/ 68 w 130"/>
                  <a:gd name="T1" fmla="*/ 0 h 169"/>
                  <a:gd name="T2" fmla="*/ 87 w 130"/>
                  <a:gd name="T3" fmla="*/ 2 h 169"/>
                  <a:gd name="T4" fmla="*/ 101 w 130"/>
                  <a:gd name="T5" fmla="*/ 8 h 169"/>
                  <a:gd name="T6" fmla="*/ 112 w 130"/>
                  <a:gd name="T7" fmla="*/ 17 h 169"/>
                  <a:gd name="T8" fmla="*/ 122 w 130"/>
                  <a:gd name="T9" fmla="*/ 28 h 169"/>
                  <a:gd name="T10" fmla="*/ 127 w 130"/>
                  <a:gd name="T11" fmla="*/ 42 h 169"/>
                  <a:gd name="T12" fmla="*/ 130 w 130"/>
                  <a:gd name="T13" fmla="*/ 57 h 169"/>
                  <a:gd name="T14" fmla="*/ 127 w 130"/>
                  <a:gd name="T15" fmla="*/ 72 h 169"/>
                  <a:gd name="T16" fmla="*/ 112 w 130"/>
                  <a:gd name="T17" fmla="*/ 126 h 169"/>
                  <a:gd name="T18" fmla="*/ 107 w 130"/>
                  <a:gd name="T19" fmla="*/ 140 h 169"/>
                  <a:gd name="T20" fmla="*/ 97 w 130"/>
                  <a:gd name="T21" fmla="*/ 152 h 169"/>
                  <a:gd name="T22" fmla="*/ 86 w 130"/>
                  <a:gd name="T23" fmla="*/ 161 h 169"/>
                  <a:gd name="T24" fmla="*/ 73 w 130"/>
                  <a:gd name="T25" fmla="*/ 167 h 169"/>
                  <a:gd name="T26" fmla="*/ 58 w 130"/>
                  <a:gd name="T27" fmla="*/ 169 h 169"/>
                  <a:gd name="T28" fmla="*/ 50 w 130"/>
                  <a:gd name="T29" fmla="*/ 168 h 169"/>
                  <a:gd name="T30" fmla="*/ 43 w 130"/>
                  <a:gd name="T31" fmla="*/ 167 h 169"/>
                  <a:gd name="T32" fmla="*/ 27 w 130"/>
                  <a:gd name="T33" fmla="*/ 160 h 169"/>
                  <a:gd name="T34" fmla="*/ 16 w 130"/>
                  <a:gd name="T35" fmla="*/ 152 h 169"/>
                  <a:gd name="T36" fmla="*/ 7 w 130"/>
                  <a:gd name="T37" fmla="*/ 140 h 169"/>
                  <a:gd name="T38" fmla="*/ 2 w 130"/>
                  <a:gd name="T39" fmla="*/ 126 h 169"/>
                  <a:gd name="T40" fmla="*/ 0 w 130"/>
                  <a:gd name="T41" fmla="*/ 111 h 169"/>
                  <a:gd name="T42" fmla="*/ 2 w 130"/>
                  <a:gd name="T43" fmla="*/ 97 h 169"/>
                  <a:gd name="T44" fmla="*/ 16 w 130"/>
                  <a:gd name="T45" fmla="*/ 42 h 169"/>
                  <a:gd name="T46" fmla="*/ 23 w 130"/>
                  <a:gd name="T47" fmla="*/ 25 h 169"/>
                  <a:gd name="T48" fmla="*/ 35 w 130"/>
                  <a:gd name="T49" fmla="*/ 13 h 169"/>
                  <a:gd name="T50" fmla="*/ 51 w 130"/>
                  <a:gd name="T51" fmla="*/ 3 h 169"/>
                  <a:gd name="T52" fmla="*/ 68 w 130"/>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69">
                    <a:moveTo>
                      <a:pt x="68" y="0"/>
                    </a:moveTo>
                    <a:lnTo>
                      <a:pt x="87" y="2"/>
                    </a:lnTo>
                    <a:lnTo>
                      <a:pt x="101" y="8"/>
                    </a:lnTo>
                    <a:lnTo>
                      <a:pt x="112" y="17"/>
                    </a:lnTo>
                    <a:lnTo>
                      <a:pt x="122" y="28"/>
                    </a:lnTo>
                    <a:lnTo>
                      <a:pt x="127" y="42"/>
                    </a:lnTo>
                    <a:lnTo>
                      <a:pt x="130" y="57"/>
                    </a:lnTo>
                    <a:lnTo>
                      <a:pt x="127" y="72"/>
                    </a:lnTo>
                    <a:lnTo>
                      <a:pt x="112" y="126"/>
                    </a:lnTo>
                    <a:lnTo>
                      <a:pt x="107" y="140"/>
                    </a:lnTo>
                    <a:lnTo>
                      <a:pt x="97" y="152"/>
                    </a:lnTo>
                    <a:lnTo>
                      <a:pt x="86" y="161"/>
                    </a:lnTo>
                    <a:lnTo>
                      <a:pt x="73" y="167"/>
                    </a:lnTo>
                    <a:lnTo>
                      <a:pt x="58" y="169"/>
                    </a:lnTo>
                    <a:lnTo>
                      <a:pt x="50" y="168"/>
                    </a:lnTo>
                    <a:lnTo>
                      <a:pt x="43" y="167"/>
                    </a:lnTo>
                    <a:lnTo>
                      <a:pt x="27" y="160"/>
                    </a:lnTo>
                    <a:lnTo>
                      <a:pt x="16" y="152"/>
                    </a:lnTo>
                    <a:lnTo>
                      <a:pt x="7" y="140"/>
                    </a:lnTo>
                    <a:lnTo>
                      <a:pt x="2" y="126"/>
                    </a:lnTo>
                    <a:lnTo>
                      <a:pt x="0" y="111"/>
                    </a:lnTo>
                    <a:lnTo>
                      <a:pt x="2" y="97"/>
                    </a:lnTo>
                    <a:lnTo>
                      <a:pt x="16" y="42"/>
                    </a:lnTo>
                    <a:lnTo>
                      <a:pt x="23" y="25"/>
                    </a:lnTo>
                    <a:lnTo>
                      <a:pt x="35" y="13"/>
                    </a:lnTo>
                    <a:lnTo>
                      <a:pt x="51" y="3"/>
                    </a:lnTo>
                    <a:lnTo>
                      <a:pt x="68"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6" name="Freeform 42"/>
              <p:cNvSpPr/>
              <p:nvPr/>
            </p:nvSpPr>
            <p:spPr bwMode="auto">
              <a:xfrm>
                <a:off x="5868988" y="3071813"/>
                <a:ext cx="22225" cy="28575"/>
              </a:xfrm>
              <a:custGeom>
                <a:avLst/>
                <a:gdLst>
                  <a:gd name="T0" fmla="*/ 68 w 130"/>
                  <a:gd name="T1" fmla="*/ 0 h 168"/>
                  <a:gd name="T2" fmla="*/ 87 w 130"/>
                  <a:gd name="T3" fmla="*/ 2 h 168"/>
                  <a:gd name="T4" fmla="*/ 102 w 130"/>
                  <a:gd name="T5" fmla="*/ 7 h 168"/>
                  <a:gd name="T6" fmla="*/ 114 w 130"/>
                  <a:gd name="T7" fmla="*/ 17 h 168"/>
                  <a:gd name="T8" fmla="*/ 122 w 130"/>
                  <a:gd name="T9" fmla="*/ 28 h 168"/>
                  <a:gd name="T10" fmla="*/ 128 w 130"/>
                  <a:gd name="T11" fmla="*/ 41 h 168"/>
                  <a:gd name="T12" fmla="*/ 130 w 130"/>
                  <a:gd name="T13" fmla="*/ 56 h 168"/>
                  <a:gd name="T14" fmla="*/ 128 w 130"/>
                  <a:gd name="T15" fmla="*/ 72 h 168"/>
                  <a:gd name="T16" fmla="*/ 114 w 130"/>
                  <a:gd name="T17" fmla="*/ 125 h 168"/>
                  <a:gd name="T18" fmla="*/ 107 w 130"/>
                  <a:gd name="T19" fmla="*/ 140 h 168"/>
                  <a:gd name="T20" fmla="*/ 97 w 130"/>
                  <a:gd name="T21" fmla="*/ 152 h 168"/>
                  <a:gd name="T22" fmla="*/ 86 w 130"/>
                  <a:gd name="T23" fmla="*/ 160 h 168"/>
                  <a:gd name="T24" fmla="*/ 73 w 130"/>
                  <a:gd name="T25" fmla="*/ 166 h 168"/>
                  <a:gd name="T26" fmla="*/ 58 w 130"/>
                  <a:gd name="T27" fmla="*/ 168 h 168"/>
                  <a:gd name="T28" fmla="*/ 50 w 130"/>
                  <a:gd name="T29" fmla="*/ 168 h 168"/>
                  <a:gd name="T30" fmla="*/ 43 w 130"/>
                  <a:gd name="T31" fmla="*/ 167 h 168"/>
                  <a:gd name="T32" fmla="*/ 28 w 130"/>
                  <a:gd name="T33" fmla="*/ 160 h 168"/>
                  <a:gd name="T34" fmla="*/ 16 w 130"/>
                  <a:gd name="T35" fmla="*/ 151 h 168"/>
                  <a:gd name="T36" fmla="*/ 7 w 130"/>
                  <a:gd name="T37" fmla="*/ 139 h 168"/>
                  <a:gd name="T38" fmla="*/ 2 w 130"/>
                  <a:gd name="T39" fmla="*/ 126 h 168"/>
                  <a:gd name="T40" fmla="*/ 0 w 130"/>
                  <a:gd name="T41" fmla="*/ 111 h 168"/>
                  <a:gd name="T42" fmla="*/ 2 w 130"/>
                  <a:gd name="T43" fmla="*/ 96 h 168"/>
                  <a:gd name="T44" fmla="*/ 16 w 130"/>
                  <a:gd name="T45" fmla="*/ 42 h 168"/>
                  <a:gd name="T46" fmla="*/ 23 w 130"/>
                  <a:gd name="T47" fmla="*/ 25 h 168"/>
                  <a:gd name="T48" fmla="*/ 36 w 130"/>
                  <a:gd name="T49" fmla="*/ 12 h 168"/>
                  <a:gd name="T50" fmla="*/ 51 w 130"/>
                  <a:gd name="T51" fmla="*/ 3 h 168"/>
                  <a:gd name="T52" fmla="*/ 68 w 130"/>
                  <a:gd name="T53"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68">
                    <a:moveTo>
                      <a:pt x="68" y="0"/>
                    </a:moveTo>
                    <a:lnTo>
                      <a:pt x="87" y="2"/>
                    </a:lnTo>
                    <a:lnTo>
                      <a:pt x="102" y="7"/>
                    </a:lnTo>
                    <a:lnTo>
                      <a:pt x="114" y="17"/>
                    </a:lnTo>
                    <a:lnTo>
                      <a:pt x="122" y="28"/>
                    </a:lnTo>
                    <a:lnTo>
                      <a:pt x="128" y="41"/>
                    </a:lnTo>
                    <a:lnTo>
                      <a:pt x="130" y="56"/>
                    </a:lnTo>
                    <a:lnTo>
                      <a:pt x="128" y="72"/>
                    </a:lnTo>
                    <a:lnTo>
                      <a:pt x="114" y="125"/>
                    </a:lnTo>
                    <a:lnTo>
                      <a:pt x="107" y="140"/>
                    </a:lnTo>
                    <a:lnTo>
                      <a:pt x="97" y="152"/>
                    </a:lnTo>
                    <a:lnTo>
                      <a:pt x="86" y="160"/>
                    </a:lnTo>
                    <a:lnTo>
                      <a:pt x="73" y="166"/>
                    </a:lnTo>
                    <a:lnTo>
                      <a:pt x="58" y="168"/>
                    </a:lnTo>
                    <a:lnTo>
                      <a:pt x="50" y="168"/>
                    </a:lnTo>
                    <a:lnTo>
                      <a:pt x="43" y="167"/>
                    </a:lnTo>
                    <a:lnTo>
                      <a:pt x="28" y="160"/>
                    </a:lnTo>
                    <a:lnTo>
                      <a:pt x="16" y="151"/>
                    </a:lnTo>
                    <a:lnTo>
                      <a:pt x="7" y="139"/>
                    </a:lnTo>
                    <a:lnTo>
                      <a:pt x="2" y="126"/>
                    </a:lnTo>
                    <a:lnTo>
                      <a:pt x="0" y="111"/>
                    </a:lnTo>
                    <a:lnTo>
                      <a:pt x="2" y="96"/>
                    </a:lnTo>
                    <a:lnTo>
                      <a:pt x="16" y="42"/>
                    </a:lnTo>
                    <a:lnTo>
                      <a:pt x="23" y="25"/>
                    </a:lnTo>
                    <a:lnTo>
                      <a:pt x="36" y="12"/>
                    </a:lnTo>
                    <a:lnTo>
                      <a:pt x="51" y="3"/>
                    </a:lnTo>
                    <a:lnTo>
                      <a:pt x="68"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grpSp>
      </p:grpSp>
      <p:grpSp>
        <p:nvGrpSpPr>
          <p:cNvPr id="147" name="组合 146"/>
          <p:cNvGrpSpPr/>
          <p:nvPr/>
        </p:nvGrpSpPr>
        <p:grpSpPr>
          <a:xfrm>
            <a:off x="8812910" y="4573476"/>
            <a:ext cx="756000" cy="756000"/>
            <a:chOff x="3601073" y="4272088"/>
            <a:chExt cx="756000" cy="756000"/>
          </a:xfrm>
        </p:grpSpPr>
        <p:sp>
          <p:nvSpPr>
            <p:cNvPr id="148" name="Oval 26"/>
            <p:cNvSpPr>
              <a:spLocks noChangeAspect="1"/>
            </p:cNvSpPr>
            <p:nvPr/>
          </p:nvSpPr>
          <p:spPr>
            <a:xfrm flipH="1">
              <a:off x="3601073" y="4272088"/>
              <a:ext cx="756000" cy="756000"/>
            </a:xfrm>
            <a:prstGeom prst="ellipse">
              <a:avLst/>
            </a:prstGeom>
            <a:solidFill>
              <a:schemeClr val="accent1"/>
            </a:solidFill>
            <a:ln w="12700" cap="flat" cmpd="sng" algn="ctr">
              <a:noFill/>
              <a:prstDash val="solid"/>
              <a:miter lim="800000"/>
            </a:ln>
            <a:effectLst>
              <a:outerShdw blurRad="508000" dist="190500" dir="5400000" algn="tl" rotWithShape="0">
                <a:srgbClr val="222328">
                  <a:alpha val="5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FFFFFF"/>
                </a:solidFill>
                <a:effectLst/>
                <a:uLnTx/>
                <a:uFillTx/>
                <a:cs typeface="+mn-ea"/>
                <a:sym typeface="+mn-lt"/>
              </a:endParaRPr>
            </a:p>
          </p:txBody>
        </p:sp>
        <p:grpSp>
          <p:nvGrpSpPr>
            <p:cNvPr id="149" name="Group 82"/>
            <p:cNvGrpSpPr>
              <a:grpSpLocks noChangeAspect="1"/>
            </p:cNvGrpSpPr>
            <p:nvPr/>
          </p:nvGrpSpPr>
          <p:grpSpPr>
            <a:xfrm>
              <a:off x="3849247" y="4534602"/>
              <a:ext cx="252000" cy="252000"/>
              <a:chOff x="5319713" y="3014663"/>
              <a:chExt cx="609600" cy="609600"/>
            </a:xfrm>
            <a:solidFill>
              <a:srgbClr val="FFFFFF"/>
            </a:solidFill>
          </p:grpSpPr>
          <p:sp>
            <p:nvSpPr>
              <p:cNvPr id="150" name="Freeform 47"/>
              <p:cNvSpPr>
                <a:spLocks noEditPoints="1"/>
              </p:cNvSpPr>
              <p:nvPr/>
            </p:nvSpPr>
            <p:spPr bwMode="auto">
              <a:xfrm>
                <a:off x="5776913" y="3238501"/>
                <a:ext cx="101600" cy="101600"/>
              </a:xfrm>
              <a:custGeom>
                <a:avLst/>
                <a:gdLst>
                  <a:gd name="T0" fmla="*/ 257 w 576"/>
                  <a:gd name="T1" fmla="*/ 119 h 576"/>
                  <a:gd name="T2" fmla="*/ 201 w 576"/>
                  <a:gd name="T3" fmla="*/ 139 h 576"/>
                  <a:gd name="T4" fmla="*/ 156 w 576"/>
                  <a:gd name="T5" fmla="*/ 177 h 576"/>
                  <a:gd name="T6" fmla="*/ 126 w 576"/>
                  <a:gd name="T7" fmla="*/ 229 h 576"/>
                  <a:gd name="T8" fmla="*/ 115 w 576"/>
                  <a:gd name="T9" fmla="*/ 288 h 576"/>
                  <a:gd name="T10" fmla="*/ 126 w 576"/>
                  <a:gd name="T11" fmla="*/ 349 h 576"/>
                  <a:gd name="T12" fmla="*/ 156 w 576"/>
                  <a:gd name="T13" fmla="*/ 399 h 576"/>
                  <a:gd name="T14" fmla="*/ 201 w 576"/>
                  <a:gd name="T15" fmla="*/ 437 h 576"/>
                  <a:gd name="T16" fmla="*/ 257 w 576"/>
                  <a:gd name="T17" fmla="*/ 458 h 576"/>
                  <a:gd name="T18" fmla="*/ 319 w 576"/>
                  <a:gd name="T19" fmla="*/ 458 h 576"/>
                  <a:gd name="T20" fmla="*/ 375 w 576"/>
                  <a:gd name="T21" fmla="*/ 437 h 576"/>
                  <a:gd name="T22" fmla="*/ 420 w 576"/>
                  <a:gd name="T23" fmla="*/ 399 h 576"/>
                  <a:gd name="T24" fmla="*/ 450 w 576"/>
                  <a:gd name="T25" fmla="*/ 349 h 576"/>
                  <a:gd name="T26" fmla="*/ 461 w 576"/>
                  <a:gd name="T27" fmla="*/ 288 h 576"/>
                  <a:gd name="T28" fmla="*/ 450 w 576"/>
                  <a:gd name="T29" fmla="*/ 229 h 576"/>
                  <a:gd name="T30" fmla="*/ 420 w 576"/>
                  <a:gd name="T31" fmla="*/ 177 h 576"/>
                  <a:gd name="T32" fmla="*/ 375 w 576"/>
                  <a:gd name="T33" fmla="*/ 139 h 576"/>
                  <a:gd name="T34" fmla="*/ 319 w 576"/>
                  <a:gd name="T35" fmla="*/ 119 h 576"/>
                  <a:gd name="T36" fmla="*/ 288 w 576"/>
                  <a:gd name="T37" fmla="*/ 0 h 576"/>
                  <a:gd name="T38" fmla="*/ 371 w 576"/>
                  <a:gd name="T39" fmla="*/ 13 h 576"/>
                  <a:gd name="T40" fmla="*/ 445 w 576"/>
                  <a:gd name="T41" fmla="*/ 46 h 576"/>
                  <a:gd name="T42" fmla="*/ 505 w 576"/>
                  <a:gd name="T43" fmla="*/ 100 h 576"/>
                  <a:gd name="T44" fmla="*/ 549 w 576"/>
                  <a:gd name="T45" fmla="*/ 167 h 576"/>
                  <a:gd name="T46" fmla="*/ 573 w 576"/>
                  <a:gd name="T47" fmla="*/ 246 h 576"/>
                  <a:gd name="T48" fmla="*/ 573 w 576"/>
                  <a:gd name="T49" fmla="*/ 331 h 576"/>
                  <a:gd name="T50" fmla="*/ 549 w 576"/>
                  <a:gd name="T51" fmla="*/ 410 h 576"/>
                  <a:gd name="T52" fmla="*/ 505 w 576"/>
                  <a:gd name="T53" fmla="*/ 477 h 576"/>
                  <a:gd name="T54" fmla="*/ 445 w 576"/>
                  <a:gd name="T55" fmla="*/ 530 h 576"/>
                  <a:gd name="T56" fmla="*/ 371 w 576"/>
                  <a:gd name="T57" fmla="*/ 564 h 576"/>
                  <a:gd name="T58" fmla="*/ 288 w 576"/>
                  <a:gd name="T59" fmla="*/ 576 h 576"/>
                  <a:gd name="T60" fmla="*/ 205 w 576"/>
                  <a:gd name="T61" fmla="*/ 564 h 576"/>
                  <a:gd name="T62" fmla="*/ 131 w 576"/>
                  <a:gd name="T63" fmla="*/ 530 h 576"/>
                  <a:gd name="T64" fmla="*/ 71 w 576"/>
                  <a:gd name="T65" fmla="*/ 477 h 576"/>
                  <a:gd name="T66" fmla="*/ 27 w 576"/>
                  <a:gd name="T67" fmla="*/ 410 h 576"/>
                  <a:gd name="T68" fmla="*/ 3 w 576"/>
                  <a:gd name="T69" fmla="*/ 331 h 576"/>
                  <a:gd name="T70" fmla="*/ 3 w 576"/>
                  <a:gd name="T71" fmla="*/ 246 h 576"/>
                  <a:gd name="T72" fmla="*/ 27 w 576"/>
                  <a:gd name="T73" fmla="*/ 167 h 576"/>
                  <a:gd name="T74" fmla="*/ 71 w 576"/>
                  <a:gd name="T75" fmla="*/ 100 h 576"/>
                  <a:gd name="T76" fmla="*/ 131 w 576"/>
                  <a:gd name="T77" fmla="*/ 46 h 576"/>
                  <a:gd name="T78" fmla="*/ 205 w 576"/>
                  <a:gd name="T79" fmla="*/ 13 h 576"/>
                  <a:gd name="T80" fmla="*/ 288 w 576"/>
                  <a:gd name="T8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6" h="576">
                    <a:moveTo>
                      <a:pt x="288" y="115"/>
                    </a:moveTo>
                    <a:lnTo>
                      <a:pt x="257" y="119"/>
                    </a:lnTo>
                    <a:lnTo>
                      <a:pt x="227" y="126"/>
                    </a:lnTo>
                    <a:lnTo>
                      <a:pt x="201" y="139"/>
                    </a:lnTo>
                    <a:lnTo>
                      <a:pt x="177" y="156"/>
                    </a:lnTo>
                    <a:lnTo>
                      <a:pt x="156" y="177"/>
                    </a:lnTo>
                    <a:lnTo>
                      <a:pt x="139" y="201"/>
                    </a:lnTo>
                    <a:lnTo>
                      <a:pt x="126" y="229"/>
                    </a:lnTo>
                    <a:lnTo>
                      <a:pt x="118" y="257"/>
                    </a:lnTo>
                    <a:lnTo>
                      <a:pt x="115" y="288"/>
                    </a:lnTo>
                    <a:lnTo>
                      <a:pt x="118" y="320"/>
                    </a:lnTo>
                    <a:lnTo>
                      <a:pt x="126" y="349"/>
                    </a:lnTo>
                    <a:lnTo>
                      <a:pt x="139" y="375"/>
                    </a:lnTo>
                    <a:lnTo>
                      <a:pt x="156" y="399"/>
                    </a:lnTo>
                    <a:lnTo>
                      <a:pt x="177" y="420"/>
                    </a:lnTo>
                    <a:lnTo>
                      <a:pt x="201" y="437"/>
                    </a:lnTo>
                    <a:lnTo>
                      <a:pt x="227" y="451"/>
                    </a:lnTo>
                    <a:lnTo>
                      <a:pt x="257" y="458"/>
                    </a:lnTo>
                    <a:lnTo>
                      <a:pt x="288" y="461"/>
                    </a:lnTo>
                    <a:lnTo>
                      <a:pt x="319" y="458"/>
                    </a:lnTo>
                    <a:lnTo>
                      <a:pt x="349" y="451"/>
                    </a:lnTo>
                    <a:lnTo>
                      <a:pt x="375" y="437"/>
                    </a:lnTo>
                    <a:lnTo>
                      <a:pt x="399" y="420"/>
                    </a:lnTo>
                    <a:lnTo>
                      <a:pt x="420" y="399"/>
                    </a:lnTo>
                    <a:lnTo>
                      <a:pt x="437" y="375"/>
                    </a:lnTo>
                    <a:lnTo>
                      <a:pt x="450" y="349"/>
                    </a:lnTo>
                    <a:lnTo>
                      <a:pt x="458" y="320"/>
                    </a:lnTo>
                    <a:lnTo>
                      <a:pt x="461" y="288"/>
                    </a:lnTo>
                    <a:lnTo>
                      <a:pt x="458" y="257"/>
                    </a:lnTo>
                    <a:lnTo>
                      <a:pt x="450" y="229"/>
                    </a:lnTo>
                    <a:lnTo>
                      <a:pt x="437" y="201"/>
                    </a:lnTo>
                    <a:lnTo>
                      <a:pt x="420" y="177"/>
                    </a:lnTo>
                    <a:lnTo>
                      <a:pt x="399" y="156"/>
                    </a:lnTo>
                    <a:lnTo>
                      <a:pt x="375" y="139"/>
                    </a:lnTo>
                    <a:lnTo>
                      <a:pt x="349" y="126"/>
                    </a:lnTo>
                    <a:lnTo>
                      <a:pt x="319" y="119"/>
                    </a:lnTo>
                    <a:lnTo>
                      <a:pt x="288" y="115"/>
                    </a:lnTo>
                    <a:close/>
                    <a:moveTo>
                      <a:pt x="288" y="0"/>
                    </a:moveTo>
                    <a:lnTo>
                      <a:pt x="331" y="3"/>
                    </a:lnTo>
                    <a:lnTo>
                      <a:pt x="371" y="13"/>
                    </a:lnTo>
                    <a:lnTo>
                      <a:pt x="409" y="27"/>
                    </a:lnTo>
                    <a:lnTo>
                      <a:pt x="445" y="46"/>
                    </a:lnTo>
                    <a:lnTo>
                      <a:pt x="477" y="71"/>
                    </a:lnTo>
                    <a:lnTo>
                      <a:pt x="505" y="100"/>
                    </a:lnTo>
                    <a:lnTo>
                      <a:pt x="530" y="131"/>
                    </a:lnTo>
                    <a:lnTo>
                      <a:pt x="549" y="167"/>
                    </a:lnTo>
                    <a:lnTo>
                      <a:pt x="563" y="205"/>
                    </a:lnTo>
                    <a:lnTo>
                      <a:pt x="573" y="246"/>
                    </a:lnTo>
                    <a:lnTo>
                      <a:pt x="576" y="288"/>
                    </a:lnTo>
                    <a:lnTo>
                      <a:pt x="573" y="331"/>
                    </a:lnTo>
                    <a:lnTo>
                      <a:pt x="563" y="371"/>
                    </a:lnTo>
                    <a:lnTo>
                      <a:pt x="549" y="410"/>
                    </a:lnTo>
                    <a:lnTo>
                      <a:pt x="530" y="445"/>
                    </a:lnTo>
                    <a:lnTo>
                      <a:pt x="505" y="477"/>
                    </a:lnTo>
                    <a:lnTo>
                      <a:pt x="477" y="506"/>
                    </a:lnTo>
                    <a:lnTo>
                      <a:pt x="445" y="530"/>
                    </a:lnTo>
                    <a:lnTo>
                      <a:pt x="409" y="550"/>
                    </a:lnTo>
                    <a:lnTo>
                      <a:pt x="371" y="564"/>
                    </a:lnTo>
                    <a:lnTo>
                      <a:pt x="331" y="573"/>
                    </a:lnTo>
                    <a:lnTo>
                      <a:pt x="288" y="576"/>
                    </a:lnTo>
                    <a:lnTo>
                      <a:pt x="245" y="573"/>
                    </a:lnTo>
                    <a:lnTo>
                      <a:pt x="205" y="564"/>
                    </a:lnTo>
                    <a:lnTo>
                      <a:pt x="167" y="550"/>
                    </a:lnTo>
                    <a:lnTo>
                      <a:pt x="131" y="530"/>
                    </a:lnTo>
                    <a:lnTo>
                      <a:pt x="99" y="506"/>
                    </a:lnTo>
                    <a:lnTo>
                      <a:pt x="71" y="477"/>
                    </a:lnTo>
                    <a:lnTo>
                      <a:pt x="46" y="445"/>
                    </a:lnTo>
                    <a:lnTo>
                      <a:pt x="27" y="410"/>
                    </a:lnTo>
                    <a:lnTo>
                      <a:pt x="13" y="371"/>
                    </a:lnTo>
                    <a:lnTo>
                      <a:pt x="3" y="331"/>
                    </a:lnTo>
                    <a:lnTo>
                      <a:pt x="0" y="288"/>
                    </a:lnTo>
                    <a:lnTo>
                      <a:pt x="3" y="246"/>
                    </a:lnTo>
                    <a:lnTo>
                      <a:pt x="13" y="205"/>
                    </a:lnTo>
                    <a:lnTo>
                      <a:pt x="27" y="167"/>
                    </a:lnTo>
                    <a:lnTo>
                      <a:pt x="46" y="131"/>
                    </a:lnTo>
                    <a:lnTo>
                      <a:pt x="71" y="100"/>
                    </a:lnTo>
                    <a:lnTo>
                      <a:pt x="99" y="71"/>
                    </a:lnTo>
                    <a:lnTo>
                      <a:pt x="131" y="46"/>
                    </a:lnTo>
                    <a:lnTo>
                      <a:pt x="167" y="27"/>
                    </a:lnTo>
                    <a:lnTo>
                      <a:pt x="205" y="13"/>
                    </a:lnTo>
                    <a:lnTo>
                      <a:pt x="245" y="3"/>
                    </a:lnTo>
                    <a:lnTo>
                      <a:pt x="288" y="0"/>
                    </a:lnTo>
                    <a:close/>
                  </a:path>
                </a:pathLst>
              </a:custGeom>
              <a:grp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51" name="Freeform 48"/>
              <p:cNvSpPr/>
              <p:nvPr/>
            </p:nvSpPr>
            <p:spPr bwMode="auto">
              <a:xfrm>
                <a:off x="5492751" y="34512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52" name="Freeform 49"/>
              <p:cNvSpPr/>
              <p:nvPr/>
            </p:nvSpPr>
            <p:spPr bwMode="auto">
              <a:xfrm>
                <a:off x="5492751" y="35020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53" name="Freeform 50"/>
              <p:cNvSpPr>
                <a:spLocks noEditPoints="1"/>
              </p:cNvSpPr>
              <p:nvPr/>
            </p:nvSpPr>
            <p:spPr bwMode="auto">
              <a:xfrm>
                <a:off x="5319713" y="3014663"/>
                <a:ext cx="609600" cy="609600"/>
              </a:xfrm>
              <a:custGeom>
                <a:avLst/>
                <a:gdLst>
                  <a:gd name="T0" fmla="*/ 2938 w 3456"/>
                  <a:gd name="T1" fmla="*/ 2995 h 3456"/>
                  <a:gd name="T2" fmla="*/ 2995 w 3456"/>
                  <a:gd name="T3" fmla="*/ 2592 h 3456"/>
                  <a:gd name="T4" fmla="*/ 3007 w 3456"/>
                  <a:gd name="T5" fmla="*/ 2558 h 3456"/>
                  <a:gd name="T6" fmla="*/ 3035 w 3456"/>
                  <a:gd name="T7" fmla="*/ 2538 h 3456"/>
                  <a:gd name="T8" fmla="*/ 3071 w 3456"/>
                  <a:gd name="T9" fmla="*/ 2538 h 3456"/>
                  <a:gd name="T10" fmla="*/ 3099 w 3456"/>
                  <a:gd name="T11" fmla="*/ 2558 h 3456"/>
                  <a:gd name="T12" fmla="*/ 3110 w 3456"/>
                  <a:gd name="T13" fmla="*/ 2592 h 3456"/>
                  <a:gd name="T14" fmla="*/ 3341 w 3456"/>
                  <a:gd name="T15" fmla="*/ 2822 h 3456"/>
                  <a:gd name="T16" fmla="*/ 2938 w 3456"/>
                  <a:gd name="T17" fmla="*/ 2131 h 3456"/>
                  <a:gd name="T18" fmla="*/ 634 w 3456"/>
                  <a:gd name="T19" fmla="*/ 3341 h 3456"/>
                  <a:gd name="T20" fmla="*/ 2822 w 3456"/>
                  <a:gd name="T21" fmla="*/ 2131 h 3456"/>
                  <a:gd name="T22" fmla="*/ 115 w 3456"/>
                  <a:gd name="T23" fmla="*/ 2131 h 3456"/>
                  <a:gd name="T24" fmla="*/ 346 w 3456"/>
                  <a:gd name="T25" fmla="*/ 2822 h 3456"/>
                  <a:gd name="T26" fmla="*/ 349 w 3456"/>
                  <a:gd name="T27" fmla="*/ 2574 h 3456"/>
                  <a:gd name="T28" fmla="*/ 370 w 3456"/>
                  <a:gd name="T29" fmla="*/ 2546 h 3456"/>
                  <a:gd name="T30" fmla="*/ 403 w 3456"/>
                  <a:gd name="T31" fmla="*/ 2534 h 3456"/>
                  <a:gd name="T32" fmla="*/ 437 w 3456"/>
                  <a:gd name="T33" fmla="*/ 2546 h 3456"/>
                  <a:gd name="T34" fmla="*/ 458 w 3456"/>
                  <a:gd name="T35" fmla="*/ 2574 h 3456"/>
                  <a:gd name="T36" fmla="*/ 461 w 3456"/>
                  <a:gd name="T37" fmla="*/ 2995 h 3456"/>
                  <a:gd name="T38" fmla="*/ 518 w 3456"/>
                  <a:gd name="T39" fmla="*/ 2131 h 3456"/>
                  <a:gd name="T40" fmla="*/ 115 w 3456"/>
                  <a:gd name="T41" fmla="*/ 1094 h 3456"/>
                  <a:gd name="T42" fmla="*/ 3341 w 3456"/>
                  <a:gd name="T43" fmla="*/ 2016 h 3456"/>
                  <a:gd name="T44" fmla="*/ 115 w 3456"/>
                  <a:gd name="T45" fmla="*/ 1094 h 3456"/>
                  <a:gd name="T46" fmla="*/ 634 w 3456"/>
                  <a:gd name="T47" fmla="*/ 979 h 3456"/>
                  <a:gd name="T48" fmla="*/ 2822 w 3456"/>
                  <a:gd name="T49" fmla="*/ 115 h 3456"/>
                  <a:gd name="T50" fmla="*/ 518 w 3456"/>
                  <a:gd name="T51" fmla="*/ 0 h 3456"/>
                  <a:gd name="T52" fmla="*/ 2938 w 3456"/>
                  <a:gd name="T53" fmla="*/ 979 h 3456"/>
                  <a:gd name="T54" fmla="*/ 3456 w 3456"/>
                  <a:gd name="T55" fmla="*/ 2938 h 3456"/>
                  <a:gd name="T56" fmla="*/ 3110 w 3456"/>
                  <a:gd name="T57" fmla="*/ 3110 h 3456"/>
                  <a:gd name="T58" fmla="*/ 2938 w 3456"/>
                  <a:gd name="T59" fmla="*/ 3456 h 3456"/>
                  <a:gd name="T60" fmla="*/ 518 w 3456"/>
                  <a:gd name="T61" fmla="*/ 3110 h 3456"/>
                  <a:gd name="T62" fmla="*/ 346 w 3456"/>
                  <a:gd name="T63" fmla="*/ 2938 h 3456"/>
                  <a:gd name="T64" fmla="*/ 0 w 3456"/>
                  <a:gd name="T65" fmla="*/ 979 h 3456"/>
                  <a:gd name="T66" fmla="*/ 518 w 3456"/>
                  <a:gd name="T67" fmla="*/ 0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56" h="3456">
                    <a:moveTo>
                      <a:pt x="2938" y="2131"/>
                    </a:moveTo>
                    <a:lnTo>
                      <a:pt x="2938" y="2995"/>
                    </a:lnTo>
                    <a:lnTo>
                      <a:pt x="2995" y="2995"/>
                    </a:lnTo>
                    <a:lnTo>
                      <a:pt x="2995" y="2592"/>
                    </a:lnTo>
                    <a:lnTo>
                      <a:pt x="2998" y="2574"/>
                    </a:lnTo>
                    <a:lnTo>
                      <a:pt x="3007" y="2558"/>
                    </a:lnTo>
                    <a:lnTo>
                      <a:pt x="3019" y="2546"/>
                    </a:lnTo>
                    <a:lnTo>
                      <a:pt x="3035" y="2538"/>
                    </a:lnTo>
                    <a:lnTo>
                      <a:pt x="3053" y="2534"/>
                    </a:lnTo>
                    <a:lnTo>
                      <a:pt x="3071" y="2538"/>
                    </a:lnTo>
                    <a:lnTo>
                      <a:pt x="3086" y="2546"/>
                    </a:lnTo>
                    <a:lnTo>
                      <a:pt x="3099" y="2558"/>
                    </a:lnTo>
                    <a:lnTo>
                      <a:pt x="3107" y="2574"/>
                    </a:lnTo>
                    <a:lnTo>
                      <a:pt x="3110" y="2592"/>
                    </a:lnTo>
                    <a:lnTo>
                      <a:pt x="3110" y="2822"/>
                    </a:lnTo>
                    <a:lnTo>
                      <a:pt x="3341" y="2822"/>
                    </a:lnTo>
                    <a:lnTo>
                      <a:pt x="3341" y="2131"/>
                    </a:lnTo>
                    <a:lnTo>
                      <a:pt x="2938" y="2131"/>
                    </a:lnTo>
                    <a:close/>
                    <a:moveTo>
                      <a:pt x="634" y="2131"/>
                    </a:moveTo>
                    <a:lnTo>
                      <a:pt x="634" y="3341"/>
                    </a:lnTo>
                    <a:lnTo>
                      <a:pt x="2822" y="3341"/>
                    </a:lnTo>
                    <a:lnTo>
                      <a:pt x="2822" y="2131"/>
                    </a:lnTo>
                    <a:lnTo>
                      <a:pt x="634" y="2131"/>
                    </a:lnTo>
                    <a:close/>
                    <a:moveTo>
                      <a:pt x="115" y="2131"/>
                    </a:moveTo>
                    <a:lnTo>
                      <a:pt x="115" y="2822"/>
                    </a:lnTo>
                    <a:lnTo>
                      <a:pt x="346" y="2822"/>
                    </a:lnTo>
                    <a:lnTo>
                      <a:pt x="346" y="2592"/>
                    </a:lnTo>
                    <a:lnTo>
                      <a:pt x="349" y="2574"/>
                    </a:lnTo>
                    <a:lnTo>
                      <a:pt x="357" y="2558"/>
                    </a:lnTo>
                    <a:lnTo>
                      <a:pt x="370" y="2546"/>
                    </a:lnTo>
                    <a:lnTo>
                      <a:pt x="385" y="2538"/>
                    </a:lnTo>
                    <a:lnTo>
                      <a:pt x="403" y="2534"/>
                    </a:lnTo>
                    <a:lnTo>
                      <a:pt x="421" y="2538"/>
                    </a:lnTo>
                    <a:lnTo>
                      <a:pt x="437" y="2546"/>
                    </a:lnTo>
                    <a:lnTo>
                      <a:pt x="449" y="2558"/>
                    </a:lnTo>
                    <a:lnTo>
                      <a:pt x="458" y="2574"/>
                    </a:lnTo>
                    <a:lnTo>
                      <a:pt x="461" y="2592"/>
                    </a:lnTo>
                    <a:lnTo>
                      <a:pt x="461" y="2995"/>
                    </a:lnTo>
                    <a:lnTo>
                      <a:pt x="518" y="2995"/>
                    </a:lnTo>
                    <a:lnTo>
                      <a:pt x="518" y="2131"/>
                    </a:lnTo>
                    <a:lnTo>
                      <a:pt x="115" y="2131"/>
                    </a:lnTo>
                    <a:close/>
                    <a:moveTo>
                      <a:pt x="115" y="1094"/>
                    </a:moveTo>
                    <a:lnTo>
                      <a:pt x="115" y="2016"/>
                    </a:lnTo>
                    <a:lnTo>
                      <a:pt x="3341" y="2016"/>
                    </a:lnTo>
                    <a:lnTo>
                      <a:pt x="3341" y="1094"/>
                    </a:lnTo>
                    <a:lnTo>
                      <a:pt x="115" y="1094"/>
                    </a:lnTo>
                    <a:close/>
                    <a:moveTo>
                      <a:pt x="634" y="115"/>
                    </a:moveTo>
                    <a:lnTo>
                      <a:pt x="634" y="979"/>
                    </a:lnTo>
                    <a:lnTo>
                      <a:pt x="2822" y="979"/>
                    </a:lnTo>
                    <a:lnTo>
                      <a:pt x="2822" y="115"/>
                    </a:lnTo>
                    <a:lnTo>
                      <a:pt x="634" y="115"/>
                    </a:lnTo>
                    <a:close/>
                    <a:moveTo>
                      <a:pt x="518" y="0"/>
                    </a:moveTo>
                    <a:lnTo>
                      <a:pt x="2938" y="0"/>
                    </a:lnTo>
                    <a:lnTo>
                      <a:pt x="2938" y="979"/>
                    </a:lnTo>
                    <a:lnTo>
                      <a:pt x="3456" y="979"/>
                    </a:lnTo>
                    <a:lnTo>
                      <a:pt x="3456" y="2938"/>
                    </a:lnTo>
                    <a:lnTo>
                      <a:pt x="3110" y="2938"/>
                    </a:lnTo>
                    <a:lnTo>
                      <a:pt x="3110" y="3110"/>
                    </a:lnTo>
                    <a:lnTo>
                      <a:pt x="2938" y="3110"/>
                    </a:lnTo>
                    <a:lnTo>
                      <a:pt x="2938" y="3456"/>
                    </a:lnTo>
                    <a:lnTo>
                      <a:pt x="518" y="3456"/>
                    </a:lnTo>
                    <a:lnTo>
                      <a:pt x="518" y="3110"/>
                    </a:lnTo>
                    <a:lnTo>
                      <a:pt x="346" y="3110"/>
                    </a:lnTo>
                    <a:lnTo>
                      <a:pt x="346" y="2938"/>
                    </a:lnTo>
                    <a:lnTo>
                      <a:pt x="0" y="2938"/>
                    </a:lnTo>
                    <a:lnTo>
                      <a:pt x="0" y="979"/>
                    </a:lnTo>
                    <a:lnTo>
                      <a:pt x="518" y="979"/>
                    </a:lnTo>
                    <a:lnTo>
                      <a:pt x="518" y="0"/>
                    </a:lnTo>
                    <a:close/>
                  </a:path>
                </a:pathLst>
              </a:custGeom>
              <a:grp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grpSp>
      </p:grpSp>
      <p:sp>
        <p:nvSpPr>
          <p:cNvPr id="155" name="矩形 154"/>
          <p:cNvSpPr/>
          <p:nvPr/>
        </p:nvSpPr>
        <p:spPr>
          <a:xfrm>
            <a:off x="5318566" y="1466474"/>
            <a:ext cx="2356237" cy="584775"/>
          </a:xfrm>
          <a:prstGeom prst="rect">
            <a:avLst/>
          </a:prstGeom>
          <a:solidFill>
            <a:srgbClr val="BAE2FF"/>
          </a:solid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杨金樾</a:t>
            </a:r>
            <a:r>
              <a:rPr lang="en-US" altLang="zh-CN"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 </a:t>
            </a:r>
            <a:r>
              <a:rPr lang="zh-CN" altLang="en-US"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杨宗祐</a:t>
            </a:r>
            <a:r>
              <a:rPr lang="en-US" altLang="zh-CN"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 </a:t>
            </a:r>
            <a:r>
              <a:rPr lang="zh-CN" altLang="en-US"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张洲赫</a:t>
            </a:r>
            <a:endParaRPr lang="zh-CN" altLang="en-US"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endParaRPr>
          </a:p>
          <a:p>
            <a:pPr algn="ctr"/>
            <a:r>
              <a:rPr lang="zh-CN" altLang="en-US"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王子杰</a:t>
            </a:r>
            <a:r>
              <a:rPr lang="en-US" altLang="zh-CN"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 </a:t>
            </a:r>
            <a:r>
              <a:rPr lang="en-US" altLang="zh-CN" sz="1600" dirty="0" err="1">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杨佩真</a:t>
            </a:r>
            <a:r>
              <a:rPr lang="en-US" altLang="zh-CN"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  </a:t>
            </a:r>
            <a:r>
              <a:rPr lang="en-US" altLang="zh-CN" sz="1600" dirty="0" err="1">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闵昱为</a:t>
            </a:r>
            <a:endParaRPr lang="en-US" altLang="zh-CN"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endParaRPr>
          </a:p>
        </p:txBody>
      </p:sp>
      <p:sp>
        <p:nvSpPr>
          <p:cNvPr id="156" name="图形"/>
          <p:cNvSpPr/>
          <p:nvPr/>
        </p:nvSpPr>
        <p:spPr bwMode="auto">
          <a:xfrm>
            <a:off x="4957837" y="1475364"/>
            <a:ext cx="254198" cy="249411"/>
          </a:xfrm>
          <a:custGeom>
            <a:avLst/>
            <a:gdLst>
              <a:gd name="T0" fmla="*/ 10234 w 10586"/>
              <a:gd name="T1" fmla="*/ 8579 h 10403"/>
              <a:gd name="T2" fmla="*/ 7877 w 10586"/>
              <a:gd name="T3" fmla="*/ 7605 h 10403"/>
              <a:gd name="T4" fmla="*/ 7647 w 10586"/>
              <a:gd name="T5" fmla="*/ 5423 h 10403"/>
              <a:gd name="T6" fmla="*/ 7758 w 10586"/>
              <a:gd name="T7" fmla="*/ 3791 h 10403"/>
              <a:gd name="T8" fmla="*/ 7679 w 10586"/>
              <a:gd name="T9" fmla="*/ 2943 h 10403"/>
              <a:gd name="T10" fmla="*/ 8116 w 10586"/>
              <a:gd name="T11" fmla="*/ 1246 h 10403"/>
              <a:gd name="T12" fmla="*/ 7943 w 10586"/>
              <a:gd name="T13" fmla="*/ 2955 h 10403"/>
              <a:gd name="T14" fmla="*/ 9242 w 10586"/>
              <a:gd name="T15" fmla="*/ 3318 h 10403"/>
              <a:gd name="T16" fmla="*/ 8888 w 10586"/>
              <a:gd name="T17" fmla="*/ 1967 h 10403"/>
              <a:gd name="T18" fmla="*/ 9573 w 10586"/>
              <a:gd name="T19" fmla="*/ 1246 h 10403"/>
              <a:gd name="T20" fmla="*/ 8421 w 10586"/>
              <a:gd name="T21" fmla="*/ 233 h 10403"/>
              <a:gd name="T22" fmla="*/ 5631 w 10586"/>
              <a:gd name="T23" fmla="*/ 0 h 10403"/>
              <a:gd name="T24" fmla="*/ 1013 w 10586"/>
              <a:gd name="T25" fmla="*/ 233 h 10403"/>
              <a:gd name="T26" fmla="*/ 2907 w 10586"/>
              <a:gd name="T27" fmla="*/ 1246 h 10403"/>
              <a:gd name="T28" fmla="*/ 2984 w 10586"/>
              <a:gd name="T29" fmla="*/ 2943 h 10403"/>
              <a:gd name="T30" fmla="*/ 2510 w 10586"/>
              <a:gd name="T31" fmla="*/ 4799 h 10403"/>
              <a:gd name="T32" fmla="*/ 3672 w 10586"/>
              <a:gd name="T33" fmla="*/ 7122 h 10403"/>
              <a:gd name="T34" fmla="*/ 826 w 10586"/>
              <a:gd name="T35" fmla="*/ 8270 h 10403"/>
              <a:gd name="T36" fmla="*/ 0 w 10586"/>
              <a:gd name="T37" fmla="*/ 10403 h 10403"/>
              <a:gd name="T38" fmla="*/ 10586 w 10586"/>
              <a:gd name="T39" fmla="*/ 10066 h 10403"/>
              <a:gd name="T40" fmla="*/ 937 w 10586"/>
              <a:gd name="T41" fmla="*/ 8940 h 10403"/>
              <a:gd name="T42" fmla="*/ 4360 w 10586"/>
              <a:gd name="T43" fmla="*/ 7212 h 10403"/>
              <a:gd name="T44" fmla="*/ 3604 w 10586"/>
              <a:gd name="T45" fmla="*/ 5223 h 10403"/>
              <a:gd name="T46" fmla="*/ 3417 w 10586"/>
              <a:gd name="T47" fmla="*/ 4921 h 10403"/>
              <a:gd name="T48" fmla="*/ 3400 w 10586"/>
              <a:gd name="T49" fmla="*/ 4158 h 10403"/>
              <a:gd name="T50" fmla="*/ 3490 w 10586"/>
              <a:gd name="T51" fmla="*/ 3960 h 10403"/>
              <a:gd name="T52" fmla="*/ 6902 w 10586"/>
              <a:gd name="T53" fmla="*/ 2943 h 10403"/>
              <a:gd name="T54" fmla="*/ 7107 w 10586"/>
              <a:gd name="T55" fmla="*/ 4074 h 10403"/>
              <a:gd name="T56" fmla="*/ 7410 w 10586"/>
              <a:gd name="T57" fmla="*/ 4679 h 10403"/>
              <a:gd name="T58" fmla="*/ 6982 w 10586"/>
              <a:gd name="T59" fmla="*/ 5014 h 10403"/>
              <a:gd name="T60" fmla="*/ 6433 w 10586"/>
              <a:gd name="T61" fmla="*/ 6649 h 10403"/>
              <a:gd name="T62" fmla="*/ 7658 w 10586"/>
              <a:gd name="T63" fmla="*/ 8245 h 10403"/>
              <a:gd name="T64" fmla="*/ 9649 w 10586"/>
              <a:gd name="T65" fmla="*/ 8940 h 10403"/>
              <a:gd name="T66" fmla="*/ 688 w 10586"/>
              <a:gd name="T67" fmla="*/ 9728 h 10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86" h="10403">
                <a:moveTo>
                  <a:pt x="10586" y="10066"/>
                </a:moveTo>
                <a:cubicBezTo>
                  <a:pt x="10586" y="9382"/>
                  <a:pt x="10468" y="8882"/>
                  <a:pt x="10234" y="8579"/>
                </a:cubicBezTo>
                <a:cubicBezTo>
                  <a:pt x="10084" y="8384"/>
                  <a:pt x="9904" y="8294"/>
                  <a:pt x="9762" y="8270"/>
                </a:cubicBezTo>
                <a:lnTo>
                  <a:pt x="7877" y="7605"/>
                </a:lnTo>
                <a:cubicBezTo>
                  <a:pt x="7193" y="7377"/>
                  <a:pt x="6978" y="7196"/>
                  <a:pt x="6914" y="7122"/>
                </a:cubicBezTo>
                <a:cubicBezTo>
                  <a:pt x="7474" y="6578"/>
                  <a:pt x="7613" y="5789"/>
                  <a:pt x="7647" y="5423"/>
                </a:cubicBezTo>
                <a:cubicBezTo>
                  <a:pt x="7940" y="5222"/>
                  <a:pt x="8043" y="4979"/>
                  <a:pt x="8075" y="4799"/>
                </a:cubicBezTo>
                <a:cubicBezTo>
                  <a:pt x="8153" y="4366"/>
                  <a:pt x="7897" y="3968"/>
                  <a:pt x="7758" y="3791"/>
                </a:cubicBezTo>
                <a:cubicBezTo>
                  <a:pt x="7725" y="3484"/>
                  <a:pt x="7671" y="3203"/>
                  <a:pt x="7602" y="2943"/>
                </a:cubicBezTo>
                <a:lnTo>
                  <a:pt x="7679" y="2943"/>
                </a:lnTo>
                <a:lnTo>
                  <a:pt x="7679" y="1246"/>
                </a:lnTo>
                <a:lnTo>
                  <a:pt x="8116" y="1246"/>
                </a:lnTo>
                <a:cubicBezTo>
                  <a:pt x="8151" y="1413"/>
                  <a:pt x="8182" y="1625"/>
                  <a:pt x="8205" y="1894"/>
                </a:cubicBezTo>
                <a:cubicBezTo>
                  <a:pt x="8105" y="2037"/>
                  <a:pt x="7989" y="2328"/>
                  <a:pt x="7943" y="2955"/>
                </a:cubicBezTo>
                <a:lnTo>
                  <a:pt x="7916" y="3318"/>
                </a:lnTo>
                <a:lnTo>
                  <a:pt x="9242" y="3318"/>
                </a:lnTo>
                <a:lnTo>
                  <a:pt x="9212" y="2952"/>
                </a:lnTo>
                <a:cubicBezTo>
                  <a:pt x="9173" y="2474"/>
                  <a:pt x="9006" y="2146"/>
                  <a:pt x="8888" y="1967"/>
                </a:cubicBezTo>
                <a:cubicBezTo>
                  <a:pt x="8868" y="1689"/>
                  <a:pt x="8838" y="1453"/>
                  <a:pt x="8801" y="1246"/>
                </a:cubicBezTo>
                <a:lnTo>
                  <a:pt x="9573" y="1246"/>
                </a:lnTo>
                <a:lnTo>
                  <a:pt x="9573" y="233"/>
                </a:lnTo>
                <a:lnTo>
                  <a:pt x="8421" y="233"/>
                </a:lnTo>
                <a:cubicBezTo>
                  <a:pt x="8272" y="51"/>
                  <a:pt x="8113" y="0"/>
                  <a:pt x="7986" y="0"/>
                </a:cubicBezTo>
                <a:lnTo>
                  <a:pt x="5631" y="0"/>
                </a:lnTo>
                <a:lnTo>
                  <a:pt x="5631" y="233"/>
                </a:lnTo>
                <a:lnTo>
                  <a:pt x="1013" y="233"/>
                </a:lnTo>
                <a:lnTo>
                  <a:pt x="1013" y="1246"/>
                </a:lnTo>
                <a:lnTo>
                  <a:pt x="2907" y="1246"/>
                </a:lnTo>
                <a:lnTo>
                  <a:pt x="2907" y="2943"/>
                </a:lnTo>
                <a:lnTo>
                  <a:pt x="2984" y="2943"/>
                </a:lnTo>
                <a:cubicBezTo>
                  <a:pt x="2915" y="3203"/>
                  <a:pt x="2861" y="3484"/>
                  <a:pt x="2828" y="3791"/>
                </a:cubicBezTo>
                <a:cubicBezTo>
                  <a:pt x="2689" y="3968"/>
                  <a:pt x="2433" y="4366"/>
                  <a:pt x="2510" y="4799"/>
                </a:cubicBezTo>
                <a:cubicBezTo>
                  <a:pt x="2543" y="4979"/>
                  <a:pt x="2646" y="5222"/>
                  <a:pt x="2939" y="5423"/>
                </a:cubicBezTo>
                <a:cubicBezTo>
                  <a:pt x="2974" y="5788"/>
                  <a:pt x="3112" y="6575"/>
                  <a:pt x="3672" y="7122"/>
                </a:cubicBezTo>
                <a:cubicBezTo>
                  <a:pt x="3608" y="7195"/>
                  <a:pt x="3392" y="7378"/>
                  <a:pt x="2703" y="7607"/>
                </a:cubicBezTo>
                <a:lnTo>
                  <a:pt x="826" y="8270"/>
                </a:lnTo>
                <a:cubicBezTo>
                  <a:pt x="586" y="8306"/>
                  <a:pt x="0" y="8550"/>
                  <a:pt x="0" y="10066"/>
                </a:cubicBezTo>
                <a:lnTo>
                  <a:pt x="0" y="10403"/>
                </a:lnTo>
                <a:lnTo>
                  <a:pt x="10586" y="10403"/>
                </a:lnTo>
                <a:lnTo>
                  <a:pt x="10586" y="10066"/>
                </a:lnTo>
                <a:close/>
                <a:moveTo>
                  <a:pt x="688" y="9728"/>
                </a:moveTo>
                <a:cubicBezTo>
                  <a:pt x="731" y="9184"/>
                  <a:pt x="872" y="8979"/>
                  <a:pt x="937" y="8940"/>
                </a:cubicBezTo>
                <a:lnTo>
                  <a:pt x="2922" y="8247"/>
                </a:lnTo>
                <a:cubicBezTo>
                  <a:pt x="3832" y="7943"/>
                  <a:pt x="4288" y="7615"/>
                  <a:pt x="4360" y="7212"/>
                </a:cubicBezTo>
                <a:cubicBezTo>
                  <a:pt x="4406" y="6955"/>
                  <a:pt x="4277" y="6748"/>
                  <a:pt x="4170" y="6663"/>
                </a:cubicBezTo>
                <a:cubicBezTo>
                  <a:pt x="3615" y="6155"/>
                  <a:pt x="3604" y="5232"/>
                  <a:pt x="3604" y="5223"/>
                </a:cubicBezTo>
                <a:lnTo>
                  <a:pt x="3604" y="5014"/>
                </a:lnTo>
                <a:lnTo>
                  <a:pt x="3417" y="4921"/>
                </a:lnTo>
                <a:cubicBezTo>
                  <a:pt x="3273" y="4849"/>
                  <a:pt x="3192" y="4768"/>
                  <a:pt x="3176" y="4680"/>
                </a:cubicBezTo>
                <a:cubicBezTo>
                  <a:pt x="3144" y="4506"/>
                  <a:pt x="3314" y="4253"/>
                  <a:pt x="3400" y="4158"/>
                </a:cubicBezTo>
                <a:lnTo>
                  <a:pt x="3479" y="4074"/>
                </a:lnTo>
                <a:lnTo>
                  <a:pt x="3490" y="3960"/>
                </a:lnTo>
                <a:cubicBezTo>
                  <a:pt x="3526" y="3578"/>
                  <a:pt x="3591" y="3237"/>
                  <a:pt x="3684" y="2943"/>
                </a:cubicBezTo>
                <a:lnTo>
                  <a:pt x="6902" y="2943"/>
                </a:lnTo>
                <a:cubicBezTo>
                  <a:pt x="6995" y="3237"/>
                  <a:pt x="7060" y="3578"/>
                  <a:pt x="7096" y="3960"/>
                </a:cubicBezTo>
                <a:lnTo>
                  <a:pt x="7107" y="4074"/>
                </a:lnTo>
                <a:lnTo>
                  <a:pt x="7186" y="4158"/>
                </a:lnTo>
                <a:cubicBezTo>
                  <a:pt x="7269" y="4248"/>
                  <a:pt x="7442" y="4504"/>
                  <a:pt x="7410" y="4679"/>
                </a:cubicBezTo>
                <a:cubicBezTo>
                  <a:pt x="7394" y="4767"/>
                  <a:pt x="7313" y="4849"/>
                  <a:pt x="7169" y="4921"/>
                </a:cubicBezTo>
                <a:lnTo>
                  <a:pt x="6982" y="5014"/>
                </a:lnTo>
                <a:lnTo>
                  <a:pt x="6982" y="5223"/>
                </a:lnTo>
                <a:cubicBezTo>
                  <a:pt x="6982" y="5232"/>
                  <a:pt x="6967" y="6159"/>
                  <a:pt x="6433" y="6649"/>
                </a:cubicBezTo>
                <a:cubicBezTo>
                  <a:pt x="6309" y="6748"/>
                  <a:pt x="6180" y="6955"/>
                  <a:pt x="6226" y="7212"/>
                </a:cubicBezTo>
                <a:cubicBezTo>
                  <a:pt x="6298" y="7615"/>
                  <a:pt x="6754" y="7943"/>
                  <a:pt x="7658" y="8245"/>
                </a:cubicBezTo>
                <a:lnTo>
                  <a:pt x="9627" y="8940"/>
                </a:lnTo>
                <a:lnTo>
                  <a:pt x="9649" y="8940"/>
                </a:lnTo>
                <a:cubicBezTo>
                  <a:pt x="9714" y="8979"/>
                  <a:pt x="9855" y="9184"/>
                  <a:pt x="9898" y="9728"/>
                </a:cubicBezTo>
                <a:lnTo>
                  <a:pt x="688" y="9728"/>
                </a:lnTo>
                <a:lnTo>
                  <a:pt x="688" y="9728"/>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600">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528" fill="hold" nodeType="afterEffect">
                                  <p:stCondLst>
                                    <p:cond delay="0"/>
                                  </p:stCondLst>
                                  <p:iterate type="lt">
                                    <p:tmPct val="5000"/>
                                  </p:iterate>
                                  <p:childTnLst>
                                    <p:set>
                                      <p:cBhvr>
                                        <p:cTn id="12" dur="1" fill="hold">
                                          <p:stCondLst>
                                            <p:cond delay="0"/>
                                          </p:stCondLst>
                                        </p:cTn>
                                        <p:tgtEl>
                                          <p:spTgt spid="80"/>
                                        </p:tgtEl>
                                        <p:attrNameLst>
                                          <p:attrName>style.visibility</p:attrName>
                                        </p:attrNameLst>
                                      </p:cBhvr>
                                      <p:to>
                                        <p:strVal val="visible"/>
                                      </p:to>
                                    </p:set>
                                    <p:anim to="" calcmode="lin" valueType="num">
                                      <p:cBhvr>
                                        <p:cTn id="13" dur="1000" fill="hold">
                                          <p:stCondLst>
                                            <p:cond delay="0"/>
                                          </p:stCondLst>
                                        </p:cTn>
                                        <p:tgtEl>
                                          <p:spTgt spid="80"/>
                                        </p:tgtEl>
                                        <p:attrNameLst>
                                          <p:attrName>ppt_x</p:attrName>
                                        </p:attrNameLst>
                                      </p:cBhvr>
                                      <p:tavLst>
                                        <p:tav tm="0" fmla="#ppt_x+(8/9)*(#ppt_x-(#ppt_x-#ppt_w/2))*((1.5-1.5*$)^2-(1.5-1.5*$)^3)">
                                          <p:val>
                                            <p:fltVal val="0"/>
                                          </p:val>
                                        </p:tav>
                                        <p:tav tm="100000">
                                          <p:val>
                                            <p:fltVal val="1"/>
                                          </p:val>
                                        </p:tav>
                                      </p:tavLst>
                                    </p:anim>
                                    <p:anim to="" calcmode="lin" valueType="num">
                                      <p:cBhvr>
                                        <p:cTn id="14" dur="1000" fill="hold">
                                          <p:stCondLst>
                                            <p:cond delay="0"/>
                                          </p:stCondLst>
                                        </p:cTn>
                                        <p:tgtEl>
                                          <p:spTgt spid="80"/>
                                        </p:tgtEl>
                                        <p:attrNameLst>
                                          <p:attrName>ppt_y</p:attrName>
                                        </p:attrNameLst>
                                      </p:cBhvr>
                                      <p:tavLst>
                                        <p:tav tm="0" fmla="#ppt_y+(8/9)*(#ppt_y-(#ppt_y+#ppt_h/2))*((1.5-1.5*$)^2-(1.5-1.5*$)^3)">
                                          <p:val>
                                            <p:fltVal val="0"/>
                                          </p:val>
                                        </p:tav>
                                        <p:tav tm="100000">
                                          <p:val>
                                            <p:fltVal val="1"/>
                                          </p:val>
                                        </p:tav>
                                      </p:tavLst>
                                    </p:anim>
                                    <p:anim to="" calcmode="lin" valueType="num">
                                      <p:cBhvr>
                                        <p:cTn id="15" dur="1000" fill="hold">
                                          <p:stCondLst>
                                            <p:cond delay="0"/>
                                          </p:stCondLst>
                                        </p:cTn>
                                        <p:tgtEl>
                                          <p:spTgt spid="80"/>
                                        </p:tgtEl>
                                        <p:attrNameLst>
                                          <p:attrName>ppt_w</p:attrName>
                                        </p:attrNameLst>
                                      </p:cBhvr>
                                      <p:tavLst>
                                        <p:tav tm="0" fmla="#ppt_w+(8/9)*(#ppt_w-0)*((1.5-1.5*$)^2-(1.5-1.5*$)^3)">
                                          <p:val>
                                            <p:fltVal val="0"/>
                                          </p:val>
                                        </p:tav>
                                        <p:tav tm="100000">
                                          <p:val>
                                            <p:fltVal val="1"/>
                                          </p:val>
                                        </p:tav>
                                      </p:tavLst>
                                    </p:anim>
                                    <p:anim to="" calcmode="lin" valueType="num">
                                      <p:cBhvr>
                                        <p:cTn id="16" dur="1000" fill="hold">
                                          <p:stCondLst>
                                            <p:cond delay="0"/>
                                          </p:stCondLst>
                                        </p:cTn>
                                        <p:tgtEl>
                                          <p:spTgt spid="80"/>
                                        </p:tgtEl>
                                        <p:attrNameLst>
                                          <p:attrName>ppt_h</p:attrName>
                                        </p:attrNameLst>
                                      </p:cBhvr>
                                      <p:tavLst>
                                        <p:tav tm="0" fmla="#ppt_h+(8/9)*(#ppt_h-0)*((1.5-1.5*$)^2-(1.5-1.5*$)^3)">
                                          <p:val>
                                            <p:fltVal val="0"/>
                                          </p:val>
                                        </p:tav>
                                        <p:tav tm="100000">
                                          <p:val>
                                            <p:fltVal val="1"/>
                                          </p:val>
                                        </p:tav>
                                      </p:tavLst>
                                    </p:anim>
                                  </p:childTnLst>
                                </p:cTn>
                              </p:par>
                            </p:childTnLst>
                          </p:cTn>
                        </p:par>
                        <p:par>
                          <p:cTn id="17" fill="hold">
                            <p:stCondLst>
                              <p:cond delay="2000"/>
                            </p:stCondLst>
                            <p:childTnLst>
                              <p:par>
                                <p:cTn id="18" presetID="23" presetClass="entr" presetSubtype="528" fill="hold" nodeType="afterEffect">
                                  <p:stCondLst>
                                    <p:cond delay="0"/>
                                  </p:stCondLst>
                                  <p:iterate type="lt">
                                    <p:tmPct val="5000"/>
                                  </p:iterate>
                                  <p:childTnLst>
                                    <p:set>
                                      <p:cBhvr>
                                        <p:cTn id="19" dur="1" fill="hold">
                                          <p:stCondLst>
                                            <p:cond delay="0"/>
                                          </p:stCondLst>
                                        </p:cTn>
                                        <p:tgtEl>
                                          <p:spTgt spid="87"/>
                                        </p:tgtEl>
                                        <p:attrNameLst>
                                          <p:attrName>style.visibility</p:attrName>
                                        </p:attrNameLst>
                                      </p:cBhvr>
                                      <p:to>
                                        <p:strVal val="visible"/>
                                      </p:to>
                                    </p:set>
                                    <p:anim to="" calcmode="lin" valueType="num">
                                      <p:cBhvr>
                                        <p:cTn id="20" dur="1000" fill="hold">
                                          <p:stCondLst>
                                            <p:cond delay="0"/>
                                          </p:stCondLst>
                                        </p:cTn>
                                        <p:tgtEl>
                                          <p:spTgt spid="87"/>
                                        </p:tgtEl>
                                        <p:attrNameLst>
                                          <p:attrName>ppt_x</p:attrName>
                                        </p:attrNameLst>
                                      </p:cBhvr>
                                      <p:tavLst>
                                        <p:tav tm="0" fmla="#ppt_x+(8/9)*(#ppt_x-(#ppt_x-#ppt_w/2))*((1.5-1.5*$)^2-(1.5-1.5*$)^3)">
                                          <p:val>
                                            <p:fltVal val="0"/>
                                          </p:val>
                                        </p:tav>
                                        <p:tav tm="100000">
                                          <p:val>
                                            <p:fltVal val="1"/>
                                          </p:val>
                                        </p:tav>
                                      </p:tavLst>
                                    </p:anim>
                                    <p:anim to="" calcmode="lin" valueType="num">
                                      <p:cBhvr>
                                        <p:cTn id="21" dur="1000" fill="hold">
                                          <p:stCondLst>
                                            <p:cond delay="0"/>
                                          </p:stCondLst>
                                        </p:cTn>
                                        <p:tgtEl>
                                          <p:spTgt spid="87"/>
                                        </p:tgtEl>
                                        <p:attrNameLst>
                                          <p:attrName>ppt_y</p:attrName>
                                        </p:attrNameLst>
                                      </p:cBhvr>
                                      <p:tavLst>
                                        <p:tav tm="0" fmla="#ppt_y+(8/9)*(#ppt_y-(#ppt_y+#ppt_h/2))*((1.5-1.5*$)^2-(1.5-1.5*$)^3)">
                                          <p:val>
                                            <p:fltVal val="0"/>
                                          </p:val>
                                        </p:tav>
                                        <p:tav tm="100000">
                                          <p:val>
                                            <p:fltVal val="1"/>
                                          </p:val>
                                        </p:tav>
                                      </p:tavLst>
                                    </p:anim>
                                    <p:anim to="" calcmode="lin" valueType="num">
                                      <p:cBhvr>
                                        <p:cTn id="22" dur="1000" fill="hold">
                                          <p:stCondLst>
                                            <p:cond delay="0"/>
                                          </p:stCondLst>
                                        </p:cTn>
                                        <p:tgtEl>
                                          <p:spTgt spid="87"/>
                                        </p:tgtEl>
                                        <p:attrNameLst>
                                          <p:attrName>ppt_w</p:attrName>
                                        </p:attrNameLst>
                                      </p:cBhvr>
                                      <p:tavLst>
                                        <p:tav tm="0" fmla="#ppt_w+(8/9)*(#ppt_w-0)*((1.5-1.5*$)^2-(1.5-1.5*$)^3)">
                                          <p:val>
                                            <p:fltVal val="0"/>
                                          </p:val>
                                        </p:tav>
                                        <p:tav tm="100000">
                                          <p:val>
                                            <p:fltVal val="1"/>
                                          </p:val>
                                        </p:tav>
                                      </p:tavLst>
                                    </p:anim>
                                    <p:anim to="" calcmode="lin" valueType="num">
                                      <p:cBhvr>
                                        <p:cTn id="23" dur="1000" fill="hold">
                                          <p:stCondLst>
                                            <p:cond delay="0"/>
                                          </p:stCondLst>
                                        </p:cTn>
                                        <p:tgtEl>
                                          <p:spTgt spid="87"/>
                                        </p:tgtEl>
                                        <p:attrNameLst>
                                          <p:attrName>ppt_h</p:attrName>
                                        </p:attrNameLst>
                                      </p:cBhvr>
                                      <p:tavLst>
                                        <p:tav tm="0" fmla="#ppt_h+(8/9)*(#ppt_h-0)*((1.5-1.5*$)^2-(1.5-1.5*$)^3)">
                                          <p:val>
                                            <p:fltVal val="0"/>
                                          </p:val>
                                        </p:tav>
                                        <p:tav tm="100000">
                                          <p:val>
                                            <p:fltVal val="1"/>
                                          </p:val>
                                        </p:tav>
                                      </p:tavLst>
                                    </p:anim>
                                  </p:childTnLst>
                                </p:cTn>
                              </p:par>
                            </p:childTnLst>
                          </p:cTn>
                        </p:par>
                        <p:par>
                          <p:cTn id="24" fill="hold">
                            <p:stCondLst>
                              <p:cond delay="3000"/>
                            </p:stCondLst>
                            <p:childTnLst>
                              <p:par>
                                <p:cTn id="25" presetID="23" presetClass="entr" presetSubtype="528" fill="hold" nodeType="afterEffect">
                                  <p:stCondLst>
                                    <p:cond delay="0"/>
                                  </p:stCondLst>
                                  <p:iterate type="lt">
                                    <p:tmPct val="5000"/>
                                  </p:iterate>
                                  <p:childTnLst>
                                    <p:set>
                                      <p:cBhvr>
                                        <p:cTn id="26" dur="1" fill="hold">
                                          <p:stCondLst>
                                            <p:cond delay="0"/>
                                          </p:stCondLst>
                                        </p:cTn>
                                        <p:tgtEl>
                                          <p:spTgt spid="97"/>
                                        </p:tgtEl>
                                        <p:attrNameLst>
                                          <p:attrName>style.visibility</p:attrName>
                                        </p:attrNameLst>
                                      </p:cBhvr>
                                      <p:to>
                                        <p:strVal val="visible"/>
                                      </p:to>
                                    </p:set>
                                    <p:anim to="" calcmode="lin" valueType="num">
                                      <p:cBhvr>
                                        <p:cTn id="27" dur="1000" fill="hold">
                                          <p:stCondLst>
                                            <p:cond delay="0"/>
                                          </p:stCondLst>
                                        </p:cTn>
                                        <p:tgtEl>
                                          <p:spTgt spid="97"/>
                                        </p:tgtEl>
                                        <p:attrNameLst>
                                          <p:attrName>ppt_x</p:attrName>
                                        </p:attrNameLst>
                                      </p:cBhvr>
                                      <p:tavLst>
                                        <p:tav tm="0" fmla="#ppt_x+(8/9)*(#ppt_x-(#ppt_x-#ppt_w/2))*((1.5-1.5*$)^2-(1.5-1.5*$)^3)">
                                          <p:val>
                                            <p:fltVal val="0"/>
                                          </p:val>
                                        </p:tav>
                                        <p:tav tm="100000">
                                          <p:val>
                                            <p:fltVal val="1"/>
                                          </p:val>
                                        </p:tav>
                                      </p:tavLst>
                                    </p:anim>
                                    <p:anim to="" calcmode="lin" valueType="num">
                                      <p:cBhvr>
                                        <p:cTn id="28" dur="1000" fill="hold">
                                          <p:stCondLst>
                                            <p:cond delay="0"/>
                                          </p:stCondLst>
                                        </p:cTn>
                                        <p:tgtEl>
                                          <p:spTgt spid="97"/>
                                        </p:tgtEl>
                                        <p:attrNameLst>
                                          <p:attrName>ppt_y</p:attrName>
                                        </p:attrNameLst>
                                      </p:cBhvr>
                                      <p:tavLst>
                                        <p:tav tm="0" fmla="#ppt_y+(8/9)*(#ppt_y-(#ppt_y+#ppt_h/2))*((1.5-1.5*$)^2-(1.5-1.5*$)^3)">
                                          <p:val>
                                            <p:fltVal val="0"/>
                                          </p:val>
                                        </p:tav>
                                        <p:tav tm="100000">
                                          <p:val>
                                            <p:fltVal val="1"/>
                                          </p:val>
                                        </p:tav>
                                      </p:tavLst>
                                    </p:anim>
                                    <p:anim to="" calcmode="lin" valueType="num">
                                      <p:cBhvr>
                                        <p:cTn id="29" dur="1000" fill="hold">
                                          <p:stCondLst>
                                            <p:cond delay="0"/>
                                          </p:stCondLst>
                                        </p:cTn>
                                        <p:tgtEl>
                                          <p:spTgt spid="97"/>
                                        </p:tgtEl>
                                        <p:attrNameLst>
                                          <p:attrName>ppt_w</p:attrName>
                                        </p:attrNameLst>
                                      </p:cBhvr>
                                      <p:tavLst>
                                        <p:tav tm="0" fmla="#ppt_w+(8/9)*(#ppt_w-0)*((1.5-1.5*$)^2-(1.5-1.5*$)^3)">
                                          <p:val>
                                            <p:fltVal val="0"/>
                                          </p:val>
                                        </p:tav>
                                        <p:tav tm="100000">
                                          <p:val>
                                            <p:fltVal val="1"/>
                                          </p:val>
                                        </p:tav>
                                      </p:tavLst>
                                    </p:anim>
                                    <p:anim to="" calcmode="lin" valueType="num">
                                      <p:cBhvr>
                                        <p:cTn id="30" dur="1000" fill="hold">
                                          <p:stCondLst>
                                            <p:cond delay="0"/>
                                          </p:stCondLst>
                                        </p:cTn>
                                        <p:tgtEl>
                                          <p:spTgt spid="97"/>
                                        </p:tgtEl>
                                        <p:attrNameLst>
                                          <p:attrName>ppt_h</p:attrName>
                                        </p:attrNameLst>
                                      </p:cBhvr>
                                      <p:tavLst>
                                        <p:tav tm="0" fmla="#ppt_h+(8/9)*(#ppt_h-0)*((1.5-1.5*$)^2-(1.5-1.5*$)^3)">
                                          <p:val>
                                            <p:fltVal val="0"/>
                                          </p:val>
                                        </p:tav>
                                        <p:tav tm="100000">
                                          <p:val>
                                            <p:fltVal val="1"/>
                                          </p:val>
                                        </p:tav>
                                      </p:tavLst>
                                    </p:anim>
                                  </p:childTnLst>
                                </p:cTn>
                              </p:par>
                              <p:par>
                                <p:cTn id="31" presetID="23" presetClass="entr" presetSubtype="288" decel="100000" fill="hold" grpId="0" nodeType="withEffect">
                                  <p:stCondLst>
                                    <p:cond delay="0"/>
                                  </p:stCondLst>
                                  <p:iterate type="lt">
                                    <p:tmPct val="15000"/>
                                  </p:iterate>
                                  <p:childTnLst>
                                    <p:set>
                                      <p:cBhvr>
                                        <p:cTn id="32" dur="1" fill="hold">
                                          <p:stCondLst>
                                            <p:cond delay="0"/>
                                          </p:stCondLst>
                                        </p:cTn>
                                        <p:tgtEl>
                                          <p:spTgt spid="101"/>
                                        </p:tgtEl>
                                        <p:attrNameLst>
                                          <p:attrName>style.visibility</p:attrName>
                                        </p:attrNameLst>
                                      </p:cBhvr>
                                      <p:to>
                                        <p:strVal val="visible"/>
                                      </p:to>
                                    </p:set>
                                    <p:anim calcmode="lin" valueType="num">
                                      <p:cBhvr>
                                        <p:cTn id="33" dur="500" fill="hold"/>
                                        <p:tgtEl>
                                          <p:spTgt spid="101"/>
                                        </p:tgtEl>
                                        <p:attrNameLst>
                                          <p:attrName>ppt_w</p:attrName>
                                        </p:attrNameLst>
                                      </p:cBhvr>
                                      <p:tavLst>
                                        <p:tav tm="0">
                                          <p:val>
                                            <p:strVal val="8/3*#ppt_w"/>
                                          </p:val>
                                        </p:tav>
                                        <p:tav tm="100000">
                                          <p:val>
                                            <p:strVal val="#ppt_w"/>
                                          </p:val>
                                        </p:tav>
                                      </p:tavLst>
                                    </p:anim>
                                    <p:anim calcmode="lin" valueType="num">
                                      <p:cBhvr>
                                        <p:cTn id="34" dur="500" fill="hold"/>
                                        <p:tgtEl>
                                          <p:spTgt spid="101"/>
                                        </p:tgtEl>
                                        <p:attrNameLst>
                                          <p:attrName>ppt_h</p:attrName>
                                        </p:attrNameLst>
                                      </p:cBhvr>
                                      <p:tavLst>
                                        <p:tav tm="0">
                                          <p:val>
                                            <p:strVal val="12/3*#ppt_h"/>
                                          </p:val>
                                        </p:tav>
                                        <p:tav tm="100000">
                                          <p:val>
                                            <p:strVal val="#ppt_h"/>
                                          </p:val>
                                        </p:tav>
                                      </p:tavLst>
                                    </p:anim>
                                  </p:childTnLst>
                                </p:cTn>
                              </p:par>
                              <p:par>
                                <p:cTn id="35" presetID="10" presetClass="entr" presetSubtype="0" fill="hold" grpId="1" nodeType="withEffect">
                                  <p:stCondLst>
                                    <p:cond delay="0"/>
                                  </p:stCondLst>
                                  <p:iterate type="lt">
                                    <p:tmPct val="15000"/>
                                  </p:iterate>
                                  <p:childTnLst>
                                    <p:set>
                                      <p:cBhvr>
                                        <p:cTn id="36" dur="1" fill="hold">
                                          <p:stCondLst>
                                            <p:cond delay="0"/>
                                          </p:stCondLst>
                                        </p:cTn>
                                        <p:tgtEl>
                                          <p:spTgt spid="101"/>
                                        </p:tgtEl>
                                        <p:attrNameLst>
                                          <p:attrName>style.visibility</p:attrName>
                                        </p:attrNameLst>
                                      </p:cBhvr>
                                      <p:to>
                                        <p:strVal val="visible"/>
                                      </p:to>
                                    </p:set>
                                    <p:animEffect transition="in" filter="fade">
                                      <p:cBhvr>
                                        <p:cTn id="37" dur="500"/>
                                        <p:tgtEl>
                                          <p:spTgt spid="101"/>
                                        </p:tgtEl>
                                      </p:cBhvr>
                                    </p:animEffect>
                                  </p:childTnLst>
                                </p:cTn>
                              </p:par>
                            </p:childTnLst>
                          </p:cTn>
                        </p:par>
                        <p:par>
                          <p:cTn id="38" fill="hold">
                            <p:stCondLst>
                              <p:cond delay="4000"/>
                            </p:stCondLst>
                            <p:childTnLst>
                              <p:par>
                                <p:cTn id="39" presetID="22" presetClass="entr" presetSubtype="1" fill="hold" grpId="0" nodeType="after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up)">
                                      <p:cBhvr>
                                        <p:cTn id="41" dur="500"/>
                                        <p:tgtEl>
                                          <p:spTgt spid="102"/>
                                        </p:tgtEl>
                                      </p:cBhvr>
                                    </p:animEffect>
                                  </p:childTnLst>
                                </p:cTn>
                              </p:par>
                              <p:par>
                                <p:cTn id="42" presetID="23" presetClass="entr" presetSubtype="288" decel="100000" fill="hold" grpId="0" nodeType="withEffect">
                                  <p:stCondLst>
                                    <p:cond delay="0"/>
                                  </p:stCondLst>
                                  <p:iterate type="lt">
                                    <p:tmPct val="15000"/>
                                  </p:iterate>
                                  <p:childTnLst>
                                    <p:set>
                                      <p:cBhvr>
                                        <p:cTn id="43" dur="1" fill="hold">
                                          <p:stCondLst>
                                            <p:cond delay="0"/>
                                          </p:stCondLst>
                                        </p:cTn>
                                        <p:tgtEl>
                                          <p:spTgt spid="103"/>
                                        </p:tgtEl>
                                        <p:attrNameLst>
                                          <p:attrName>style.visibility</p:attrName>
                                        </p:attrNameLst>
                                      </p:cBhvr>
                                      <p:to>
                                        <p:strVal val="visible"/>
                                      </p:to>
                                    </p:set>
                                    <p:anim calcmode="lin" valueType="num">
                                      <p:cBhvr>
                                        <p:cTn id="44" dur="500" fill="hold"/>
                                        <p:tgtEl>
                                          <p:spTgt spid="103"/>
                                        </p:tgtEl>
                                        <p:attrNameLst>
                                          <p:attrName>ppt_w</p:attrName>
                                        </p:attrNameLst>
                                      </p:cBhvr>
                                      <p:tavLst>
                                        <p:tav tm="0">
                                          <p:val>
                                            <p:strVal val="8/3*#ppt_w"/>
                                          </p:val>
                                        </p:tav>
                                        <p:tav tm="100000">
                                          <p:val>
                                            <p:strVal val="#ppt_w"/>
                                          </p:val>
                                        </p:tav>
                                      </p:tavLst>
                                    </p:anim>
                                    <p:anim calcmode="lin" valueType="num">
                                      <p:cBhvr>
                                        <p:cTn id="45" dur="500" fill="hold"/>
                                        <p:tgtEl>
                                          <p:spTgt spid="103"/>
                                        </p:tgtEl>
                                        <p:attrNameLst>
                                          <p:attrName>ppt_h</p:attrName>
                                        </p:attrNameLst>
                                      </p:cBhvr>
                                      <p:tavLst>
                                        <p:tav tm="0">
                                          <p:val>
                                            <p:strVal val="12/3*#ppt_h"/>
                                          </p:val>
                                        </p:tav>
                                        <p:tav tm="100000">
                                          <p:val>
                                            <p:strVal val="#ppt_h"/>
                                          </p:val>
                                        </p:tav>
                                      </p:tavLst>
                                    </p:anim>
                                  </p:childTnLst>
                                </p:cTn>
                              </p:par>
                              <p:par>
                                <p:cTn id="46" presetID="10" presetClass="entr" presetSubtype="0" fill="hold" grpId="1" nodeType="withEffect">
                                  <p:stCondLst>
                                    <p:cond delay="0"/>
                                  </p:stCondLst>
                                  <p:iterate type="lt">
                                    <p:tmPct val="15000"/>
                                  </p:iterate>
                                  <p:childTnLst>
                                    <p:set>
                                      <p:cBhvr>
                                        <p:cTn id="47" dur="1" fill="hold">
                                          <p:stCondLst>
                                            <p:cond delay="0"/>
                                          </p:stCondLst>
                                        </p:cTn>
                                        <p:tgtEl>
                                          <p:spTgt spid="103"/>
                                        </p:tgtEl>
                                        <p:attrNameLst>
                                          <p:attrName>style.visibility</p:attrName>
                                        </p:attrNameLst>
                                      </p:cBhvr>
                                      <p:to>
                                        <p:strVal val="visible"/>
                                      </p:to>
                                    </p:set>
                                    <p:animEffect transition="in" filter="fade">
                                      <p:cBhvr>
                                        <p:cTn id="48" dur="500"/>
                                        <p:tgtEl>
                                          <p:spTgt spid="103"/>
                                        </p:tgtEl>
                                      </p:cBhvr>
                                    </p:animEffect>
                                  </p:childTnLst>
                                </p:cTn>
                              </p:par>
                            </p:childTnLst>
                          </p:cTn>
                        </p:par>
                        <p:par>
                          <p:cTn id="49" fill="hold">
                            <p:stCondLst>
                              <p:cond delay="4875"/>
                            </p:stCondLst>
                            <p:childTnLst>
                              <p:par>
                                <p:cTn id="50" presetID="22" presetClass="entr" presetSubtype="1" fill="hold" grpId="0" nodeType="afterEffect">
                                  <p:stCondLst>
                                    <p:cond delay="0"/>
                                  </p:stCondLst>
                                  <p:childTnLst>
                                    <p:set>
                                      <p:cBhvr>
                                        <p:cTn id="51" dur="1" fill="hold">
                                          <p:stCondLst>
                                            <p:cond delay="0"/>
                                          </p:stCondLst>
                                        </p:cTn>
                                        <p:tgtEl>
                                          <p:spTgt spid="104"/>
                                        </p:tgtEl>
                                        <p:attrNameLst>
                                          <p:attrName>style.visibility</p:attrName>
                                        </p:attrNameLst>
                                      </p:cBhvr>
                                      <p:to>
                                        <p:strVal val="visible"/>
                                      </p:to>
                                    </p:set>
                                    <p:animEffect transition="in" filter="wipe(up)">
                                      <p:cBhvr>
                                        <p:cTn id="52" dur="500"/>
                                        <p:tgtEl>
                                          <p:spTgt spid="104"/>
                                        </p:tgtEl>
                                      </p:cBhvr>
                                    </p:animEffect>
                                  </p:childTnLst>
                                </p:cTn>
                              </p:par>
                              <p:par>
                                <p:cTn id="53" presetID="23" presetClass="entr" presetSubtype="288" decel="100000" fill="hold" grpId="0" nodeType="withEffect">
                                  <p:stCondLst>
                                    <p:cond delay="0"/>
                                  </p:stCondLst>
                                  <p:iterate type="lt">
                                    <p:tmPct val="15000"/>
                                  </p:iterate>
                                  <p:childTnLst>
                                    <p:set>
                                      <p:cBhvr>
                                        <p:cTn id="54" dur="1" fill="hold">
                                          <p:stCondLst>
                                            <p:cond delay="0"/>
                                          </p:stCondLst>
                                        </p:cTn>
                                        <p:tgtEl>
                                          <p:spTgt spid="105"/>
                                        </p:tgtEl>
                                        <p:attrNameLst>
                                          <p:attrName>style.visibility</p:attrName>
                                        </p:attrNameLst>
                                      </p:cBhvr>
                                      <p:to>
                                        <p:strVal val="visible"/>
                                      </p:to>
                                    </p:set>
                                    <p:anim calcmode="lin" valueType="num">
                                      <p:cBhvr>
                                        <p:cTn id="55" dur="500" fill="hold"/>
                                        <p:tgtEl>
                                          <p:spTgt spid="105"/>
                                        </p:tgtEl>
                                        <p:attrNameLst>
                                          <p:attrName>ppt_w</p:attrName>
                                        </p:attrNameLst>
                                      </p:cBhvr>
                                      <p:tavLst>
                                        <p:tav tm="0">
                                          <p:val>
                                            <p:strVal val="8/3*#ppt_w"/>
                                          </p:val>
                                        </p:tav>
                                        <p:tav tm="100000">
                                          <p:val>
                                            <p:strVal val="#ppt_w"/>
                                          </p:val>
                                        </p:tav>
                                      </p:tavLst>
                                    </p:anim>
                                    <p:anim calcmode="lin" valueType="num">
                                      <p:cBhvr>
                                        <p:cTn id="56" dur="500" fill="hold"/>
                                        <p:tgtEl>
                                          <p:spTgt spid="105"/>
                                        </p:tgtEl>
                                        <p:attrNameLst>
                                          <p:attrName>ppt_h</p:attrName>
                                        </p:attrNameLst>
                                      </p:cBhvr>
                                      <p:tavLst>
                                        <p:tav tm="0">
                                          <p:val>
                                            <p:strVal val="12/3*#ppt_h"/>
                                          </p:val>
                                        </p:tav>
                                        <p:tav tm="100000">
                                          <p:val>
                                            <p:strVal val="#ppt_h"/>
                                          </p:val>
                                        </p:tav>
                                      </p:tavLst>
                                    </p:anim>
                                  </p:childTnLst>
                                </p:cTn>
                              </p:par>
                              <p:par>
                                <p:cTn id="57" presetID="10" presetClass="entr" presetSubtype="0" fill="hold" grpId="1" nodeType="withEffect">
                                  <p:stCondLst>
                                    <p:cond delay="0"/>
                                  </p:stCondLst>
                                  <p:iterate type="lt">
                                    <p:tmPct val="15000"/>
                                  </p:iterate>
                                  <p:childTnLst>
                                    <p:set>
                                      <p:cBhvr>
                                        <p:cTn id="58" dur="1" fill="hold">
                                          <p:stCondLst>
                                            <p:cond delay="0"/>
                                          </p:stCondLst>
                                        </p:cTn>
                                        <p:tgtEl>
                                          <p:spTgt spid="105"/>
                                        </p:tgtEl>
                                        <p:attrNameLst>
                                          <p:attrName>style.visibility</p:attrName>
                                        </p:attrNameLst>
                                      </p:cBhvr>
                                      <p:to>
                                        <p:strVal val="visible"/>
                                      </p:to>
                                    </p:set>
                                    <p:animEffect transition="in" filter="fade">
                                      <p:cBhvr>
                                        <p:cTn id="59" dur="500"/>
                                        <p:tgtEl>
                                          <p:spTgt spid="105"/>
                                        </p:tgtEl>
                                      </p:cBhvr>
                                    </p:animEffect>
                                  </p:childTnLst>
                                </p:cTn>
                              </p:par>
                            </p:childTnLst>
                          </p:cTn>
                        </p:par>
                        <p:par>
                          <p:cTn id="60" fill="hold">
                            <p:stCondLst>
                              <p:cond delay="5750"/>
                            </p:stCondLst>
                            <p:childTnLst>
                              <p:par>
                                <p:cTn id="61" presetID="14" presetClass="entr" presetSubtype="10" fill="hold" nodeType="afterEffect">
                                  <p:stCondLst>
                                    <p:cond delay="0"/>
                                  </p:stCondLst>
                                  <p:childTnLst>
                                    <p:set>
                                      <p:cBhvr>
                                        <p:cTn id="62" dur="1" fill="hold">
                                          <p:stCondLst>
                                            <p:cond delay="0"/>
                                          </p:stCondLst>
                                        </p:cTn>
                                        <p:tgtEl>
                                          <p:spTgt spid="115"/>
                                        </p:tgtEl>
                                        <p:attrNameLst>
                                          <p:attrName>style.visibility</p:attrName>
                                        </p:attrNameLst>
                                      </p:cBhvr>
                                      <p:to>
                                        <p:strVal val="visible"/>
                                      </p:to>
                                    </p:set>
                                    <p:animEffect transition="in" filter="randombar(horizontal)">
                                      <p:cBhvr>
                                        <p:cTn id="63" dur="500"/>
                                        <p:tgtEl>
                                          <p:spTgt spid="11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06"/>
                                        </p:tgtEl>
                                        <p:attrNameLst>
                                          <p:attrName>style.visibility</p:attrName>
                                        </p:attrNameLst>
                                      </p:cBhvr>
                                      <p:to>
                                        <p:strVal val="visible"/>
                                      </p:to>
                                    </p:set>
                                    <p:anim calcmode="lin" valueType="num">
                                      <p:cBhvr>
                                        <p:cTn id="66" dur="500" fill="hold"/>
                                        <p:tgtEl>
                                          <p:spTgt spid="106"/>
                                        </p:tgtEl>
                                        <p:attrNameLst>
                                          <p:attrName>ppt_w</p:attrName>
                                        </p:attrNameLst>
                                      </p:cBhvr>
                                      <p:tavLst>
                                        <p:tav tm="0">
                                          <p:val>
                                            <p:fltVal val="0"/>
                                          </p:val>
                                        </p:tav>
                                        <p:tav tm="100000">
                                          <p:val>
                                            <p:strVal val="#ppt_w"/>
                                          </p:val>
                                        </p:tav>
                                      </p:tavLst>
                                    </p:anim>
                                    <p:anim calcmode="lin" valueType="num">
                                      <p:cBhvr>
                                        <p:cTn id="67" dur="500" fill="hold"/>
                                        <p:tgtEl>
                                          <p:spTgt spid="106"/>
                                        </p:tgtEl>
                                        <p:attrNameLst>
                                          <p:attrName>ppt_h</p:attrName>
                                        </p:attrNameLst>
                                      </p:cBhvr>
                                      <p:tavLst>
                                        <p:tav tm="0">
                                          <p:val>
                                            <p:fltVal val="0"/>
                                          </p:val>
                                        </p:tav>
                                        <p:tav tm="100000">
                                          <p:val>
                                            <p:strVal val="#ppt_h"/>
                                          </p:val>
                                        </p:tav>
                                      </p:tavLst>
                                    </p:anim>
                                    <p:animEffect transition="in" filter="fade">
                                      <p:cBhvr>
                                        <p:cTn id="68" dur="500"/>
                                        <p:tgtEl>
                                          <p:spTgt spid="106"/>
                                        </p:tgtEl>
                                      </p:cBhvr>
                                    </p:animEffect>
                                  </p:childTnLst>
                                </p:cTn>
                              </p:par>
                            </p:childTnLst>
                          </p:cTn>
                        </p:par>
                        <p:par>
                          <p:cTn id="69" fill="hold">
                            <p:stCondLst>
                              <p:cond delay="6250"/>
                            </p:stCondLst>
                            <p:childTnLst>
                              <p:par>
                                <p:cTn id="70" presetID="14" presetClass="entr" presetSubtype="10" fill="hold" nodeType="afterEffect">
                                  <p:stCondLst>
                                    <p:cond delay="0"/>
                                  </p:stCondLst>
                                  <p:childTnLst>
                                    <p:set>
                                      <p:cBhvr>
                                        <p:cTn id="71" dur="1" fill="hold">
                                          <p:stCondLst>
                                            <p:cond delay="0"/>
                                          </p:stCondLst>
                                        </p:cTn>
                                        <p:tgtEl>
                                          <p:spTgt spid="120"/>
                                        </p:tgtEl>
                                        <p:attrNameLst>
                                          <p:attrName>style.visibility</p:attrName>
                                        </p:attrNameLst>
                                      </p:cBhvr>
                                      <p:to>
                                        <p:strVal val="visible"/>
                                      </p:to>
                                    </p:set>
                                    <p:animEffect transition="in" filter="randombar(horizontal)">
                                      <p:cBhvr>
                                        <p:cTn id="72" dur="500"/>
                                        <p:tgtEl>
                                          <p:spTgt spid="120"/>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107"/>
                                        </p:tgtEl>
                                        <p:attrNameLst>
                                          <p:attrName>style.visibility</p:attrName>
                                        </p:attrNameLst>
                                      </p:cBhvr>
                                      <p:to>
                                        <p:strVal val="visible"/>
                                      </p:to>
                                    </p:set>
                                    <p:anim calcmode="lin" valueType="num">
                                      <p:cBhvr>
                                        <p:cTn id="75" dur="500" fill="hold"/>
                                        <p:tgtEl>
                                          <p:spTgt spid="107"/>
                                        </p:tgtEl>
                                        <p:attrNameLst>
                                          <p:attrName>ppt_w</p:attrName>
                                        </p:attrNameLst>
                                      </p:cBhvr>
                                      <p:tavLst>
                                        <p:tav tm="0">
                                          <p:val>
                                            <p:fltVal val="0"/>
                                          </p:val>
                                        </p:tav>
                                        <p:tav tm="100000">
                                          <p:val>
                                            <p:strVal val="#ppt_w"/>
                                          </p:val>
                                        </p:tav>
                                      </p:tavLst>
                                    </p:anim>
                                    <p:anim calcmode="lin" valueType="num">
                                      <p:cBhvr>
                                        <p:cTn id="76" dur="500" fill="hold"/>
                                        <p:tgtEl>
                                          <p:spTgt spid="107"/>
                                        </p:tgtEl>
                                        <p:attrNameLst>
                                          <p:attrName>ppt_h</p:attrName>
                                        </p:attrNameLst>
                                      </p:cBhvr>
                                      <p:tavLst>
                                        <p:tav tm="0">
                                          <p:val>
                                            <p:fltVal val="0"/>
                                          </p:val>
                                        </p:tav>
                                        <p:tav tm="100000">
                                          <p:val>
                                            <p:strVal val="#ppt_h"/>
                                          </p:val>
                                        </p:tav>
                                      </p:tavLst>
                                    </p:anim>
                                    <p:animEffect transition="in" filter="fade">
                                      <p:cBhvr>
                                        <p:cTn id="77" dur="500"/>
                                        <p:tgtEl>
                                          <p:spTgt spid="107"/>
                                        </p:tgtEl>
                                      </p:cBhvr>
                                    </p:animEffect>
                                  </p:childTnLst>
                                </p:cTn>
                              </p:par>
                            </p:childTnLst>
                          </p:cTn>
                        </p:par>
                        <p:par>
                          <p:cTn id="78" fill="hold">
                            <p:stCondLst>
                              <p:cond delay="6750"/>
                            </p:stCondLst>
                            <p:childTnLst>
                              <p:par>
                                <p:cTn id="79" presetID="14" presetClass="entr" presetSubtype="10" fill="hold" nodeType="afterEffect">
                                  <p:stCondLst>
                                    <p:cond delay="0"/>
                                  </p:stCondLst>
                                  <p:childTnLst>
                                    <p:set>
                                      <p:cBhvr>
                                        <p:cTn id="80" dur="1" fill="hold">
                                          <p:stCondLst>
                                            <p:cond delay="0"/>
                                          </p:stCondLst>
                                        </p:cTn>
                                        <p:tgtEl>
                                          <p:spTgt spid="147"/>
                                        </p:tgtEl>
                                        <p:attrNameLst>
                                          <p:attrName>style.visibility</p:attrName>
                                        </p:attrNameLst>
                                      </p:cBhvr>
                                      <p:to>
                                        <p:strVal val="visible"/>
                                      </p:to>
                                    </p:set>
                                    <p:animEffect transition="in" filter="randombar(horizontal)">
                                      <p:cBhvr>
                                        <p:cTn id="81" dur="500"/>
                                        <p:tgtEl>
                                          <p:spTgt spid="147"/>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108"/>
                                        </p:tgtEl>
                                        <p:attrNameLst>
                                          <p:attrName>style.visibility</p:attrName>
                                        </p:attrNameLst>
                                      </p:cBhvr>
                                      <p:to>
                                        <p:strVal val="visible"/>
                                      </p:to>
                                    </p:set>
                                    <p:anim calcmode="lin" valueType="num">
                                      <p:cBhvr>
                                        <p:cTn id="84" dur="500" fill="hold"/>
                                        <p:tgtEl>
                                          <p:spTgt spid="108"/>
                                        </p:tgtEl>
                                        <p:attrNameLst>
                                          <p:attrName>ppt_w</p:attrName>
                                        </p:attrNameLst>
                                      </p:cBhvr>
                                      <p:tavLst>
                                        <p:tav tm="0">
                                          <p:val>
                                            <p:fltVal val="0"/>
                                          </p:val>
                                        </p:tav>
                                        <p:tav tm="100000">
                                          <p:val>
                                            <p:strVal val="#ppt_w"/>
                                          </p:val>
                                        </p:tav>
                                      </p:tavLst>
                                    </p:anim>
                                    <p:anim calcmode="lin" valueType="num">
                                      <p:cBhvr>
                                        <p:cTn id="85" dur="500" fill="hold"/>
                                        <p:tgtEl>
                                          <p:spTgt spid="108"/>
                                        </p:tgtEl>
                                        <p:attrNameLst>
                                          <p:attrName>ppt_h</p:attrName>
                                        </p:attrNameLst>
                                      </p:cBhvr>
                                      <p:tavLst>
                                        <p:tav tm="0">
                                          <p:val>
                                            <p:fltVal val="0"/>
                                          </p:val>
                                        </p:tav>
                                        <p:tav tm="100000">
                                          <p:val>
                                            <p:strVal val="#ppt_h"/>
                                          </p:val>
                                        </p:tav>
                                      </p:tavLst>
                                    </p:anim>
                                    <p:animEffect transition="in" filter="fade">
                                      <p:cBhvr>
                                        <p:cTn id="86" dur="500"/>
                                        <p:tgtEl>
                                          <p:spTgt spid="108"/>
                                        </p:tgtEl>
                                      </p:cBhvr>
                                    </p:animEffect>
                                  </p:childTnLst>
                                </p:cTn>
                              </p:par>
                            </p:childTnLst>
                          </p:cTn>
                        </p:par>
                        <p:par>
                          <p:cTn id="87" fill="hold">
                            <p:stCondLst>
                              <p:cond delay="7250"/>
                            </p:stCondLst>
                            <p:childTnLst>
                              <p:par>
                                <p:cTn id="88" presetID="14" presetClass="entr" presetSubtype="10" fill="hold" nodeType="afterEffect">
                                  <p:stCondLst>
                                    <p:cond delay="0"/>
                                  </p:stCondLst>
                                  <p:childTnLst>
                                    <p:set>
                                      <p:cBhvr>
                                        <p:cTn id="89" dur="1" fill="hold">
                                          <p:stCondLst>
                                            <p:cond delay="0"/>
                                          </p:stCondLst>
                                        </p:cTn>
                                        <p:tgtEl>
                                          <p:spTgt spid="110"/>
                                        </p:tgtEl>
                                        <p:attrNameLst>
                                          <p:attrName>style.visibility</p:attrName>
                                        </p:attrNameLst>
                                      </p:cBhvr>
                                      <p:to>
                                        <p:strVal val="visible"/>
                                      </p:to>
                                    </p:set>
                                    <p:animEffect transition="in" filter="randombar(horizontal)">
                                      <p:cBhvr>
                                        <p:cTn id="90" dur="500"/>
                                        <p:tgtEl>
                                          <p:spTgt spid="110"/>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109"/>
                                        </p:tgtEl>
                                        <p:attrNameLst>
                                          <p:attrName>style.visibility</p:attrName>
                                        </p:attrNameLst>
                                      </p:cBhvr>
                                      <p:to>
                                        <p:strVal val="visible"/>
                                      </p:to>
                                    </p:set>
                                    <p:anim calcmode="lin" valueType="num">
                                      <p:cBhvr>
                                        <p:cTn id="93" dur="500" fill="hold"/>
                                        <p:tgtEl>
                                          <p:spTgt spid="109"/>
                                        </p:tgtEl>
                                        <p:attrNameLst>
                                          <p:attrName>ppt_w</p:attrName>
                                        </p:attrNameLst>
                                      </p:cBhvr>
                                      <p:tavLst>
                                        <p:tav tm="0">
                                          <p:val>
                                            <p:fltVal val="0"/>
                                          </p:val>
                                        </p:tav>
                                        <p:tav tm="100000">
                                          <p:val>
                                            <p:strVal val="#ppt_w"/>
                                          </p:val>
                                        </p:tav>
                                      </p:tavLst>
                                    </p:anim>
                                    <p:anim calcmode="lin" valueType="num">
                                      <p:cBhvr>
                                        <p:cTn id="94" dur="500" fill="hold"/>
                                        <p:tgtEl>
                                          <p:spTgt spid="109"/>
                                        </p:tgtEl>
                                        <p:attrNameLst>
                                          <p:attrName>ppt_h</p:attrName>
                                        </p:attrNameLst>
                                      </p:cBhvr>
                                      <p:tavLst>
                                        <p:tav tm="0">
                                          <p:val>
                                            <p:fltVal val="0"/>
                                          </p:val>
                                        </p:tav>
                                        <p:tav tm="100000">
                                          <p:val>
                                            <p:strVal val="#ppt_h"/>
                                          </p:val>
                                        </p:tav>
                                      </p:tavLst>
                                    </p:anim>
                                    <p:animEffect transition="in" filter="fade">
                                      <p:cBhvr>
                                        <p:cTn id="95"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1" grpId="1"/>
      <p:bldP spid="102" grpId="0"/>
      <p:bldP spid="103" grpId="0"/>
      <p:bldP spid="103" grpId="1"/>
      <p:bldP spid="104" grpId="0"/>
      <p:bldP spid="105" grpId="0"/>
      <p:bldP spid="105" grpId="1"/>
      <p:bldP spid="106" grpId="0"/>
      <p:bldP spid="107" grpId="0"/>
      <p:bldP spid="108" grpId="0"/>
      <p:bldP spid="10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同侧圆角矩形 88"/>
          <p:cNvSpPr/>
          <p:nvPr/>
        </p:nvSpPr>
        <p:spPr>
          <a:xfrm rot="5400000" flipH="1">
            <a:off x="4870583" y="1663688"/>
            <a:ext cx="866555" cy="1455068"/>
          </a:xfrm>
          <a:prstGeom prst="round2SameRect">
            <a:avLst/>
          </a:prstGeom>
          <a:solidFill>
            <a:schemeClr val="accent1"/>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5" name="同侧圆角矩形 54"/>
          <p:cNvSpPr/>
          <p:nvPr/>
        </p:nvSpPr>
        <p:spPr>
          <a:xfrm rot="5400000" flipH="1">
            <a:off x="4870583" y="3090833"/>
            <a:ext cx="866557" cy="1455068"/>
          </a:xfrm>
          <a:prstGeom prst="round2SameRect">
            <a:avLst/>
          </a:prstGeom>
          <a:solidFill>
            <a:schemeClr val="accent1">
              <a:lumMod val="60000"/>
              <a:lumOff val="40000"/>
            </a:schemeClr>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6" name="同侧圆角矩形 90"/>
          <p:cNvSpPr/>
          <p:nvPr/>
        </p:nvSpPr>
        <p:spPr>
          <a:xfrm rot="5400000" flipH="1">
            <a:off x="4870583" y="4584651"/>
            <a:ext cx="866557" cy="1455068"/>
          </a:xfrm>
          <a:prstGeom prst="round2SameRect">
            <a:avLst/>
          </a:prstGeom>
          <a:solidFill>
            <a:schemeClr val="accent1">
              <a:lumMod val="40000"/>
              <a:lumOff val="60000"/>
            </a:schemeClr>
          </a:solidFill>
          <a:ln>
            <a:noFill/>
          </a:ln>
          <a:effectLst>
            <a:outerShdw blurRad="25400" dist="12700" dir="2700000" algn="tl" rotWithShape="0">
              <a:schemeClr val="accent5">
                <a:lumMod val="50000"/>
                <a:alpha val="40000"/>
              </a:scheme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7" name="圆角矩形 2"/>
          <p:cNvSpPr/>
          <p:nvPr/>
        </p:nvSpPr>
        <p:spPr>
          <a:xfrm>
            <a:off x="801788" y="1215188"/>
            <a:ext cx="3774161" cy="5203456"/>
          </a:xfrm>
          <a:prstGeom prst="roundRect">
            <a:avLst>
              <a:gd name="adj" fmla="val 5421"/>
            </a:avLst>
          </a:prstGeom>
          <a:gradFill flip="none" rotWithShape="1">
            <a:gsLst>
              <a:gs pos="50000">
                <a:schemeClr val="accent3"/>
              </a:gs>
              <a:gs pos="0">
                <a:schemeClr val="accent3">
                  <a:lumMod val="60000"/>
                  <a:lumOff val="40000"/>
                </a:schemeClr>
              </a:gs>
            </a:gsLst>
            <a:path path="circle">
              <a:fillToRect l="100000" t="100000"/>
            </a:path>
            <a:tileRect r="-100000" b="-100000"/>
          </a:gradFill>
          <a:ln>
            <a:noFill/>
          </a:ln>
          <a:effectLst>
            <a:outerShdw blurRad="12700" dist="12700" dir="2700000" algn="tl" rotWithShape="0">
              <a:prstClr val="black">
                <a:alpha val="40000"/>
              </a:prstClr>
            </a:outerShdw>
          </a:effectLst>
          <a:scene3d>
            <a:camera prst="orthographicFront"/>
            <a:lightRig rig="threePt" dir="t"/>
          </a:scene3d>
          <a:sp3d>
            <a:bevelT w="19050" h="127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8" name="圆角矩形 17"/>
          <p:cNvSpPr/>
          <p:nvPr/>
        </p:nvSpPr>
        <p:spPr>
          <a:xfrm>
            <a:off x="998523" y="1391530"/>
            <a:ext cx="3380690" cy="4660975"/>
          </a:xfrm>
          <a:prstGeom prst="roundRect">
            <a:avLst>
              <a:gd name="adj" fmla="val 2201"/>
            </a:avLst>
          </a:prstGeom>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 name="组合 8"/>
          <p:cNvGrpSpPr/>
          <p:nvPr/>
        </p:nvGrpSpPr>
        <p:grpSpPr>
          <a:xfrm>
            <a:off x="1335712" y="997885"/>
            <a:ext cx="2706313" cy="717343"/>
            <a:chOff x="3734206" y="1430045"/>
            <a:chExt cx="2262617" cy="599736"/>
          </a:xfrm>
        </p:grpSpPr>
        <p:grpSp>
          <p:nvGrpSpPr>
            <p:cNvPr id="10" name="组合 9"/>
            <p:cNvGrpSpPr/>
            <p:nvPr/>
          </p:nvGrpSpPr>
          <p:grpSpPr>
            <a:xfrm>
              <a:off x="4244699" y="1430045"/>
              <a:ext cx="220646" cy="599736"/>
              <a:chOff x="4621429" y="1440947"/>
              <a:chExt cx="220646" cy="599736"/>
            </a:xfrm>
          </p:grpSpPr>
          <p:sp>
            <p:nvSpPr>
              <p:cNvPr id="31" name="椭圆 30"/>
              <p:cNvSpPr/>
              <p:nvPr/>
            </p:nvSpPr>
            <p:spPr>
              <a:xfrm flipH="1">
                <a:off x="4621429"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2" name="椭圆 31"/>
              <p:cNvSpPr/>
              <p:nvPr/>
            </p:nvSpPr>
            <p:spPr>
              <a:xfrm flipH="1">
                <a:off x="4641492"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3" name="圆角矩形 23"/>
              <p:cNvSpPr/>
              <p:nvPr/>
            </p:nvSpPr>
            <p:spPr>
              <a:xfrm flipH="1">
                <a:off x="4759206"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34" name="圆角矩形 24"/>
              <p:cNvSpPr/>
              <p:nvPr/>
            </p:nvSpPr>
            <p:spPr>
              <a:xfrm flipH="1">
                <a:off x="4688517"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grpSp>
        <p:grpSp>
          <p:nvGrpSpPr>
            <p:cNvPr id="11" name="组合 10"/>
            <p:cNvGrpSpPr/>
            <p:nvPr/>
          </p:nvGrpSpPr>
          <p:grpSpPr>
            <a:xfrm>
              <a:off x="3734206" y="1430045"/>
              <a:ext cx="220646" cy="599736"/>
              <a:chOff x="4339321" y="1440947"/>
              <a:chExt cx="220646" cy="599736"/>
            </a:xfrm>
          </p:grpSpPr>
          <p:sp>
            <p:nvSpPr>
              <p:cNvPr id="27" name="椭圆 26"/>
              <p:cNvSpPr/>
              <p:nvPr/>
            </p:nvSpPr>
            <p:spPr>
              <a:xfrm flipH="1">
                <a:off x="4339321"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8" name="椭圆 27"/>
              <p:cNvSpPr/>
              <p:nvPr/>
            </p:nvSpPr>
            <p:spPr>
              <a:xfrm flipH="1">
                <a:off x="4359385"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9" name="圆角矩形 25"/>
              <p:cNvSpPr/>
              <p:nvPr/>
            </p:nvSpPr>
            <p:spPr>
              <a:xfrm flipH="1">
                <a:off x="4470437"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30" name="圆角矩形 26"/>
              <p:cNvSpPr/>
              <p:nvPr/>
            </p:nvSpPr>
            <p:spPr>
              <a:xfrm flipH="1">
                <a:off x="4399747"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2" name="组合 11"/>
            <p:cNvGrpSpPr/>
            <p:nvPr/>
          </p:nvGrpSpPr>
          <p:grpSpPr>
            <a:xfrm>
              <a:off x="5265685" y="1430045"/>
              <a:ext cx="220646" cy="599736"/>
              <a:chOff x="5670727" y="1440947"/>
              <a:chExt cx="220646" cy="599736"/>
            </a:xfrm>
          </p:grpSpPr>
          <p:sp>
            <p:nvSpPr>
              <p:cNvPr id="23" name="椭圆 22"/>
              <p:cNvSpPr/>
              <p:nvPr/>
            </p:nvSpPr>
            <p:spPr>
              <a:xfrm flipH="1">
                <a:off x="5670727"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4" name="椭圆 23"/>
              <p:cNvSpPr/>
              <p:nvPr/>
            </p:nvSpPr>
            <p:spPr>
              <a:xfrm flipH="1">
                <a:off x="5690790"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5" name="圆角矩形 32"/>
              <p:cNvSpPr/>
              <p:nvPr/>
            </p:nvSpPr>
            <p:spPr>
              <a:xfrm flipH="1">
                <a:off x="5808504"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26" name="圆角矩形 33"/>
              <p:cNvSpPr/>
              <p:nvPr/>
            </p:nvSpPr>
            <p:spPr>
              <a:xfrm flipH="1">
                <a:off x="5737815"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grpSp>
        <p:grpSp>
          <p:nvGrpSpPr>
            <p:cNvPr id="13" name="组合 12"/>
            <p:cNvGrpSpPr/>
            <p:nvPr/>
          </p:nvGrpSpPr>
          <p:grpSpPr>
            <a:xfrm>
              <a:off x="4755192" y="1430045"/>
              <a:ext cx="220646" cy="599736"/>
              <a:chOff x="5388619" y="1440947"/>
              <a:chExt cx="220646" cy="599736"/>
            </a:xfrm>
          </p:grpSpPr>
          <p:sp>
            <p:nvSpPr>
              <p:cNvPr id="19" name="椭圆 18"/>
              <p:cNvSpPr/>
              <p:nvPr/>
            </p:nvSpPr>
            <p:spPr>
              <a:xfrm flipH="1">
                <a:off x="5388619"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0" name="椭圆 19"/>
              <p:cNvSpPr/>
              <p:nvPr/>
            </p:nvSpPr>
            <p:spPr>
              <a:xfrm flipH="1">
                <a:off x="5408683"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1" name="圆角矩形 34"/>
              <p:cNvSpPr/>
              <p:nvPr/>
            </p:nvSpPr>
            <p:spPr>
              <a:xfrm flipH="1">
                <a:off x="5519735"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22" name="圆角矩形 35"/>
              <p:cNvSpPr/>
              <p:nvPr/>
            </p:nvSpPr>
            <p:spPr>
              <a:xfrm flipH="1">
                <a:off x="5449045"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4" name="组合 13"/>
            <p:cNvGrpSpPr/>
            <p:nvPr/>
          </p:nvGrpSpPr>
          <p:grpSpPr>
            <a:xfrm>
              <a:off x="5776177" y="1430045"/>
              <a:ext cx="220646" cy="599736"/>
              <a:chOff x="6720025" y="1419143"/>
              <a:chExt cx="220646" cy="599736"/>
            </a:xfrm>
          </p:grpSpPr>
          <p:sp>
            <p:nvSpPr>
              <p:cNvPr id="15" name="椭圆 14"/>
              <p:cNvSpPr/>
              <p:nvPr/>
            </p:nvSpPr>
            <p:spPr>
              <a:xfrm flipH="1">
                <a:off x="6720025" y="1798236"/>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6" name="椭圆 15"/>
              <p:cNvSpPr/>
              <p:nvPr/>
            </p:nvSpPr>
            <p:spPr>
              <a:xfrm flipH="1">
                <a:off x="6740088" y="1818293"/>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7" name="圆角矩形 41"/>
              <p:cNvSpPr/>
              <p:nvPr/>
            </p:nvSpPr>
            <p:spPr>
              <a:xfrm flipH="1">
                <a:off x="6857802" y="1419143"/>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18" name="圆角矩形 42"/>
              <p:cNvSpPr/>
              <p:nvPr/>
            </p:nvSpPr>
            <p:spPr>
              <a:xfrm flipH="1">
                <a:off x="6787113" y="1419143"/>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grpSp>
      </p:grpSp>
      <p:sp>
        <p:nvSpPr>
          <p:cNvPr id="35" name="任意多边形 65"/>
          <p:cNvSpPr/>
          <p:nvPr/>
        </p:nvSpPr>
        <p:spPr>
          <a:xfrm>
            <a:off x="307884" y="1791613"/>
            <a:ext cx="1838395" cy="1199218"/>
          </a:xfrm>
          <a:custGeom>
            <a:avLst/>
            <a:gdLst>
              <a:gd name="connsiteX0" fmla="*/ 128815 w 1635181"/>
              <a:gd name="connsiteY0" fmla="*/ 0 h 1325284"/>
              <a:gd name="connsiteX1" fmla="*/ 446418 w 1635181"/>
              <a:gd name="connsiteY1" fmla="*/ 0 h 1325284"/>
              <a:gd name="connsiteX2" fmla="*/ 446418 w 1635181"/>
              <a:gd name="connsiteY2" fmla="*/ 196790 h 1325284"/>
              <a:gd name="connsiteX3" fmla="*/ 271683 w 1635181"/>
              <a:gd name="connsiteY3" fmla="*/ 196790 h 1325284"/>
              <a:gd name="connsiteX4" fmla="*/ 170668 w 1635181"/>
              <a:gd name="connsiteY4" fmla="*/ 297805 h 1325284"/>
              <a:gd name="connsiteX5" fmla="*/ 170668 w 1635181"/>
              <a:gd name="connsiteY5" fmla="*/ 308136 h 1325284"/>
              <a:gd name="connsiteX6" fmla="*/ 1286359 w 1635181"/>
              <a:gd name="connsiteY6" fmla="*/ 308136 h 1325284"/>
              <a:gd name="connsiteX7" fmla="*/ 1635181 w 1635181"/>
              <a:gd name="connsiteY7" fmla="*/ 656958 h 1325284"/>
              <a:gd name="connsiteX8" fmla="*/ 1286359 w 1635181"/>
              <a:gd name="connsiteY8" fmla="*/ 1005780 h 1325284"/>
              <a:gd name="connsiteX9" fmla="*/ 170668 w 1635181"/>
              <a:gd name="connsiteY9" fmla="*/ 1005780 h 1325284"/>
              <a:gd name="connsiteX10" fmla="*/ 170668 w 1635181"/>
              <a:gd name="connsiteY10" fmla="*/ 1027479 h 1325284"/>
              <a:gd name="connsiteX11" fmla="*/ 271683 w 1635181"/>
              <a:gd name="connsiteY11" fmla="*/ 1128494 h 1325284"/>
              <a:gd name="connsiteX12" fmla="*/ 446418 w 1635181"/>
              <a:gd name="connsiteY12" fmla="*/ 1128494 h 1325284"/>
              <a:gd name="connsiteX13" fmla="*/ 446418 w 1635181"/>
              <a:gd name="connsiteY13" fmla="*/ 1325284 h 1325284"/>
              <a:gd name="connsiteX14" fmla="*/ 128815 w 1635181"/>
              <a:gd name="connsiteY14" fmla="*/ 1325284 h 1325284"/>
              <a:gd name="connsiteX15" fmla="*/ 0 w 1635181"/>
              <a:gd name="connsiteY15" fmla="*/ 1196469 h 1325284"/>
              <a:gd name="connsiteX16" fmla="*/ 0 w 1635181"/>
              <a:gd name="connsiteY16" fmla="*/ 128815 h 1325284"/>
              <a:gd name="connsiteX17" fmla="*/ 128815 w 1635181"/>
              <a:gd name="connsiteY17" fmla="*/ 0 h 13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5181" h="1325284">
                <a:moveTo>
                  <a:pt x="128815" y="0"/>
                </a:moveTo>
                <a:lnTo>
                  <a:pt x="446418" y="0"/>
                </a:lnTo>
                <a:lnTo>
                  <a:pt x="446418" y="196790"/>
                </a:lnTo>
                <a:lnTo>
                  <a:pt x="271683" y="196790"/>
                </a:lnTo>
                <a:cubicBezTo>
                  <a:pt x="215894" y="196790"/>
                  <a:pt x="170668" y="242016"/>
                  <a:pt x="170668" y="297805"/>
                </a:cubicBezTo>
                <a:lnTo>
                  <a:pt x="170668" y="308136"/>
                </a:lnTo>
                <a:lnTo>
                  <a:pt x="1286359" y="308136"/>
                </a:lnTo>
                <a:lnTo>
                  <a:pt x="1635181" y="656958"/>
                </a:lnTo>
                <a:lnTo>
                  <a:pt x="1286359" y="1005780"/>
                </a:lnTo>
                <a:lnTo>
                  <a:pt x="170668" y="1005780"/>
                </a:lnTo>
                <a:lnTo>
                  <a:pt x="170668" y="1027479"/>
                </a:lnTo>
                <a:cubicBezTo>
                  <a:pt x="170668" y="1083268"/>
                  <a:pt x="215894" y="1128494"/>
                  <a:pt x="271683" y="1128494"/>
                </a:cubicBezTo>
                <a:lnTo>
                  <a:pt x="446418" y="1128494"/>
                </a:lnTo>
                <a:lnTo>
                  <a:pt x="446418" y="1325284"/>
                </a:lnTo>
                <a:lnTo>
                  <a:pt x="128815" y="1325284"/>
                </a:lnTo>
                <a:cubicBezTo>
                  <a:pt x="57672" y="1325284"/>
                  <a:pt x="0" y="1267612"/>
                  <a:pt x="0" y="1196469"/>
                </a:cubicBezTo>
                <a:lnTo>
                  <a:pt x="0" y="128815"/>
                </a:lnTo>
                <a:cubicBezTo>
                  <a:pt x="0" y="57672"/>
                  <a:pt x="57672" y="0"/>
                  <a:pt x="128815" y="0"/>
                </a:cubicBezTo>
                <a:close/>
              </a:path>
            </a:pathLst>
          </a:custGeom>
          <a:solidFill>
            <a:schemeClr val="accent1"/>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36" name="文本框 35"/>
          <p:cNvSpPr txBox="1"/>
          <p:nvPr/>
        </p:nvSpPr>
        <p:spPr>
          <a:xfrm>
            <a:off x="863552" y="2078311"/>
            <a:ext cx="723225" cy="521970"/>
          </a:xfrm>
          <a:prstGeom prst="rect">
            <a:avLst/>
          </a:prstGeom>
          <a:noFill/>
        </p:spPr>
        <p:txBody>
          <a:bodyPr wrap="square" rtlCol="0">
            <a:spAutoFit/>
          </a:bodyPr>
          <a:lstStyle/>
          <a:p>
            <a:r>
              <a:rPr lang="en-US" altLang="zh-CN" sz="2800" dirty="0">
                <a:solidFill>
                  <a:schemeClr val="bg1"/>
                </a:solidFill>
                <a:effectLst>
                  <a:innerShdw blurRad="25400" dist="12700" dir="13500000">
                    <a:prstClr val="black">
                      <a:alpha val="50000"/>
                    </a:prstClr>
                  </a:innerShdw>
                </a:effectLst>
                <a:cs typeface="+mn-ea"/>
                <a:sym typeface="+mn-lt"/>
              </a:rPr>
              <a:t>01</a:t>
            </a:r>
            <a:endParaRPr lang="zh-CN" altLang="en-US" sz="2800" dirty="0">
              <a:solidFill>
                <a:schemeClr val="bg1"/>
              </a:solidFill>
              <a:effectLst>
                <a:innerShdw blurRad="25400" dist="12700" dir="13500000">
                  <a:prstClr val="black">
                    <a:alpha val="50000"/>
                  </a:prstClr>
                </a:innerShdw>
              </a:effectLst>
              <a:cs typeface="+mn-ea"/>
              <a:sym typeface="+mn-lt"/>
            </a:endParaRPr>
          </a:p>
        </p:txBody>
      </p:sp>
      <p:sp>
        <p:nvSpPr>
          <p:cNvPr id="37" name="任意多边形 66"/>
          <p:cNvSpPr/>
          <p:nvPr/>
        </p:nvSpPr>
        <p:spPr>
          <a:xfrm>
            <a:off x="307884" y="3225835"/>
            <a:ext cx="1838395" cy="1199219"/>
          </a:xfrm>
          <a:custGeom>
            <a:avLst/>
            <a:gdLst>
              <a:gd name="connsiteX0" fmla="*/ 128815 w 1635181"/>
              <a:gd name="connsiteY0" fmla="*/ 0 h 1325284"/>
              <a:gd name="connsiteX1" fmla="*/ 446418 w 1635181"/>
              <a:gd name="connsiteY1" fmla="*/ 0 h 1325284"/>
              <a:gd name="connsiteX2" fmla="*/ 446418 w 1635181"/>
              <a:gd name="connsiteY2" fmla="*/ 196790 h 1325284"/>
              <a:gd name="connsiteX3" fmla="*/ 271683 w 1635181"/>
              <a:gd name="connsiteY3" fmla="*/ 196790 h 1325284"/>
              <a:gd name="connsiteX4" fmla="*/ 170668 w 1635181"/>
              <a:gd name="connsiteY4" fmla="*/ 297805 h 1325284"/>
              <a:gd name="connsiteX5" fmla="*/ 170668 w 1635181"/>
              <a:gd name="connsiteY5" fmla="*/ 308136 h 1325284"/>
              <a:gd name="connsiteX6" fmla="*/ 1286359 w 1635181"/>
              <a:gd name="connsiteY6" fmla="*/ 308136 h 1325284"/>
              <a:gd name="connsiteX7" fmla="*/ 1635181 w 1635181"/>
              <a:gd name="connsiteY7" fmla="*/ 656958 h 1325284"/>
              <a:gd name="connsiteX8" fmla="*/ 1286359 w 1635181"/>
              <a:gd name="connsiteY8" fmla="*/ 1005780 h 1325284"/>
              <a:gd name="connsiteX9" fmla="*/ 170668 w 1635181"/>
              <a:gd name="connsiteY9" fmla="*/ 1005780 h 1325284"/>
              <a:gd name="connsiteX10" fmla="*/ 170668 w 1635181"/>
              <a:gd name="connsiteY10" fmla="*/ 1027479 h 1325284"/>
              <a:gd name="connsiteX11" fmla="*/ 271683 w 1635181"/>
              <a:gd name="connsiteY11" fmla="*/ 1128494 h 1325284"/>
              <a:gd name="connsiteX12" fmla="*/ 446418 w 1635181"/>
              <a:gd name="connsiteY12" fmla="*/ 1128494 h 1325284"/>
              <a:gd name="connsiteX13" fmla="*/ 446418 w 1635181"/>
              <a:gd name="connsiteY13" fmla="*/ 1325284 h 1325284"/>
              <a:gd name="connsiteX14" fmla="*/ 128815 w 1635181"/>
              <a:gd name="connsiteY14" fmla="*/ 1325284 h 1325284"/>
              <a:gd name="connsiteX15" fmla="*/ 0 w 1635181"/>
              <a:gd name="connsiteY15" fmla="*/ 1196469 h 1325284"/>
              <a:gd name="connsiteX16" fmla="*/ 0 w 1635181"/>
              <a:gd name="connsiteY16" fmla="*/ 128815 h 1325284"/>
              <a:gd name="connsiteX17" fmla="*/ 128815 w 1635181"/>
              <a:gd name="connsiteY17" fmla="*/ 0 h 13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5181" h="1325284">
                <a:moveTo>
                  <a:pt x="128815" y="0"/>
                </a:moveTo>
                <a:lnTo>
                  <a:pt x="446418" y="0"/>
                </a:lnTo>
                <a:lnTo>
                  <a:pt x="446418" y="196790"/>
                </a:lnTo>
                <a:lnTo>
                  <a:pt x="271683" y="196790"/>
                </a:lnTo>
                <a:cubicBezTo>
                  <a:pt x="215894" y="196790"/>
                  <a:pt x="170668" y="242016"/>
                  <a:pt x="170668" y="297805"/>
                </a:cubicBezTo>
                <a:lnTo>
                  <a:pt x="170668" y="308136"/>
                </a:lnTo>
                <a:lnTo>
                  <a:pt x="1286359" y="308136"/>
                </a:lnTo>
                <a:lnTo>
                  <a:pt x="1635181" y="656958"/>
                </a:lnTo>
                <a:lnTo>
                  <a:pt x="1286359" y="1005780"/>
                </a:lnTo>
                <a:lnTo>
                  <a:pt x="170668" y="1005780"/>
                </a:lnTo>
                <a:lnTo>
                  <a:pt x="170668" y="1027479"/>
                </a:lnTo>
                <a:cubicBezTo>
                  <a:pt x="170668" y="1083268"/>
                  <a:pt x="215894" y="1128494"/>
                  <a:pt x="271683" y="1128494"/>
                </a:cubicBezTo>
                <a:lnTo>
                  <a:pt x="446418" y="1128494"/>
                </a:lnTo>
                <a:lnTo>
                  <a:pt x="446418" y="1325284"/>
                </a:lnTo>
                <a:lnTo>
                  <a:pt x="128815" y="1325284"/>
                </a:lnTo>
                <a:cubicBezTo>
                  <a:pt x="57672" y="1325284"/>
                  <a:pt x="0" y="1267612"/>
                  <a:pt x="0" y="1196469"/>
                </a:cubicBezTo>
                <a:lnTo>
                  <a:pt x="0" y="128815"/>
                </a:lnTo>
                <a:cubicBezTo>
                  <a:pt x="0" y="57672"/>
                  <a:pt x="57672" y="0"/>
                  <a:pt x="128815" y="0"/>
                </a:cubicBezTo>
                <a:close/>
              </a:path>
            </a:pathLst>
          </a:custGeom>
          <a:solidFill>
            <a:schemeClr val="accent1">
              <a:lumMod val="60000"/>
              <a:lumOff val="40000"/>
            </a:schemeClr>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38" name="文本框 37"/>
          <p:cNvSpPr txBox="1"/>
          <p:nvPr/>
        </p:nvSpPr>
        <p:spPr>
          <a:xfrm>
            <a:off x="829998" y="3512532"/>
            <a:ext cx="723225" cy="521970"/>
          </a:xfrm>
          <a:prstGeom prst="rect">
            <a:avLst/>
          </a:prstGeom>
          <a:noFill/>
        </p:spPr>
        <p:txBody>
          <a:bodyPr wrap="square" rtlCol="0">
            <a:spAutoFit/>
          </a:bodyPr>
          <a:lstStyle/>
          <a:p>
            <a:r>
              <a:rPr lang="en-US" altLang="zh-CN" sz="2800" dirty="0">
                <a:solidFill>
                  <a:schemeClr val="bg1"/>
                </a:solidFill>
                <a:effectLst>
                  <a:innerShdw blurRad="25400" dist="12700" dir="13500000">
                    <a:prstClr val="black">
                      <a:alpha val="50000"/>
                    </a:prstClr>
                  </a:innerShdw>
                </a:effectLst>
                <a:cs typeface="+mn-ea"/>
                <a:sym typeface="+mn-lt"/>
              </a:rPr>
              <a:t>02</a:t>
            </a:r>
            <a:endParaRPr lang="zh-CN" altLang="en-US" sz="2800" dirty="0">
              <a:solidFill>
                <a:schemeClr val="bg1"/>
              </a:solidFill>
              <a:effectLst>
                <a:innerShdw blurRad="25400" dist="12700" dir="13500000">
                  <a:prstClr val="black">
                    <a:alpha val="50000"/>
                  </a:prstClr>
                </a:innerShdw>
              </a:effectLst>
              <a:cs typeface="+mn-ea"/>
              <a:sym typeface="+mn-lt"/>
            </a:endParaRPr>
          </a:p>
        </p:txBody>
      </p:sp>
      <p:sp>
        <p:nvSpPr>
          <p:cNvPr id="39" name="任意多边形 93"/>
          <p:cNvSpPr/>
          <p:nvPr/>
        </p:nvSpPr>
        <p:spPr>
          <a:xfrm>
            <a:off x="307884" y="4719652"/>
            <a:ext cx="1838395" cy="1199219"/>
          </a:xfrm>
          <a:custGeom>
            <a:avLst/>
            <a:gdLst>
              <a:gd name="connsiteX0" fmla="*/ 128815 w 1635181"/>
              <a:gd name="connsiteY0" fmla="*/ 0 h 1325284"/>
              <a:gd name="connsiteX1" fmla="*/ 446418 w 1635181"/>
              <a:gd name="connsiteY1" fmla="*/ 0 h 1325284"/>
              <a:gd name="connsiteX2" fmla="*/ 446418 w 1635181"/>
              <a:gd name="connsiteY2" fmla="*/ 196790 h 1325284"/>
              <a:gd name="connsiteX3" fmla="*/ 271683 w 1635181"/>
              <a:gd name="connsiteY3" fmla="*/ 196790 h 1325284"/>
              <a:gd name="connsiteX4" fmla="*/ 170668 w 1635181"/>
              <a:gd name="connsiteY4" fmla="*/ 297805 h 1325284"/>
              <a:gd name="connsiteX5" fmla="*/ 170668 w 1635181"/>
              <a:gd name="connsiteY5" fmla="*/ 308136 h 1325284"/>
              <a:gd name="connsiteX6" fmla="*/ 1286359 w 1635181"/>
              <a:gd name="connsiteY6" fmla="*/ 308136 h 1325284"/>
              <a:gd name="connsiteX7" fmla="*/ 1635181 w 1635181"/>
              <a:gd name="connsiteY7" fmla="*/ 656958 h 1325284"/>
              <a:gd name="connsiteX8" fmla="*/ 1286359 w 1635181"/>
              <a:gd name="connsiteY8" fmla="*/ 1005780 h 1325284"/>
              <a:gd name="connsiteX9" fmla="*/ 170668 w 1635181"/>
              <a:gd name="connsiteY9" fmla="*/ 1005780 h 1325284"/>
              <a:gd name="connsiteX10" fmla="*/ 170668 w 1635181"/>
              <a:gd name="connsiteY10" fmla="*/ 1027479 h 1325284"/>
              <a:gd name="connsiteX11" fmla="*/ 271683 w 1635181"/>
              <a:gd name="connsiteY11" fmla="*/ 1128494 h 1325284"/>
              <a:gd name="connsiteX12" fmla="*/ 446418 w 1635181"/>
              <a:gd name="connsiteY12" fmla="*/ 1128494 h 1325284"/>
              <a:gd name="connsiteX13" fmla="*/ 446418 w 1635181"/>
              <a:gd name="connsiteY13" fmla="*/ 1325284 h 1325284"/>
              <a:gd name="connsiteX14" fmla="*/ 128815 w 1635181"/>
              <a:gd name="connsiteY14" fmla="*/ 1325284 h 1325284"/>
              <a:gd name="connsiteX15" fmla="*/ 0 w 1635181"/>
              <a:gd name="connsiteY15" fmla="*/ 1196469 h 1325284"/>
              <a:gd name="connsiteX16" fmla="*/ 0 w 1635181"/>
              <a:gd name="connsiteY16" fmla="*/ 128815 h 1325284"/>
              <a:gd name="connsiteX17" fmla="*/ 128815 w 1635181"/>
              <a:gd name="connsiteY17" fmla="*/ 0 h 13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5181" h="1325284">
                <a:moveTo>
                  <a:pt x="128815" y="0"/>
                </a:moveTo>
                <a:lnTo>
                  <a:pt x="446418" y="0"/>
                </a:lnTo>
                <a:lnTo>
                  <a:pt x="446418" y="196790"/>
                </a:lnTo>
                <a:lnTo>
                  <a:pt x="271683" y="196790"/>
                </a:lnTo>
                <a:cubicBezTo>
                  <a:pt x="215894" y="196790"/>
                  <a:pt x="170668" y="242016"/>
                  <a:pt x="170668" y="297805"/>
                </a:cubicBezTo>
                <a:lnTo>
                  <a:pt x="170668" y="308136"/>
                </a:lnTo>
                <a:lnTo>
                  <a:pt x="1286359" y="308136"/>
                </a:lnTo>
                <a:lnTo>
                  <a:pt x="1635181" y="656958"/>
                </a:lnTo>
                <a:lnTo>
                  <a:pt x="1286359" y="1005780"/>
                </a:lnTo>
                <a:lnTo>
                  <a:pt x="170668" y="1005780"/>
                </a:lnTo>
                <a:lnTo>
                  <a:pt x="170668" y="1027479"/>
                </a:lnTo>
                <a:cubicBezTo>
                  <a:pt x="170668" y="1083268"/>
                  <a:pt x="215894" y="1128494"/>
                  <a:pt x="271683" y="1128494"/>
                </a:cubicBezTo>
                <a:lnTo>
                  <a:pt x="446418" y="1128494"/>
                </a:lnTo>
                <a:lnTo>
                  <a:pt x="446418" y="1325284"/>
                </a:lnTo>
                <a:lnTo>
                  <a:pt x="128815" y="1325284"/>
                </a:lnTo>
                <a:cubicBezTo>
                  <a:pt x="57672" y="1325284"/>
                  <a:pt x="0" y="1267612"/>
                  <a:pt x="0" y="1196469"/>
                </a:cubicBezTo>
                <a:lnTo>
                  <a:pt x="0" y="128815"/>
                </a:lnTo>
                <a:cubicBezTo>
                  <a:pt x="0" y="57672"/>
                  <a:pt x="57672" y="0"/>
                  <a:pt x="128815" y="0"/>
                </a:cubicBezTo>
                <a:close/>
              </a:path>
            </a:pathLst>
          </a:custGeom>
          <a:solidFill>
            <a:schemeClr val="accent1">
              <a:lumMod val="40000"/>
              <a:lumOff val="60000"/>
            </a:schemeClr>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40" name="文本框 39"/>
          <p:cNvSpPr txBox="1"/>
          <p:nvPr/>
        </p:nvSpPr>
        <p:spPr>
          <a:xfrm>
            <a:off x="829998" y="5006349"/>
            <a:ext cx="723225" cy="521970"/>
          </a:xfrm>
          <a:prstGeom prst="rect">
            <a:avLst/>
          </a:prstGeom>
          <a:noFill/>
        </p:spPr>
        <p:txBody>
          <a:bodyPr wrap="square" rtlCol="0">
            <a:spAutoFit/>
          </a:bodyPr>
          <a:lstStyle/>
          <a:p>
            <a:r>
              <a:rPr lang="en-US" altLang="zh-CN" sz="2800" dirty="0">
                <a:solidFill>
                  <a:schemeClr val="bg1"/>
                </a:solidFill>
                <a:effectLst>
                  <a:innerShdw blurRad="25400" dist="12700" dir="13500000">
                    <a:prstClr val="black">
                      <a:alpha val="50000"/>
                    </a:prstClr>
                  </a:innerShdw>
                </a:effectLst>
                <a:cs typeface="+mn-ea"/>
                <a:sym typeface="+mn-lt"/>
              </a:rPr>
              <a:t>03</a:t>
            </a:r>
            <a:endParaRPr lang="zh-CN" altLang="en-US" sz="2800" dirty="0">
              <a:solidFill>
                <a:schemeClr val="bg1"/>
              </a:solidFill>
              <a:effectLst>
                <a:innerShdw blurRad="25400" dist="12700" dir="13500000">
                  <a:prstClr val="black">
                    <a:alpha val="50000"/>
                  </a:prstClr>
                </a:innerShdw>
              </a:effectLst>
              <a:cs typeface="+mn-ea"/>
              <a:sym typeface="+mn-lt"/>
            </a:endParaRPr>
          </a:p>
        </p:txBody>
      </p:sp>
      <p:sp>
        <p:nvSpPr>
          <p:cNvPr id="41" name="矩形 40"/>
          <p:cNvSpPr/>
          <p:nvPr/>
        </p:nvSpPr>
        <p:spPr>
          <a:xfrm rot="16200000">
            <a:off x="2678819" y="1559928"/>
            <a:ext cx="20098" cy="2798871"/>
          </a:xfrm>
          <a:prstGeom prst="rect">
            <a:avLst/>
          </a:prstGeom>
          <a:solidFill>
            <a:schemeClr val="bg1"/>
          </a:solidFill>
          <a:ln>
            <a:gradFill flip="none" rotWithShape="1">
              <a:gsLst>
                <a:gs pos="0">
                  <a:schemeClr val="bg1"/>
                </a:gs>
                <a:gs pos="100000">
                  <a:schemeClr val="bg1">
                    <a:lumMod val="75000"/>
                  </a:schemeClr>
                </a:gs>
              </a:gsLst>
              <a:lin ang="10800000" scaled="1"/>
              <a:tileRect/>
            </a:gradFill>
          </a:ln>
          <a:effectLst>
            <a:innerShdw dist="254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2" name="矩形 41"/>
          <p:cNvSpPr/>
          <p:nvPr/>
        </p:nvSpPr>
        <p:spPr>
          <a:xfrm rot="16200000">
            <a:off x="2678819" y="3184946"/>
            <a:ext cx="20098" cy="2798871"/>
          </a:xfrm>
          <a:prstGeom prst="rect">
            <a:avLst/>
          </a:prstGeom>
          <a:solidFill>
            <a:schemeClr val="bg1"/>
          </a:solidFill>
          <a:ln>
            <a:gradFill flip="none" rotWithShape="1">
              <a:gsLst>
                <a:gs pos="0">
                  <a:schemeClr val="bg1"/>
                </a:gs>
                <a:gs pos="100000">
                  <a:schemeClr val="bg1">
                    <a:lumMod val="75000"/>
                  </a:schemeClr>
                </a:gs>
              </a:gsLst>
              <a:lin ang="10800000" scaled="1"/>
              <a:tileRect/>
            </a:gradFill>
          </a:ln>
          <a:effectLst>
            <a:innerShdw dist="254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3" name="组合 42"/>
          <p:cNvGrpSpPr>
            <a:grpSpLocks noChangeAspect="1"/>
          </p:cNvGrpSpPr>
          <p:nvPr/>
        </p:nvGrpSpPr>
        <p:grpSpPr>
          <a:xfrm>
            <a:off x="4739261" y="2322328"/>
            <a:ext cx="222014" cy="137789"/>
            <a:chOff x="5936153" y="2499801"/>
            <a:chExt cx="306610" cy="190293"/>
          </a:xfrm>
        </p:grpSpPr>
        <p:sp>
          <p:nvSpPr>
            <p:cNvPr id="44" name="燕尾形 74"/>
            <p:cNvSpPr>
              <a:spLocks noChangeAspect="1"/>
            </p:cNvSpPr>
            <p:nvPr/>
          </p:nvSpPr>
          <p:spPr>
            <a:xfrm flipH="1">
              <a:off x="5936153" y="2499801"/>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sp>
          <p:nvSpPr>
            <p:cNvPr id="45" name="燕尾形 107"/>
            <p:cNvSpPr>
              <a:spLocks noChangeAspect="1"/>
            </p:cNvSpPr>
            <p:nvPr/>
          </p:nvSpPr>
          <p:spPr>
            <a:xfrm flipH="1">
              <a:off x="6064578" y="2499801"/>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grpSp>
      <p:grpSp>
        <p:nvGrpSpPr>
          <p:cNvPr id="46" name="组合 45"/>
          <p:cNvGrpSpPr>
            <a:grpSpLocks noChangeAspect="1"/>
          </p:cNvGrpSpPr>
          <p:nvPr/>
        </p:nvGrpSpPr>
        <p:grpSpPr>
          <a:xfrm>
            <a:off x="4739261" y="3749474"/>
            <a:ext cx="222014" cy="137789"/>
            <a:chOff x="5936153" y="3692968"/>
            <a:chExt cx="306610" cy="190293"/>
          </a:xfrm>
        </p:grpSpPr>
        <p:sp>
          <p:nvSpPr>
            <p:cNvPr id="47" name="燕尾形 108"/>
            <p:cNvSpPr>
              <a:spLocks noChangeAspect="1"/>
            </p:cNvSpPr>
            <p:nvPr/>
          </p:nvSpPr>
          <p:spPr>
            <a:xfrm flipH="1">
              <a:off x="5936153" y="3692968"/>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sp>
          <p:nvSpPr>
            <p:cNvPr id="48" name="燕尾形 109"/>
            <p:cNvSpPr>
              <a:spLocks noChangeAspect="1"/>
            </p:cNvSpPr>
            <p:nvPr/>
          </p:nvSpPr>
          <p:spPr>
            <a:xfrm flipH="1">
              <a:off x="6064578" y="3692968"/>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grpSp>
      <p:grpSp>
        <p:nvGrpSpPr>
          <p:cNvPr id="49" name="组合 48"/>
          <p:cNvGrpSpPr>
            <a:grpSpLocks noChangeAspect="1"/>
          </p:cNvGrpSpPr>
          <p:nvPr/>
        </p:nvGrpSpPr>
        <p:grpSpPr>
          <a:xfrm>
            <a:off x="4739261" y="5243291"/>
            <a:ext cx="222014" cy="137789"/>
            <a:chOff x="5936153" y="4941876"/>
            <a:chExt cx="306610" cy="190293"/>
          </a:xfrm>
        </p:grpSpPr>
        <p:sp>
          <p:nvSpPr>
            <p:cNvPr id="50" name="燕尾形 110"/>
            <p:cNvSpPr>
              <a:spLocks noChangeAspect="1"/>
            </p:cNvSpPr>
            <p:nvPr/>
          </p:nvSpPr>
          <p:spPr>
            <a:xfrm flipH="1">
              <a:off x="5936153" y="4941876"/>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sp>
          <p:nvSpPr>
            <p:cNvPr id="51" name="燕尾形 111"/>
            <p:cNvSpPr>
              <a:spLocks noChangeAspect="1"/>
            </p:cNvSpPr>
            <p:nvPr/>
          </p:nvSpPr>
          <p:spPr>
            <a:xfrm flipH="1">
              <a:off x="6064578" y="4941876"/>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grpSp>
      <p:sp>
        <p:nvSpPr>
          <p:cNvPr id="52" name="KSO_Shape"/>
          <p:cNvSpPr>
            <a:spLocks noChangeAspect="1"/>
          </p:cNvSpPr>
          <p:nvPr/>
        </p:nvSpPr>
        <p:spPr>
          <a:xfrm>
            <a:off x="5291905" y="2195288"/>
            <a:ext cx="408908" cy="391868"/>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dirty="0">
              <a:cs typeface="+mn-ea"/>
              <a:sym typeface="+mn-lt"/>
            </a:endParaRPr>
          </a:p>
        </p:txBody>
      </p:sp>
      <p:sp>
        <p:nvSpPr>
          <p:cNvPr id="53" name="KSO_Shape"/>
          <p:cNvSpPr>
            <a:spLocks noChangeAspect="1"/>
          </p:cNvSpPr>
          <p:nvPr/>
        </p:nvSpPr>
        <p:spPr>
          <a:xfrm>
            <a:off x="5276512" y="3590939"/>
            <a:ext cx="439693" cy="454857"/>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dirty="0">
              <a:cs typeface="+mn-ea"/>
              <a:sym typeface="+mn-lt"/>
            </a:endParaRPr>
          </a:p>
        </p:txBody>
      </p:sp>
      <p:sp>
        <p:nvSpPr>
          <p:cNvPr id="54" name="KSO_Shape"/>
          <p:cNvSpPr>
            <a:spLocks noChangeAspect="1"/>
          </p:cNvSpPr>
          <p:nvPr/>
        </p:nvSpPr>
        <p:spPr>
          <a:xfrm flipH="1">
            <a:off x="5276926" y="5109940"/>
            <a:ext cx="438867" cy="404491"/>
          </a:xfrm>
          <a:custGeom>
            <a:avLst/>
            <a:gdLst/>
            <a:ahLst/>
            <a:cxnLst/>
            <a:rect l="l" t="t" r="r" b="b"/>
            <a:pathLst>
              <a:path w="2922576" h="2692126">
                <a:moveTo>
                  <a:pt x="553896" y="1279436"/>
                </a:moveTo>
                <a:cubicBezTo>
                  <a:pt x="792021" y="1473111"/>
                  <a:pt x="992046" y="1742986"/>
                  <a:pt x="1211121" y="1974761"/>
                </a:cubicBezTo>
                <a:lnTo>
                  <a:pt x="1201596" y="2431961"/>
                </a:lnTo>
                <a:cubicBezTo>
                  <a:pt x="947596" y="2384336"/>
                  <a:pt x="769796" y="2336711"/>
                  <a:pt x="639621" y="2117636"/>
                </a:cubicBezTo>
                <a:cubicBezTo>
                  <a:pt x="509446" y="1898561"/>
                  <a:pt x="582471" y="1558836"/>
                  <a:pt x="553896" y="1279436"/>
                </a:cubicBezTo>
                <a:close/>
                <a:moveTo>
                  <a:pt x="1414250" y="349940"/>
                </a:moveTo>
                <a:lnTo>
                  <a:pt x="1576175" y="702365"/>
                </a:lnTo>
                <a:lnTo>
                  <a:pt x="1840671" y="351223"/>
                </a:lnTo>
                <a:cubicBezTo>
                  <a:pt x="1946050" y="474823"/>
                  <a:pt x="2011221" y="645739"/>
                  <a:pt x="2011221" y="834547"/>
                </a:cubicBezTo>
                <a:cubicBezTo>
                  <a:pt x="2019964" y="1198269"/>
                  <a:pt x="1873746" y="1469720"/>
                  <a:pt x="1527496" y="1508764"/>
                </a:cubicBezTo>
                <a:lnTo>
                  <a:pt x="1534971" y="2136686"/>
                </a:lnTo>
                <a:cubicBezTo>
                  <a:pt x="1804846" y="1854111"/>
                  <a:pt x="2036621" y="1552486"/>
                  <a:pt x="2344596" y="1288961"/>
                </a:cubicBezTo>
                <a:cubicBezTo>
                  <a:pt x="2347771" y="1504861"/>
                  <a:pt x="2350946" y="1939836"/>
                  <a:pt x="2192196" y="2193836"/>
                </a:cubicBezTo>
                <a:cubicBezTo>
                  <a:pt x="1995346" y="2466886"/>
                  <a:pt x="1623871" y="2444661"/>
                  <a:pt x="1344471" y="2441486"/>
                </a:cubicBezTo>
                <a:lnTo>
                  <a:pt x="1353780" y="1510652"/>
                </a:lnTo>
                <a:cubicBezTo>
                  <a:pt x="992542" y="1480514"/>
                  <a:pt x="840254" y="1205525"/>
                  <a:pt x="849171" y="834547"/>
                </a:cubicBezTo>
                <a:cubicBezTo>
                  <a:pt x="853745" y="644286"/>
                  <a:pt x="913894" y="479273"/>
                  <a:pt x="1011904" y="360081"/>
                </a:cubicBezTo>
                <a:lnTo>
                  <a:pt x="1014200" y="359465"/>
                </a:lnTo>
                <a:lnTo>
                  <a:pt x="1214225" y="683315"/>
                </a:lnTo>
                <a:close/>
                <a:moveTo>
                  <a:pt x="480281" y="174535"/>
                </a:moveTo>
                <a:cubicBezTo>
                  <a:pt x="324175" y="174535"/>
                  <a:pt x="197626" y="319405"/>
                  <a:pt x="197626" y="498111"/>
                </a:cubicBezTo>
                <a:lnTo>
                  <a:pt x="197626" y="2194015"/>
                </a:lnTo>
                <a:cubicBezTo>
                  <a:pt x="197626" y="2372721"/>
                  <a:pt x="324175" y="2517591"/>
                  <a:pt x="480281" y="2517591"/>
                </a:cubicBezTo>
                <a:lnTo>
                  <a:pt x="2458598" y="2517591"/>
                </a:lnTo>
                <a:cubicBezTo>
                  <a:pt x="2614704" y="2517591"/>
                  <a:pt x="2741253" y="2372721"/>
                  <a:pt x="2741253" y="2194015"/>
                </a:cubicBezTo>
                <a:lnTo>
                  <a:pt x="2741253" y="498111"/>
                </a:lnTo>
                <a:cubicBezTo>
                  <a:pt x="2741253" y="319405"/>
                  <a:pt x="2614704" y="174535"/>
                  <a:pt x="2458598" y="174535"/>
                </a:cubicBezTo>
                <a:close/>
                <a:moveTo>
                  <a:pt x="324765" y="0"/>
                </a:moveTo>
                <a:lnTo>
                  <a:pt x="2597811" y="0"/>
                </a:lnTo>
                <a:cubicBezTo>
                  <a:pt x="2777173" y="0"/>
                  <a:pt x="2922576" y="166453"/>
                  <a:pt x="2922576" y="371783"/>
                </a:cubicBezTo>
                <a:lnTo>
                  <a:pt x="2922576" y="2320344"/>
                </a:lnTo>
                <a:cubicBezTo>
                  <a:pt x="2922576" y="2525673"/>
                  <a:pt x="2777173" y="2692126"/>
                  <a:pt x="2597811" y="2692126"/>
                </a:cubicBezTo>
                <a:lnTo>
                  <a:pt x="324765" y="2692126"/>
                </a:lnTo>
                <a:cubicBezTo>
                  <a:pt x="145402" y="2692126"/>
                  <a:pt x="0" y="2525673"/>
                  <a:pt x="0" y="2320344"/>
                </a:cubicBezTo>
                <a:lnTo>
                  <a:pt x="0" y="371783"/>
                </a:lnTo>
                <a:cubicBezTo>
                  <a:pt x="0" y="166453"/>
                  <a:pt x="145402" y="0"/>
                  <a:pt x="324765" y="0"/>
                </a:cubicBezTo>
                <a:close/>
              </a:path>
            </a:pathLst>
          </a:cu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dirty="0">
              <a:cs typeface="+mn-ea"/>
              <a:sym typeface="+mn-lt"/>
            </a:endParaRPr>
          </a:p>
        </p:txBody>
      </p:sp>
      <p:grpSp>
        <p:nvGrpSpPr>
          <p:cNvPr id="55" name="组合 54"/>
          <p:cNvGrpSpPr/>
          <p:nvPr/>
        </p:nvGrpSpPr>
        <p:grpSpPr>
          <a:xfrm>
            <a:off x="1900751" y="1980148"/>
            <a:ext cx="2524760" cy="608843"/>
            <a:chOff x="1572578" y="2612886"/>
            <a:chExt cx="2137077" cy="515538"/>
          </a:xfrm>
        </p:grpSpPr>
        <p:sp>
          <p:nvSpPr>
            <p:cNvPr id="56" name="文本框 56"/>
            <p:cNvSpPr txBox="1"/>
            <p:nvPr/>
          </p:nvSpPr>
          <p:spPr>
            <a:xfrm>
              <a:off x="1679002" y="2612886"/>
              <a:ext cx="2030653" cy="441979"/>
            </a:xfrm>
            <a:prstGeom prst="rect">
              <a:avLst/>
            </a:prstGeom>
            <a:noFill/>
          </p:spPr>
          <p:txBody>
            <a:bodyPr wrap="square" rtlCol="0">
              <a:spAutoFit/>
            </a:bodyPr>
            <a:lstStyle/>
            <a:p>
              <a:pPr algn="ctr"/>
              <a:r>
                <a:rPr lang="en-US" sz="1400" b="1" dirty="0">
                  <a:solidFill>
                    <a:schemeClr val="tx1">
                      <a:lumMod val="75000"/>
                      <a:lumOff val="25000"/>
                    </a:schemeClr>
                  </a:solidFill>
                  <a:cs typeface="+mn-ea"/>
                  <a:sym typeface="+mn-lt"/>
                </a:rPr>
                <a:t>TECHNOLOGY DEVELOPMENT</a:t>
              </a:r>
              <a:endParaRPr lang="en-US" sz="1400" b="1" dirty="0">
                <a:solidFill>
                  <a:schemeClr val="tx1">
                    <a:lumMod val="75000"/>
                    <a:lumOff val="25000"/>
                  </a:schemeClr>
                </a:solidFill>
                <a:cs typeface="+mn-ea"/>
                <a:sym typeface="+mn-lt"/>
              </a:endParaRPr>
            </a:p>
          </p:txBody>
        </p:sp>
        <p:sp>
          <p:nvSpPr>
            <p:cNvPr id="57" name="文本框 149"/>
            <p:cNvSpPr txBox="1"/>
            <p:nvPr/>
          </p:nvSpPr>
          <p:spPr>
            <a:xfrm>
              <a:off x="1572578" y="2910661"/>
              <a:ext cx="1437140" cy="217763"/>
            </a:xfrm>
            <a:prstGeom prst="rect">
              <a:avLst/>
            </a:prstGeom>
            <a:noFill/>
          </p:spPr>
          <p:txBody>
            <a:bodyPr wrap="square" rtlCol="0">
              <a:spAutoFit/>
            </a:bodyPr>
            <a:lstStyle/>
            <a:p>
              <a:pPr algn="ctr" defTabSz="901065">
                <a:lnSpc>
                  <a:spcPct val="120000"/>
                </a:lnSpc>
              </a:pPr>
              <a:endParaRPr lang="zh-CN" altLang="en-US" sz="900" dirty="0">
                <a:solidFill>
                  <a:schemeClr val="bg1">
                    <a:lumMod val="50000"/>
                  </a:schemeClr>
                </a:solidFill>
                <a:cs typeface="+mn-ea"/>
                <a:sym typeface="+mn-lt"/>
              </a:endParaRPr>
            </a:p>
          </p:txBody>
        </p:sp>
      </p:grpSp>
      <p:grpSp>
        <p:nvGrpSpPr>
          <p:cNvPr id="58" name="组合 57"/>
          <p:cNvGrpSpPr/>
          <p:nvPr/>
        </p:nvGrpSpPr>
        <p:grpSpPr>
          <a:xfrm>
            <a:off x="2248096" y="3463822"/>
            <a:ext cx="1697849" cy="737234"/>
            <a:chOff x="1572578" y="2648911"/>
            <a:chExt cx="1437140" cy="624254"/>
          </a:xfrm>
        </p:grpSpPr>
        <p:sp>
          <p:nvSpPr>
            <p:cNvPr id="59" name="文本框 58"/>
            <p:cNvSpPr txBox="1"/>
            <p:nvPr/>
          </p:nvSpPr>
          <p:spPr>
            <a:xfrm>
              <a:off x="1727041" y="2648911"/>
              <a:ext cx="1128216" cy="624254"/>
            </a:xfrm>
            <a:prstGeom prst="rect">
              <a:avLst/>
            </a:prstGeom>
            <a:noFill/>
          </p:spPr>
          <p:txBody>
            <a:bodyPr wrap="square" rtlCol="0">
              <a:spAutoFit/>
            </a:bodyPr>
            <a:lstStyle/>
            <a:p>
              <a:pPr algn="ctr"/>
              <a:r>
                <a:rPr lang="en-US" altLang="zh-CN" sz="1400" b="1" dirty="0">
                  <a:solidFill>
                    <a:schemeClr val="tx1">
                      <a:lumMod val="75000"/>
                      <a:lumOff val="25000"/>
                    </a:schemeClr>
                  </a:solidFill>
                  <a:cs typeface="+mn-ea"/>
                  <a:sym typeface="+mn-lt"/>
                </a:rPr>
                <a:t>STUDENTS NUM GROWTH</a:t>
              </a:r>
              <a:endParaRPr lang="en-US" altLang="zh-CN" sz="1400" b="1" dirty="0">
                <a:solidFill>
                  <a:schemeClr val="tx1">
                    <a:lumMod val="75000"/>
                    <a:lumOff val="25000"/>
                  </a:schemeClr>
                </a:solidFill>
                <a:cs typeface="+mn-ea"/>
                <a:sym typeface="+mn-lt"/>
              </a:endParaRPr>
            </a:p>
          </p:txBody>
        </p:sp>
        <p:sp>
          <p:nvSpPr>
            <p:cNvPr id="60" name="文本框 149"/>
            <p:cNvSpPr txBox="1"/>
            <p:nvPr/>
          </p:nvSpPr>
          <p:spPr>
            <a:xfrm>
              <a:off x="1572578" y="2910661"/>
              <a:ext cx="1437140" cy="217763"/>
            </a:xfrm>
            <a:prstGeom prst="rect">
              <a:avLst/>
            </a:prstGeom>
            <a:noFill/>
          </p:spPr>
          <p:txBody>
            <a:bodyPr wrap="square" rtlCol="0">
              <a:spAutoFit/>
            </a:bodyPr>
            <a:lstStyle/>
            <a:p>
              <a:pPr algn="ctr" defTabSz="901065">
                <a:lnSpc>
                  <a:spcPct val="120000"/>
                </a:lnSpc>
              </a:pPr>
              <a:endParaRPr lang="zh-CN" altLang="en-US" sz="900" dirty="0">
                <a:solidFill>
                  <a:schemeClr val="bg1">
                    <a:lumMod val="50000"/>
                  </a:schemeClr>
                </a:solidFill>
                <a:cs typeface="+mn-ea"/>
                <a:sym typeface="+mn-lt"/>
              </a:endParaRPr>
            </a:p>
          </p:txBody>
        </p:sp>
      </p:grpSp>
      <p:grpSp>
        <p:nvGrpSpPr>
          <p:cNvPr id="61" name="组合 60"/>
          <p:cNvGrpSpPr/>
          <p:nvPr/>
        </p:nvGrpSpPr>
        <p:grpSpPr>
          <a:xfrm>
            <a:off x="2248096" y="5006539"/>
            <a:ext cx="1726565" cy="521970"/>
            <a:chOff x="1572578" y="2756986"/>
            <a:chExt cx="1461447" cy="441979"/>
          </a:xfrm>
        </p:grpSpPr>
        <p:sp>
          <p:nvSpPr>
            <p:cNvPr id="62" name="文本框 56"/>
            <p:cNvSpPr txBox="1"/>
            <p:nvPr/>
          </p:nvSpPr>
          <p:spPr>
            <a:xfrm>
              <a:off x="1631165" y="2756986"/>
              <a:ext cx="1402860" cy="441979"/>
            </a:xfrm>
            <a:prstGeom prst="rect">
              <a:avLst/>
            </a:prstGeom>
            <a:noFill/>
          </p:spPr>
          <p:txBody>
            <a:bodyPr wrap="square" rtlCol="0">
              <a:spAutoFit/>
            </a:bodyPr>
            <a:lstStyle/>
            <a:p>
              <a:pPr algn="ctr"/>
              <a:r>
                <a:rPr lang="en-US" altLang="zh-CN" sz="1400" b="1" dirty="0">
                  <a:solidFill>
                    <a:schemeClr val="tx1">
                      <a:lumMod val="75000"/>
                      <a:lumOff val="25000"/>
                    </a:schemeClr>
                  </a:solidFill>
                  <a:cs typeface="+mn-ea"/>
                  <a:sym typeface="+mn-lt"/>
                </a:rPr>
                <a:t>HARD TO VERTIFICATION</a:t>
              </a:r>
              <a:endParaRPr lang="en-US" altLang="zh-CN" sz="1400" b="1" dirty="0">
                <a:solidFill>
                  <a:schemeClr val="tx1">
                    <a:lumMod val="75000"/>
                    <a:lumOff val="25000"/>
                  </a:schemeClr>
                </a:solidFill>
                <a:cs typeface="+mn-ea"/>
                <a:sym typeface="+mn-lt"/>
              </a:endParaRPr>
            </a:p>
          </p:txBody>
        </p:sp>
        <p:sp>
          <p:nvSpPr>
            <p:cNvPr id="63" name="文本框 149"/>
            <p:cNvSpPr txBox="1"/>
            <p:nvPr/>
          </p:nvSpPr>
          <p:spPr>
            <a:xfrm>
              <a:off x="1572578" y="2910661"/>
              <a:ext cx="1437140" cy="217763"/>
            </a:xfrm>
            <a:prstGeom prst="rect">
              <a:avLst/>
            </a:prstGeom>
            <a:noFill/>
          </p:spPr>
          <p:txBody>
            <a:bodyPr wrap="square" rtlCol="0">
              <a:spAutoFit/>
            </a:bodyPr>
            <a:lstStyle/>
            <a:p>
              <a:pPr algn="ctr" defTabSz="901065">
                <a:lnSpc>
                  <a:spcPct val="120000"/>
                </a:lnSpc>
              </a:pPr>
              <a:endParaRPr lang="zh-CN" altLang="en-US" sz="900" dirty="0">
                <a:solidFill>
                  <a:schemeClr val="bg1">
                    <a:lumMod val="50000"/>
                  </a:schemeClr>
                </a:solidFill>
                <a:cs typeface="+mn-ea"/>
                <a:sym typeface="+mn-lt"/>
              </a:endParaRPr>
            </a:p>
          </p:txBody>
        </p:sp>
      </p:grpSp>
      <p:sp>
        <p:nvSpPr>
          <p:cNvPr id="64" name="文本框 94"/>
          <p:cNvSpPr txBox="1"/>
          <p:nvPr/>
        </p:nvSpPr>
        <p:spPr>
          <a:xfrm>
            <a:off x="6746875" y="1979930"/>
            <a:ext cx="2328545" cy="306705"/>
          </a:xfrm>
          <a:prstGeom prst="rect">
            <a:avLst/>
          </a:prstGeom>
          <a:noFill/>
        </p:spPr>
        <p:txBody>
          <a:bodyPr wrap="square" rtlCol="0">
            <a:spAutoFit/>
          </a:bodyPr>
          <a:lstStyle/>
          <a:p>
            <a:r>
              <a:rPr lang="en-US" altLang="zh-CN" sz="1400" b="1" dirty="0">
                <a:cs typeface="+mn-ea"/>
                <a:sym typeface="+mn-lt"/>
              </a:rPr>
              <a:t>TRUE IDENTIFICATION</a:t>
            </a:r>
            <a:endParaRPr lang="en-US" altLang="zh-CN" sz="1400" b="1" dirty="0">
              <a:cs typeface="+mn-ea"/>
              <a:sym typeface="+mn-lt"/>
            </a:endParaRPr>
          </a:p>
        </p:txBody>
      </p:sp>
      <p:sp>
        <p:nvSpPr>
          <p:cNvPr id="66" name="文本框 94"/>
          <p:cNvSpPr txBox="1"/>
          <p:nvPr/>
        </p:nvSpPr>
        <p:spPr>
          <a:xfrm>
            <a:off x="6746974" y="3339518"/>
            <a:ext cx="2155469" cy="306705"/>
          </a:xfrm>
          <a:prstGeom prst="rect">
            <a:avLst/>
          </a:prstGeom>
          <a:noFill/>
        </p:spPr>
        <p:txBody>
          <a:bodyPr wrap="square" rtlCol="0">
            <a:spAutoFit/>
          </a:bodyPr>
          <a:lstStyle/>
          <a:p>
            <a:r>
              <a:rPr lang="en-US" altLang="zh-CN" sz="1400" b="1" dirty="0">
                <a:cs typeface="+mn-ea"/>
                <a:sym typeface="+mn-lt"/>
              </a:rPr>
              <a:t>IMMUTABLE</a:t>
            </a:r>
            <a:endParaRPr lang="en-US" altLang="zh-CN" sz="1400" b="1" dirty="0">
              <a:cs typeface="+mn-ea"/>
              <a:sym typeface="+mn-lt"/>
            </a:endParaRPr>
          </a:p>
        </p:txBody>
      </p:sp>
      <p:sp>
        <p:nvSpPr>
          <p:cNvPr id="68" name="文本框 94"/>
          <p:cNvSpPr txBox="1"/>
          <p:nvPr/>
        </p:nvSpPr>
        <p:spPr>
          <a:xfrm>
            <a:off x="6746974" y="4824044"/>
            <a:ext cx="2155469" cy="306705"/>
          </a:xfrm>
          <a:prstGeom prst="rect">
            <a:avLst/>
          </a:prstGeom>
          <a:noFill/>
        </p:spPr>
        <p:txBody>
          <a:bodyPr wrap="square" rtlCol="0">
            <a:spAutoFit/>
          </a:bodyPr>
          <a:lstStyle/>
          <a:p>
            <a:r>
              <a:rPr lang="en-US" altLang="zh-CN" sz="1400" b="1" dirty="0">
                <a:cs typeface="+mn-ea"/>
                <a:sym typeface="+mn-lt"/>
              </a:rPr>
              <a:t>EASILY USED</a:t>
            </a:r>
            <a:endParaRPr lang="en-US" altLang="zh-CN" sz="1400" b="1" dirty="0">
              <a:cs typeface="+mn-ea"/>
              <a:sym typeface="+mn-lt"/>
            </a:endParaRPr>
          </a:p>
        </p:txBody>
      </p:sp>
      <p:sp>
        <p:nvSpPr>
          <p:cNvPr id="70" name="文本框 69"/>
          <p:cNvSpPr txBox="1"/>
          <p:nvPr/>
        </p:nvSpPr>
        <p:spPr>
          <a:xfrm>
            <a:off x="6890921" y="474067"/>
            <a:ext cx="2623820" cy="521970"/>
          </a:xfrm>
          <a:prstGeom prst="rect">
            <a:avLst/>
          </a:prstGeom>
          <a:noFill/>
        </p:spPr>
        <p:txBody>
          <a:bodyPr wrap="none" rtlCol="0">
            <a:spAutoFit/>
          </a:bodyPr>
          <a:lstStyle/>
          <a:p>
            <a:r>
              <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DEMAND FOR</a:t>
            </a:r>
            <a:endPar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ppt_x"/>
                                          </p:val>
                                        </p:tav>
                                        <p:tav tm="100000">
                                          <p:val>
                                            <p:strVal val="#ppt_x"/>
                                          </p:val>
                                        </p:tav>
                                      </p:tavLst>
                                    </p:anim>
                                    <p:anim calcmode="lin" valueType="num">
                                      <p:cBhvr additive="base">
                                        <p:cTn id="25" dur="500" fill="hold"/>
                                        <p:tgtEl>
                                          <p:spTgt spid="3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additive="base">
                                        <p:cTn id="32" dur="500" fill="hold"/>
                                        <p:tgtEl>
                                          <p:spTgt spid="52"/>
                                        </p:tgtEl>
                                        <p:attrNameLst>
                                          <p:attrName>ppt_x</p:attrName>
                                        </p:attrNameLst>
                                      </p:cBhvr>
                                      <p:tavLst>
                                        <p:tav tm="0">
                                          <p:val>
                                            <p:strVal val="#ppt_x"/>
                                          </p:val>
                                        </p:tav>
                                        <p:tav tm="100000">
                                          <p:val>
                                            <p:strVal val="#ppt_x"/>
                                          </p:val>
                                        </p:tav>
                                      </p:tavLst>
                                    </p:anim>
                                    <p:anim calcmode="lin" valueType="num">
                                      <p:cBhvr additive="base">
                                        <p:cTn id="33" dur="500" fill="hold"/>
                                        <p:tgtEl>
                                          <p:spTgt spid="52"/>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anim calcmode="lin" valueType="num">
                                      <p:cBhvr additive="base">
                                        <p:cTn id="36" dur="500" fill="hold"/>
                                        <p:tgtEl>
                                          <p:spTgt spid="43"/>
                                        </p:tgtEl>
                                        <p:attrNameLst>
                                          <p:attrName>ppt_x</p:attrName>
                                        </p:attrNameLst>
                                      </p:cBhvr>
                                      <p:tavLst>
                                        <p:tav tm="0">
                                          <p:val>
                                            <p:strVal val="#ppt_x"/>
                                          </p:val>
                                        </p:tav>
                                        <p:tav tm="100000">
                                          <p:val>
                                            <p:strVal val="#ppt_x"/>
                                          </p:val>
                                        </p:tav>
                                      </p:tavLst>
                                    </p:anim>
                                    <p:anim calcmode="lin" valueType="num">
                                      <p:cBhvr additive="base">
                                        <p:cTn id="37" dur="500" fill="hold"/>
                                        <p:tgtEl>
                                          <p:spTgt spid="4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ppt_x"/>
                                          </p:val>
                                        </p:tav>
                                        <p:tav tm="100000">
                                          <p:val>
                                            <p:strVal val="#ppt_x"/>
                                          </p:val>
                                        </p:tav>
                                      </p:tavLst>
                                    </p:anim>
                                    <p:anim calcmode="lin" valueType="num">
                                      <p:cBhvr additive="base">
                                        <p:cTn id="4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barn(inVertical)">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fill="hold"/>
                                        <p:tgtEl>
                                          <p:spTgt spid="46"/>
                                        </p:tgtEl>
                                        <p:attrNameLst>
                                          <p:attrName>ppt_x</p:attrName>
                                        </p:attrNameLst>
                                      </p:cBhvr>
                                      <p:tavLst>
                                        <p:tav tm="0">
                                          <p:val>
                                            <p:strVal val="#ppt_x"/>
                                          </p:val>
                                        </p:tav>
                                        <p:tav tm="100000">
                                          <p:val>
                                            <p:strVal val="#ppt_x"/>
                                          </p:val>
                                        </p:tav>
                                      </p:tavLst>
                                    </p:anim>
                                    <p:anim calcmode="lin" valueType="num">
                                      <p:cBhvr additive="base">
                                        <p:cTn id="64" dur="500" fill="hold"/>
                                        <p:tgtEl>
                                          <p:spTgt spid="4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500" fill="hold"/>
                                        <p:tgtEl>
                                          <p:spTgt spid="53"/>
                                        </p:tgtEl>
                                        <p:attrNameLst>
                                          <p:attrName>ppt_x</p:attrName>
                                        </p:attrNameLst>
                                      </p:cBhvr>
                                      <p:tavLst>
                                        <p:tav tm="0">
                                          <p:val>
                                            <p:strVal val="#ppt_x"/>
                                          </p:val>
                                        </p:tav>
                                        <p:tav tm="100000">
                                          <p:val>
                                            <p:strVal val="#ppt_x"/>
                                          </p:val>
                                        </p:tav>
                                      </p:tavLst>
                                    </p:anim>
                                    <p:anim calcmode="lin" valueType="num">
                                      <p:cBhvr additive="base">
                                        <p:cTn id="6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barn(inVertical)">
                                      <p:cBhvr>
                                        <p:cTn id="73" dur="500"/>
                                        <p:tgtEl>
                                          <p:spTgt spid="42"/>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additive="base">
                                        <p:cTn id="78" dur="500" fill="hold"/>
                                        <p:tgtEl>
                                          <p:spTgt spid="39"/>
                                        </p:tgtEl>
                                        <p:attrNameLst>
                                          <p:attrName>ppt_x</p:attrName>
                                        </p:attrNameLst>
                                      </p:cBhvr>
                                      <p:tavLst>
                                        <p:tav tm="0">
                                          <p:val>
                                            <p:strVal val="#ppt_x"/>
                                          </p:val>
                                        </p:tav>
                                        <p:tav tm="100000">
                                          <p:val>
                                            <p:strVal val="#ppt_x"/>
                                          </p:val>
                                        </p:tav>
                                      </p:tavLst>
                                    </p:anim>
                                    <p:anim calcmode="lin" valueType="num">
                                      <p:cBhvr additive="base">
                                        <p:cTn id="79" dur="500" fill="hold"/>
                                        <p:tgtEl>
                                          <p:spTgt spid="39"/>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40"/>
                                        </p:tgtEl>
                                        <p:attrNameLst>
                                          <p:attrName>style.visibility</p:attrName>
                                        </p:attrNameLst>
                                      </p:cBhvr>
                                      <p:to>
                                        <p:strVal val="visible"/>
                                      </p:to>
                                    </p:set>
                                    <p:anim calcmode="lin" valueType="num">
                                      <p:cBhvr additive="base">
                                        <p:cTn id="82" dur="500" fill="hold"/>
                                        <p:tgtEl>
                                          <p:spTgt spid="40"/>
                                        </p:tgtEl>
                                        <p:attrNameLst>
                                          <p:attrName>ppt_x</p:attrName>
                                        </p:attrNameLst>
                                      </p:cBhvr>
                                      <p:tavLst>
                                        <p:tav tm="0">
                                          <p:val>
                                            <p:strVal val="#ppt_x"/>
                                          </p:val>
                                        </p:tav>
                                        <p:tav tm="100000">
                                          <p:val>
                                            <p:strVal val="#ppt_x"/>
                                          </p:val>
                                        </p:tav>
                                      </p:tavLst>
                                    </p:anim>
                                    <p:anim calcmode="lin" valueType="num">
                                      <p:cBhvr additive="base">
                                        <p:cTn id="83" dur="500" fill="hold"/>
                                        <p:tgtEl>
                                          <p:spTgt spid="40"/>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49"/>
                                        </p:tgtEl>
                                        <p:attrNameLst>
                                          <p:attrName>style.visibility</p:attrName>
                                        </p:attrNameLst>
                                      </p:cBhvr>
                                      <p:to>
                                        <p:strVal val="visible"/>
                                      </p:to>
                                    </p:set>
                                    <p:anim calcmode="lin" valueType="num">
                                      <p:cBhvr additive="base">
                                        <p:cTn id="86" dur="500" fill="hold"/>
                                        <p:tgtEl>
                                          <p:spTgt spid="49"/>
                                        </p:tgtEl>
                                        <p:attrNameLst>
                                          <p:attrName>ppt_x</p:attrName>
                                        </p:attrNameLst>
                                      </p:cBhvr>
                                      <p:tavLst>
                                        <p:tav tm="0">
                                          <p:val>
                                            <p:strVal val="#ppt_x"/>
                                          </p:val>
                                        </p:tav>
                                        <p:tav tm="100000">
                                          <p:val>
                                            <p:strVal val="#ppt_x"/>
                                          </p:val>
                                        </p:tav>
                                      </p:tavLst>
                                    </p:anim>
                                    <p:anim calcmode="lin" valueType="num">
                                      <p:cBhvr additive="base">
                                        <p:cTn id="87" dur="500" fill="hold"/>
                                        <p:tgtEl>
                                          <p:spTgt spid="49"/>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6"/>
                                        </p:tgtEl>
                                        <p:attrNameLst>
                                          <p:attrName>style.visibility</p:attrName>
                                        </p:attrNameLst>
                                      </p:cBhvr>
                                      <p:to>
                                        <p:strVal val="visible"/>
                                      </p:to>
                                    </p:set>
                                    <p:anim calcmode="lin" valueType="num">
                                      <p:cBhvr additive="base">
                                        <p:cTn id="90" dur="500" fill="hold"/>
                                        <p:tgtEl>
                                          <p:spTgt spid="6"/>
                                        </p:tgtEl>
                                        <p:attrNameLst>
                                          <p:attrName>ppt_x</p:attrName>
                                        </p:attrNameLst>
                                      </p:cBhvr>
                                      <p:tavLst>
                                        <p:tav tm="0">
                                          <p:val>
                                            <p:strVal val="#ppt_x"/>
                                          </p:val>
                                        </p:tav>
                                        <p:tav tm="100000">
                                          <p:val>
                                            <p:strVal val="#ppt_x"/>
                                          </p:val>
                                        </p:tav>
                                      </p:tavLst>
                                    </p:anim>
                                    <p:anim calcmode="lin" valueType="num">
                                      <p:cBhvr additive="base">
                                        <p:cTn id="91" dur="500" fill="hold"/>
                                        <p:tgtEl>
                                          <p:spTgt spid="6"/>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54"/>
                                        </p:tgtEl>
                                        <p:attrNameLst>
                                          <p:attrName>style.visibility</p:attrName>
                                        </p:attrNameLst>
                                      </p:cBhvr>
                                      <p:to>
                                        <p:strVal val="visible"/>
                                      </p:to>
                                    </p:set>
                                    <p:anim calcmode="lin" valueType="num">
                                      <p:cBhvr additive="base">
                                        <p:cTn id="94" dur="500" fill="hold"/>
                                        <p:tgtEl>
                                          <p:spTgt spid="54"/>
                                        </p:tgtEl>
                                        <p:attrNameLst>
                                          <p:attrName>ppt_x</p:attrName>
                                        </p:attrNameLst>
                                      </p:cBhvr>
                                      <p:tavLst>
                                        <p:tav tm="0">
                                          <p:val>
                                            <p:strVal val="#ppt_x"/>
                                          </p:val>
                                        </p:tav>
                                        <p:tav tm="100000">
                                          <p:val>
                                            <p:strVal val="#ppt_x"/>
                                          </p:val>
                                        </p:tav>
                                      </p:tavLst>
                                    </p:anim>
                                    <p:anim calcmode="lin" valueType="num">
                                      <p:cBhvr additive="base">
                                        <p:cTn id="95" dur="500" fill="hold"/>
                                        <p:tgtEl>
                                          <p:spTgt spid="54"/>
                                        </p:tgtEl>
                                        <p:attrNameLst>
                                          <p:attrName>ppt_y</p:attrName>
                                        </p:attrNameLst>
                                      </p:cBhvr>
                                      <p:tavLst>
                                        <p:tav tm="0">
                                          <p:val>
                                            <p:strVal val="1+#ppt_h/2"/>
                                          </p:val>
                                        </p:tav>
                                        <p:tav tm="100000">
                                          <p:val>
                                            <p:strVal val="#ppt_y"/>
                                          </p:val>
                                        </p:tav>
                                      </p:tavLst>
                                    </p:anim>
                                  </p:childTnLst>
                                </p:cTn>
                              </p:par>
                            </p:childTnLst>
                          </p:cTn>
                        </p:par>
                        <p:par>
                          <p:cTn id="96" fill="hold">
                            <p:stCondLst>
                              <p:cond delay="500"/>
                            </p:stCondLst>
                            <p:childTnLst>
                              <p:par>
                                <p:cTn id="97" presetID="16" presetClass="entr" presetSubtype="37" fill="hold" nodeType="after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barn(outVertical)">
                                      <p:cBhvr>
                                        <p:cTn id="99" dur="500"/>
                                        <p:tgtEl>
                                          <p:spTgt spid="55"/>
                                        </p:tgtEl>
                                      </p:cBhvr>
                                    </p:animEffect>
                                  </p:childTnLst>
                                </p:cTn>
                              </p:par>
                            </p:childTnLst>
                          </p:cTn>
                        </p:par>
                        <p:par>
                          <p:cTn id="100" fill="hold">
                            <p:stCondLst>
                              <p:cond delay="1000"/>
                            </p:stCondLst>
                            <p:childTnLst>
                              <p:par>
                                <p:cTn id="101" presetID="16" presetClass="entr" presetSubtype="37" fill="hold" nodeType="after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barn(outVertical)">
                                      <p:cBhvr>
                                        <p:cTn id="103" dur="500"/>
                                        <p:tgtEl>
                                          <p:spTgt spid="58"/>
                                        </p:tgtEl>
                                      </p:cBhvr>
                                    </p:animEffect>
                                  </p:childTnLst>
                                </p:cTn>
                              </p:par>
                            </p:childTnLst>
                          </p:cTn>
                        </p:par>
                        <p:par>
                          <p:cTn id="104" fill="hold">
                            <p:stCondLst>
                              <p:cond delay="1500"/>
                            </p:stCondLst>
                            <p:childTnLst>
                              <p:par>
                                <p:cTn id="105" presetID="16" presetClass="entr" presetSubtype="37" fill="hold" nodeType="after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barn(outVertical)">
                                      <p:cBhvr>
                                        <p:cTn id="107" dur="500"/>
                                        <p:tgtEl>
                                          <p:spTgt spid="61"/>
                                        </p:tgtEl>
                                      </p:cBhvr>
                                    </p:animEffect>
                                  </p:childTnLst>
                                </p:cTn>
                              </p:par>
                            </p:childTnLst>
                          </p:cTn>
                        </p:par>
                        <p:par>
                          <p:cTn id="108" fill="hold">
                            <p:stCondLst>
                              <p:cond delay="2000"/>
                            </p:stCondLst>
                            <p:childTnLst>
                              <p:par>
                                <p:cTn id="109" presetID="55" presetClass="entr" presetSubtype="0" fill="hold" grpId="0" nodeType="afterEffect">
                                  <p:stCondLst>
                                    <p:cond delay="0"/>
                                  </p:stCondLst>
                                  <p:childTnLst>
                                    <p:set>
                                      <p:cBhvr>
                                        <p:cTn id="110" dur="1" fill="hold">
                                          <p:stCondLst>
                                            <p:cond delay="0"/>
                                          </p:stCondLst>
                                        </p:cTn>
                                        <p:tgtEl>
                                          <p:spTgt spid="64"/>
                                        </p:tgtEl>
                                        <p:attrNameLst>
                                          <p:attrName>style.visibility</p:attrName>
                                        </p:attrNameLst>
                                      </p:cBhvr>
                                      <p:to>
                                        <p:strVal val="visible"/>
                                      </p:to>
                                    </p:set>
                                    <p:anim calcmode="lin" valueType="num">
                                      <p:cBhvr>
                                        <p:cTn id="111" dur="1000" fill="hold"/>
                                        <p:tgtEl>
                                          <p:spTgt spid="64"/>
                                        </p:tgtEl>
                                        <p:attrNameLst>
                                          <p:attrName>ppt_w</p:attrName>
                                        </p:attrNameLst>
                                      </p:cBhvr>
                                      <p:tavLst>
                                        <p:tav tm="0">
                                          <p:val>
                                            <p:strVal val="#ppt_w*0.70"/>
                                          </p:val>
                                        </p:tav>
                                        <p:tav tm="100000">
                                          <p:val>
                                            <p:strVal val="#ppt_w"/>
                                          </p:val>
                                        </p:tav>
                                      </p:tavLst>
                                    </p:anim>
                                    <p:anim calcmode="lin" valueType="num">
                                      <p:cBhvr>
                                        <p:cTn id="112" dur="1000" fill="hold"/>
                                        <p:tgtEl>
                                          <p:spTgt spid="64"/>
                                        </p:tgtEl>
                                        <p:attrNameLst>
                                          <p:attrName>ppt_h</p:attrName>
                                        </p:attrNameLst>
                                      </p:cBhvr>
                                      <p:tavLst>
                                        <p:tav tm="0">
                                          <p:val>
                                            <p:strVal val="#ppt_h"/>
                                          </p:val>
                                        </p:tav>
                                        <p:tav tm="100000">
                                          <p:val>
                                            <p:strVal val="#ppt_h"/>
                                          </p:val>
                                        </p:tav>
                                      </p:tavLst>
                                    </p:anim>
                                    <p:animEffect transition="in" filter="fade">
                                      <p:cBhvr>
                                        <p:cTn id="113" dur="1000"/>
                                        <p:tgtEl>
                                          <p:spTgt spid="64"/>
                                        </p:tgtEl>
                                      </p:cBhvr>
                                    </p:animEffect>
                                  </p:childTnLst>
                                </p:cTn>
                              </p:par>
                            </p:childTnLst>
                          </p:cTn>
                        </p:par>
                        <p:par>
                          <p:cTn id="114" fill="hold">
                            <p:stCondLst>
                              <p:cond delay="3000"/>
                            </p:stCondLst>
                            <p:childTnLst>
                              <p:par>
                                <p:cTn id="115" presetID="55" presetClass="entr" presetSubtype="0" fill="hold" grpId="0" nodeType="afterEffect">
                                  <p:stCondLst>
                                    <p:cond delay="0"/>
                                  </p:stCondLst>
                                  <p:childTnLst>
                                    <p:set>
                                      <p:cBhvr>
                                        <p:cTn id="116" dur="1" fill="hold">
                                          <p:stCondLst>
                                            <p:cond delay="0"/>
                                          </p:stCondLst>
                                        </p:cTn>
                                        <p:tgtEl>
                                          <p:spTgt spid="66"/>
                                        </p:tgtEl>
                                        <p:attrNameLst>
                                          <p:attrName>style.visibility</p:attrName>
                                        </p:attrNameLst>
                                      </p:cBhvr>
                                      <p:to>
                                        <p:strVal val="visible"/>
                                      </p:to>
                                    </p:set>
                                    <p:anim calcmode="lin" valueType="num">
                                      <p:cBhvr>
                                        <p:cTn id="117" dur="1000" fill="hold"/>
                                        <p:tgtEl>
                                          <p:spTgt spid="66"/>
                                        </p:tgtEl>
                                        <p:attrNameLst>
                                          <p:attrName>ppt_w</p:attrName>
                                        </p:attrNameLst>
                                      </p:cBhvr>
                                      <p:tavLst>
                                        <p:tav tm="0">
                                          <p:val>
                                            <p:strVal val="#ppt_w*0.70"/>
                                          </p:val>
                                        </p:tav>
                                        <p:tav tm="100000">
                                          <p:val>
                                            <p:strVal val="#ppt_w"/>
                                          </p:val>
                                        </p:tav>
                                      </p:tavLst>
                                    </p:anim>
                                    <p:anim calcmode="lin" valueType="num">
                                      <p:cBhvr>
                                        <p:cTn id="118" dur="1000" fill="hold"/>
                                        <p:tgtEl>
                                          <p:spTgt spid="66"/>
                                        </p:tgtEl>
                                        <p:attrNameLst>
                                          <p:attrName>ppt_h</p:attrName>
                                        </p:attrNameLst>
                                      </p:cBhvr>
                                      <p:tavLst>
                                        <p:tav tm="0">
                                          <p:val>
                                            <p:strVal val="#ppt_h"/>
                                          </p:val>
                                        </p:tav>
                                        <p:tav tm="100000">
                                          <p:val>
                                            <p:strVal val="#ppt_h"/>
                                          </p:val>
                                        </p:tav>
                                      </p:tavLst>
                                    </p:anim>
                                    <p:animEffect transition="in" filter="fade">
                                      <p:cBhvr>
                                        <p:cTn id="119" dur="1000"/>
                                        <p:tgtEl>
                                          <p:spTgt spid="66"/>
                                        </p:tgtEl>
                                      </p:cBhvr>
                                    </p:animEffect>
                                  </p:childTnLst>
                                </p:cTn>
                              </p:par>
                            </p:childTnLst>
                          </p:cTn>
                        </p:par>
                        <p:par>
                          <p:cTn id="120" fill="hold">
                            <p:stCondLst>
                              <p:cond delay="4000"/>
                            </p:stCondLst>
                            <p:childTnLst>
                              <p:par>
                                <p:cTn id="121" presetID="55" presetClass="entr" presetSubtype="0" fill="hold" grpId="0" nodeType="afterEffect">
                                  <p:stCondLst>
                                    <p:cond delay="0"/>
                                  </p:stCondLst>
                                  <p:childTnLst>
                                    <p:set>
                                      <p:cBhvr>
                                        <p:cTn id="122" dur="1" fill="hold">
                                          <p:stCondLst>
                                            <p:cond delay="0"/>
                                          </p:stCondLst>
                                        </p:cTn>
                                        <p:tgtEl>
                                          <p:spTgt spid="68"/>
                                        </p:tgtEl>
                                        <p:attrNameLst>
                                          <p:attrName>style.visibility</p:attrName>
                                        </p:attrNameLst>
                                      </p:cBhvr>
                                      <p:to>
                                        <p:strVal val="visible"/>
                                      </p:to>
                                    </p:set>
                                    <p:anim calcmode="lin" valueType="num">
                                      <p:cBhvr>
                                        <p:cTn id="123" dur="1000" fill="hold"/>
                                        <p:tgtEl>
                                          <p:spTgt spid="68"/>
                                        </p:tgtEl>
                                        <p:attrNameLst>
                                          <p:attrName>ppt_w</p:attrName>
                                        </p:attrNameLst>
                                      </p:cBhvr>
                                      <p:tavLst>
                                        <p:tav tm="0">
                                          <p:val>
                                            <p:strVal val="#ppt_w*0.70"/>
                                          </p:val>
                                        </p:tav>
                                        <p:tav tm="100000">
                                          <p:val>
                                            <p:strVal val="#ppt_w"/>
                                          </p:val>
                                        </p:tav>
                                      </p:tavLst>
                                    </p:anim>
                                    <p:anim calcmode="lin" valueType="num">
                                      <p:cBhvr>
                                        <p:cTn id="124" dur="1000" fill="hold"/>
                                        <p:tgtEl>
                                          <p:spTgt spid="68"/>
                                        </p:tgtEl>
                                        <p:attrNameLst>
                                          <p:attrName>ppt_h</p:attrName>
                                        </p:attrNameLst>
                                      </p:cBhvr>
                                      <p:tavLst>
                                        <p:tav tm="0">
                                          <p:val>
                                            <p:strVal val="#ppt_h"/>
                                          </p:val>
                                        </p:tav>
                                        <p:tav tm="100000">
                                          <p:val>
                                            <p:strVal val="#ppt_h"/>
                                          </p:val>
                                        </p:tav>
                                      </p:tavLst>
                                    </p:anim>
                                    <p:animEffect transition="in" filter="fade">
                                      <p:cBhvr>
                                        <p:cTn id="125"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35" grpId="0" bldLvl="0" animBg="1"/>
      <p:bldP spid="36" grpId="0"/>
      <p:bldP spid="37" grpId="0" bldLvl="0" animBg="1"/>
      <p:bldP spid="38" grpId="0"/>
      <p:bldP spid="39" grpId="0" bldLvl="0" animBg="1"/>
      <p:bldP spid="40" grpId="0"/>
      <p:bldP spid="41" grpId="0" bldLvl="0" animBg="1"/>
      <p:bldP spid="42" grpId="0" bldLvl="0" animBg="1"/>
      <p:bldP spid="52" grpId="0" bldLvl="0" animBg="1"/>
      <p:bldP spid="53" grpId="0" bldLvl="0" animBg="1"/>
      <p:bldP spid="54" grpId="0" bldLvl="0" animBg="1"/>
      <p:bldP spid="64" grpId="0"/>
      <p:bldP spid="66"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1214021" y="329922"/>
            <a:ext cx="2339102"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课题来源分析</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3" name="文本框 2"/>
          <p:cNvSpPr txBox="1"/>
          <p:nvPr/>
        </p:nvSpPr>
        <p:spPr>
          <a:xfrm>
            <a:off x="909955" y="1558290"/>
            <a:ext cx="4075430" cy="368300"/>
          </a:xfrm>
          <a:prstGeom prst="rect">
            <a:avLst/>
          </a:prstGeom>
          <a:noFill/>
        </p:spPr>
        <p:txBody>
          <a:bodyPr wrap="square" rtlCol="0">
            <a:spAutoFit/>
          </a:bodyPr>
          <a:p>
            <a:r>
              <a:rPr lang="zh-CN" altLang="en-US"/>
              <a:t>Traditional verification methods</a:t>
            </a:r>
            <a:endParaRPr lang="zh-CN" altLang="en-US"/>
          </a:p>
        </p:txBody>
      </p:sp>
      <p:sp>
        <p:nvSpPr>
          <p:cNvPr id="61" name="文本框 60"/>
          <p:cNvSpPr txBox="1"/>
          <p:nvPr/>
        </p:nvSpPr>
        <p:spPr>
          <a:xfrm>
            <a:off x="4985385" y="1281430"/>
            <a:ext cx="3890645" cy="922020"/>
          </a:xfrm>
          <a:prstGeom prst="rect">
            <a:avLst/>
          </a:prstGeom>
          <a:noFill/>
        </p:spPr>
        <p:txBody>
          <a:bodyPr wrap="square" rtlCol="0">
            <a:spAutoFit/>
          </a:bodyPr>
          <a:p>
            <a:r>
              <a:rPr lang="zh-CN" altLang="en-US"/>
              <a:t>Low reliability</a:t>
            </a:r>
            <a:endParaRPr lang="zh-CN" altLang="en-US"/>
          </a:p>
          <a:p>
            <a:r>
              <a:rPr lang="zh-CN" altLang="en-US"/>
              <a:t>Risk of disclosure</a:t>
            </a:r>
            <a:endParaRPr lang="zh-CN" altLang="en-US"/>
          </a:p>
          <a:p>
            <a:r>
              <a:rPr lang="zh-CN" altLang="en-US"/>
              <a:t>Easily tampered with</a:t>
            </a:r>
            <a:endParaRPr lang="zh-CN" altLang="en-US"/>
          </a:p>
        </p:txBody>
      </p:sp>
      <p:sp>
        <p:nvSpPr>
          <p:cNvPr id="62" name="文本框 61"/>
          <p:cNvSpPr txBox="1"/>
          <p:nvPr/>
        </p:nvSpPr>
        <p:spPr>
          <a:xfrm>
            <a:off x="1360170" y="4133215"/>
            <a:ext cx="9259570" cy="368300"/>
          </a:xfrm>
          <a:prstGeom prst="rect">
            <a:avLst/>
          </a:prstGeom>
          <a:noFill/>
        </p:spPr>
        <p:txBody>
          <a:bodyPr wrap="square" rtlCol="0">
            <a:spAutoFit/>
          </a:bodyPr>
          <a:p>
            <a:r>
              <a:rPr lang="zh-CN" altLang="en-US"/>
              <a:t>The time has come to introduce blockchain technology</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122159" y="1352439"/>
            <a:ext cx="3902951" cy="3508177"/>
            <a:chOff x="3802431" y="815742"/>
            <a:chExt cx="4795414" cy="4219455"/>
          </a:xfrm>
          <a:solidFill>
            <a:schemeClr val="bg1">
              <a:lumMod val="85000"/>
              <a:alpha val="36000"/>
            </a:schemeClr>
          </a:solidFill>
        </p:grpSpPr>
        <p:sp>
          <p:nvSpPr>
            <p:cNvPr id="5" name="任意多边形 17"/>
            <p:cNvSpPr/>
            <p:nvPr/>
          </p:nvSpPr>
          <p:spPr>
            <a:xfrm>
              <a:off x="3802431" y="1726704"/>
              <a:ext cx="1114741" cy="1114740"/>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6" name="任意多边形 18"/>
            <p:cNvSpPr/>
            <p:nvPr/>
          </p:nvSpPr>
          <p:spPr>
            <a:xfrm>
              <a:off x="4111394" y="2638731"/>
              <a:ext cx="1708759" cy="1708757"/>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7" name="任意多边形 19"/>
            <p:cNvSpPr/>
            <p:nvPr/>
          </p:nvSpPr>
          <p:spPr>
            <a:xfrm>
              <a:off x="6251253" y="2688606"/>
              <a:ext cx="2346592" cy="2346591"/>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8" name="任意多边形 20"/>
            <p:cNvSpPr/>
            <p:nvPr/>
          </p:nvSpPr>
          <p:spPr>
            <a:xfrm>
              <a:off x="6189737" y="815742"/>
              <a:ext cx="1569763" cy="1569761"/>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9" name="任意多边形 21"/>
            <p:cNvSpPr/>
            <p:nvPr/>
          </p:nvSpPr>
          <p:spPr>
            <a:xfrm>
              <a:off x="5248158" y="1719896"/>
              <a:ext cx="1708759" cy="1708757"/>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grpSp>
      <p:grpSp>
        <p:nvGrpSpPr>
          <p:cNvPr id="10" name="组合 9"/>
          <p:cNvGrpSpPr/>
          <p:nvPr/>
        </p:nvGrpSpPr>
        <p:grpSpPr>
          <a:xfrm>
            <a:off x="4616715" y="1401076"/>
            <a:ext cx="2604783" cy="4248199"/>
            <a:chOff x="2628898" y="2"/>
            <a:chExt cx="3924299" cy="6265044"/>
          </a:xfrm>
        </p:grpSpPr>
        <p:sp>
          <p:nvSpPr>
            <p:cNvPr id="11" name="圆角矩形 23"/>
            <p:cNvSpPr/>
            <p:nvPr/>
          </p:nvSpPr>
          <p:spPr>
            <a:xfrm>
              <a:off x="4210044" y="6028686"/>
              <a:ext cx="762006" cy="217706"/>
            </a:xfrm>
            <a:prstGeom prst="roundRect">
              <a:avLst/>
            </a:prstGeom>
            <a:gradFill>
              <a:gsLst>
                <a:gs pos="53000">
                  <a:schemeClr val="bg1">
                    <a:lumMod val="75000"/>
                  </a:schemeClr>
                </a:gs>
                <a:gs pos="100000">
                  <a:schemeClr val="bg1">
                    <a:lumMod val="6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12" name="任意多边形 24"/>
            <p:cNvSpPr/>
            <p:nvPr/>
          </p:nvSpPr>
          <p:spPr>
            <a:xfrm rot="18900000">
              <a:off x="3939601" y="4936007"/>
              <a:ext cx="1302892" cy="1329039"/>
            </a:xfrm>
            <a:custGeom>
              <a:avLst/>
              <a:gdLst>
                <a:gd name="connsiteX0" fmla="*/ 221518 w 1329080"/>
                <a:gd name="connsiteY0" fmla="*/ 0 h 1329080"/>
                <a:gd name="connsiteX1" fmla="*/ 1329080 w 1329080"/>
                <a:gd name="connsiteY1" fmla="*/ 1107563 h 1329080"/>
                <a:gd name="connsiteX2" fmla="*/ 1107563 w 1329080"/>
                <a:gd name="connsiteY2" fmla="*/ 1329080 h 1329080"/>
                <a:gd name="connsiteX3" fmla="*/ 543947 w 1329080"/>
                <a:gd name="connsiteY3" fmla="*/ 1329080 h 1329080"/>
                <a:gd name="connsiteX4" fmla="*/ 0 w 1329080"/>
                <a:gd name="connsiteY4" fmla="*/ 785133 h 1329080"/>
                <a:gd name="connsiteX5" fmla="*/ 0 w 1329080"/>
                <a:gd name="connsiteY5" fmla="*/ 221518 h 1329080"/>
                <a:gd name="connsiteX6" fmla="*/ 221518 w 1329080"/>
                <a:gd name="connsiteY6" fmla="*/ 0 h 132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9080" h="1329080">
                  <a:moveTo>
                    <a:pt x="221518" y="0"/>
                  </a:moveTo>
                  <a:lnTo>
                    <a:pt x="1329080" y="1107563"/>
                  </a:lnTo>
                  <a:cubicBezTo>
                    <a:pt x="1329080" y="1229903"/>
                    <a:pt x="1229903" y="1329080"/>
                    <a:pt x="1107563" y="1329080"/>
                  </a:cubicBezTo>
                  <a:lnTo>
                    <a:pt x="543947" y="1329080"/>
                  </a:lnTo>
                  <a:lnTo>
                    <a:pt x="0" y="785133"/>
                  </a:lnTo>
                  <a:lnTo>
                    <a:pt x="0" y="221518"/>
                  </a:lnTo>
                  <a:cubicBezTo>
                    <a:pt x="0" y="99177"/>
                    <a:pt x="99177" y="0"/>
                    <a:pt x="221518" y="0"/>
                  </a:cubicBezTo>
                  <a:close/>
                </a:path>
              </a:pathLst>
            </a:custGeom>
            <a:gradFill>
              <a:gsLst>
                <a:gs pos="48000">
                  <a:schemeClr val="bg1">
                    <a:lumMod val="65000"/>
                  </a:schemeClr>
                </a:gs>
                <a:gs pos="100000">
                  <a:schemeClr val="bg1">
                    <a:lumMod val="75000"/>
                    <a:alpha val="82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13" name="任意多边形 25"/>
            <p:cNvSpPr/>
            <p:nvPr/>
          </p:nvSpPr>
          <p:spPr>
            <a:xfrm>
              <a:off x="3748085" y="4667104"/>
              <a:ext cx="1685925" cy="933423"/>
            </a:xfrm>
            <a:custGeom>
              <a:avLst/>
              <a:gdLst>
                <a:gd name="connsiteX0" fmla="*/ 0 w 1685925"/>
                <a:gd name="connsiteY0" fmla="*/ 0 h 933452"/>
                <a:gd name="connsiteX1" fmla="*/ 1685925 w 1685925"/>
                <a:gd name="connsiteY1" fmla="*/ 0 h 933452"/>
                <a:gd name="connsiteX2" fmla="*/ 1685925 w 1685925"/>
                <a:gd name="connsiteY2" fmla="*/ 933452 h 933452"/>
                <a:gd name="connsiteX3" fmla="*/ 0 w 1685925"/>
                <a:gd name="connsiteY3" fmla="*/ 933452 h 933452"/>
              </a:gdLst>
              <a:ahLst/>
              <a:cxnLst>
                <a:cxn ang="0">
                  <a:pos x="connsiteX0" y="connsiteY0"/>
                </a:cxn>
                <a:cxn ang="0">
                  <a:pos x="connsiteX1" y="connsiteY1"/>
                </a:cxn>
                <a:cxn ang="0">
                  <a:pos x="connsiteX2" y="connsiteY2"/>
                </a:cxn>
                <a:cxn ang="0">
                  <a:pos x="connsiteX3" y="connsiteY3"/>
                </a:cxn>
              </a:cxnLst>
              <a:rect l="l" t="t" r="r" b="b"/>
              <a:pathLst>
                <a:path w="1685925" h="933452">
                  <a:moveTo>
                    <a:pt x="0" y="0"/>
                  </a:moveTo>
                  <a:lnTo>
                    <a:pt x="1685925" y="0"/>
                  </a:lnTo>
                  <a:lnTo>
                    <a:pt x="1685925" y="933452"/>
                  </a:lnTo>
                  <a:lnTo>
                    <a:pt x="0" y="933452"/>
                  </a:lnTo>
                  <a:close/>
                </a:path>
              </a:pathLst>
            </a:custGeom>
            <a:gradFill>
              <a:gsLst>
                <a:gs pos="88000">
                  <a:schemeClr val="bg1">
                    <a:lumMod val="75000"/>
                  </a:schemeClr>
                </a:gs>
                <a:gs pos="51000">
                  <a:schemeClr val="bg1">
                    <a:lumMod val="65000"/>
                  </a:schemeClr>
                </a:gs>
                <a:gs pos="64000">
                  <a:schemeClr val="bg1">
                    <a:lumMod val="85000"/>
                  </a:schemeClr>
                </a:gs>
                <a:gs pos="76000">
                  <a:schemeClr val="bg1"/>
                </a:gs>
                <a:gs pos="37000">
                  <a:schemeClr val="bg1">
                    <a:lumMod val="85000"/>
                  </a:schemeClr>
                </a:gs>
                <a:gs pos="22000">
                  <a:schemeClr val="bg1"/>
                </a:gs>
                <a:gs pos="100000">
                  <a:schemeClr val="bg1">
                    <a:lumMod val="65000"/>
                  </a:schemeClr>
                </a:gs>
                <a:gs pos="3000">
                  <a:schemeClr val="bg1">
                    <a:lumMod val="6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14" name="圆角矩形 26"/>
            <p:cNvSpPr/>
            <p:nvPr/>
          </p:nvSpPr>
          <p:spPr>
            <a:xfrm rot="21300000">
              <a:off x="3745775" y="5473679"/>
              <a:ext cx="1674822" cy="82844"/>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15" name="圆角矩形 27"/>
            <p:cNvSpPr/>
            <p:nvPr/>
          </p:nvSpPr>
          <p:spPr>
            <a:xfrm rot="21300000">
              <a:off x="3745775" y="5002857"/>
              <a:ext cx="1674822" cy="78827"/>
            </a:xfrm>
            <a:prstGeom prst="roundRect">
              <a:avLst>
                <a:gd name="adj" fmla="val 18590"/>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16" name="圆角矩形 28"/>
            <p:cNvSpPr/>
            <p:nvPr/>
          </p:nvSpPr>
          <p:spPr>
            <a:xfrm rot="21300000">
              <a:off x="3745775" y="5169529"/>
              <a:ext cx="1674822" cy="78827"/>
            </a:xfrm>
            <a:prstGeom prst="roundRect">
              <a:avLst>
                <a:gd name="adj" fmla="val 1062"/>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17" name="圆角矩形 29"/>
            <p:cNvSpPr/>
            <p:nvPr/>
          </p:nvSpPr>
          <p:spPr>
            <a:xfrm rot="21300000">
              <a:off x="3745775" y="5338342"/>
              <a:ext cx="1674822" cy="78827"/>
            </a:xfrm>
            <a:prstGeom prst="roundRect">
              <a:avLst>
                <a:gd name="adj" fmla="val 14265"/>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18" name="任意多边形 30"/>
            <p:cNvSpPr/>
            <p:nvPr/>
          </p:nvSpPr>
          <p:spPr>
            <a:xfrm>
              <a:off x="2628898" y="2"/>
              <a:ext cx="3924299" cy="4667102"/>
            </a:xfrm>
            <a:custGeom>
              <a:avLst/>
              <a:gdLst>
                <a:gd name="connsiteX0" fmla="*/ 1962150 w 3924300"/>
                <a:gd name="connsiteY0" fmla="*/ 0 h 4667248"/>
                <a:gd name="connsiteX1" fmla="*/ 3924300 w 3924300"/>
                <a:gd name="connsiteY1" fmla="*/ 1962150 h 4667248"/>
                <a:gd name="connsiteX2" fmla="*/ 3770105 w 3924300"/>
                <a:gd name="connsiteY2" fmla="*/ 2725908 h 4667248"/>
                <a:gd name="connsiteX3" fmla="*/ 3769902 w 3924300"/>
                <a:gd name="connsiteY3" fmla="*/ 2726328 h 4667248"/>
                <a:gd name="connsiteX4" fmla="*/ 3802289 w 3924300"/>
                <a:gd name="connsiteY4" fmla="*/ 2740482 h 4667248"/>
                <a:gd name="connsiteX5" fmla="*/ 3076575 w 3924300"/>
                <a:gd name="connsiteY5" fmla="*/ 4362442 h 4667248"/>
                <a:gd name="connsiteX6" fmla="*/ 2771769 w 3924300"/>
                <a:gd name="connsiteY6" fmla="*/ 4667248 h 4667248"/>
                <a:gd name="connsiteX7" fmla="*/ 1152531 w 3924300"/>
                <a:gd name="connsiteY7" fmla="*/ 4667248 h 4667248"/>
                <a:gd name="connsiteX8" fmla="*/ 847725 w 3924300"/>
                <a:gd name="connsiteY8" fmla="*/ 4362442 h 4667248"/>
                <a:gd name="connsiteX9" fmla="*/ 165554 w 3924300"/>
                <a:gd name="connsiteY9" fmla="*/ 2765883 h 4667248"/>
                <a:gd name="connsiteX10" fmla="*/ 172070 w 3924300"/>
                <a:gd name="connsiteY10" fmla="*/ 2763013 h 4667248"/>
                <a:gd name="connsiteX11" fmla="*/ 154196 w 3924300"/>
                <a:gd name="connsiteY11" fmla="*/ 2725908 h 4667248"/>
                <a:gd name="connsiteX12" fmla="*/ 0 w 3924300"/>
                <a:gd name="connsiteY12" fmla="*/ 1962150 h 4667248"/>
                <a:gd name="connsiteX13" fmla="*/ 1962150 w 3924300"/>
                <a:gd name="connsiteY13" fmla="*/ 0 h 4667248"/>
                <a:gd name="connsiteX0-1" fmla="*/ 1962150 w 3924300"/>
                <a:gd name="connsiteY0-2" fmla="*/ 0 h 4667248"/>
                <a:gd name="connsiteX1-3" fmla="*/ 3924300 w 3924300"/>
                <a:gd name="connsiteY1-4" fmla="*/ 1962150 h 4667248"/>
                <a:gd name="connsiteX2-5" fmla="*/ 3770105 w 3924300"/>
                <a:gd name="connsiteY2-6" fmla="*/ 2725908 h 4667248"/>
                <a:gd name="connsiteX3-7" fmla="*/ 3802289 w 3924300"/>
                <a:gd name="connsiteY3-8" fmla="*/ 2740482 h 4667248"/>
                <a:gd name="connsiteX4-9" fmla="*/ 3076575 w 3924300"/>
                <a:gd name="connsiteY4-10" fmla="*/ 4362442 h 4667248"/>
                <a:gd name="connsiteX5-11" fmla="*/ 2771769 w 3924300"/>
                <a:gd name="connsiteY5-12" fmla="*/ 4667248 h 4667248"/>
                <a:gd name="connsiteX6-13" fmla="*/ 1152531 w 3924300"/>
                <a:gd name="connsiteY6-14" fmla="*/ 4667248 h 4667248"/>
                <a:gd name="connsiteX7-15" fmla="*/ 847725 w 3924300"/>
                <a:gd name="connsiteY7-16" fmla="*/ 4362442 h 4667248"/>
                <a:gd name="connsiteX8-17" fmla="*/ 165554 w 3924300"/>
                <a:gd name="connsiteY8-18" fmla="*/ 2765883 h 4667248"/>
                <a:gd name="connsiteX9-19" fmla="*/ 172070 w 3924300"/>
                <a:gd name="connsiteY9-20" fmla="*/ 2763013 h 4667248"/>
                <a:gd name="connsiteX10-21" fmla="*/ 154196 w 3924300"/>
                <a:gd name="connsiteY10-22" fmla="*/ 2725908 h 4667248"/>
                <a:gd name="connsiteX11-23" fmla="*/ 0 w 3924300"/>
                <a:gd name="connsiteY11-24" fmla="*/ 1962150 h 4667248"/>
                <a:gd name="connsiteX12-25" fmla="*/ 1962150 w 3924300"/>
                <a:gd name="connsiteY12-26" fmla="*/ 0 h 4667248"/>
                <a:gd name="connsiteX0-27" fmla="*/ 1962150 w 3924300"/>
                <a:gd name="connsiteY0-28" fmla="*/ 0 h 4667248"/>
                <a:gd name="connsiteX1-29" fmla="*/ 3924300 w 3924300"/>
                <a:gd name="connsiteY1-30" fmla="*/ 1962150 h 4667248"/>
                <a:gd name="connsiteX2-31" fmla="*/ 3770105 w 3924300"/>
                <a:gd name="connsiteY2-32" fmla="*/ 2725908 h 4667248"/>
                <a:gd name="connsiteX3-33" fmla="*/ 3076575 w 3924300"/>
                <a:gd name="connsiteY3-34" fmla="*/ 4362442 h 4667248"/>
                <a:gd name="connsiteX4-35" fmla="*/ 2771769 w 3924300"/>
                <a:gd name="connsiteY4-36" fmla="*/ 4667248 h 4667248"/>
                <a:gd name="connsiteX5-37" fmla="*/ 1152531 w 3924300"/>
                <a:gd name="connsiteY5-38" fmla="*/ 4667248 h 4667248"/>
                <a:gd name="connsiteX6-39" fmla="*/ 847725 w 3924300"/>
                <a:gd name="connsiteY6-40" fmla="*/ 4362442 h 4667248"/>
                <a:gd name="connsiteX7-41" fmla="*/ 165554 w 3924300"/>
                <a:gd name="connsiteY7-42" fmla="*/ 2765883 h 4667248"/>
                <a:gd name="connsiteX8-43" fmla="*/ 172070 w 3924300"/>
                <a:gd name="connsiteY8-44" fmla="*/ 2763013 h 4667248"/>
                <a:gd name="connsiteX9-45" fmla="*/ 154196 w 3924300"/>
                <a:gd name="connsiteY9-46" fmla="*/ 2725908 h 4667248"/>
                <a:gd name="connsiteX10-47" fmla="*/ 0 w 3924300"/>
                <a:gd name="connsiteY10-48" fmla="*/ 1962150 h 4667248"/>
                <a:gd name="connsiteX11-49" fmla="*/ 1962150 w 3924300"/>
                <a:gd name="connsiteY11-50" fmla="*/ 0 h 4667248"/>
                <a:gd name="connsiteX0-51" fmla="*/ 1962150 w 3924300"/>
                <a:gd name="connsiteY0-52" fmla="*/ 0 h 4667248"/>
                <a:gd name="connsiteX1-53" fmla="*/ 3924300 w 3924300"/>
                <a:gd name="connsiteY1-54" fmla="*/ 1962150 h 4667248"/>
                <a:gd name="connsiteX2-55" fmla="*/ 3770105 w 3924300"/>
                <a:gd name="connsiteY2-56" fmla="*/ 2725908 h 4667248"/>
                <a:gd name="connsiteX3-57" fmla="*/ 3076575 w 3924300"/>
                <a:gd name="connsiteY3-58" fmla="*/ 4362442 h 4667248"/>
                <a:gd name="connsiteX4-59" fmla="*/ 2771769 w 3924300"/>
                <a:gd name="connsiteY4-60" fmla="*/ 4667248 h 4667248"/>
                <a:gd name="connsiteX5-61" fmla="*/ 1152531 w 3924300"/>
                <a:gd name="connsiteY5-62" fmla="*/ 4667248 h 4667248"/>
                <a:gd name="connsiteX6-63" fmla="*/ 847725 w 3924300"/>
                <a:gd name="connsiteY6-64" fmla="*/ 4362442 h 4667248"/>
                <a:gd name="connsiteX7-65" fmla="*/ 165554 w 3924300"/>
                <a:gd name="connsiteY7-66" fmla="*/ 2765883 h 4667248"/>
                <a:gd name="connsiteX8-67" fmla="*/ 172070 w 3924300"/>
                <a:gd name="connsiteY8-68" fmla="*/ 2763013 h 4667248"/>
                <a:gd name="connsiteX9-69" fmla="*/ 154196 w 3924300"/>
                <a:gd name="connsiteY9-70" fmla="*/ 2725908 h 4667248"/>
                <a:gd name="connsiteX10-71" fmla="*/ 0 w 3924300"/>
                <a:gd name="connsiteY10-72" fmla="*/ 1962150 h 4667248"/>
                <a:gd name="connsiteX11-73" fmla="*/ 1962150 w 3924300"/>
                <a:gd name="connsiteY11-74" fmla="*/ 0 h 4667248"/>
                <a:gd name="connsiteX0-75" fmla="*/ 1962150 w 3924300"/>
                <a:gd name="connsiteY0-76" fmla="*/ 0 h 4667248"/>
                <a:gd name="connsiteX1-77" fmla="*/ 3924300 w 3924300"/>
                <a:gd name="connsiteY1-78" fmla="*/ 1962150 h 4667248"/>
                <a:gd name="connsiteX2-79" fmla="*/ 3770105 w 3924300"/>
                <a:gd name="connsiteY2-80" fmla="*/ 2725908 h 4667248"/>
                <a:gd name="connsiteX3-81" fmla="*/ 3076575 w 3924300"/>
                <a:gd name="connsiteY3-82" fmla="*/ 4362442 h 4667248"/>
                <a:gd name="connsiteX4-83" fmla="*/ 2771769 w 3924300"/>
                <a:gd name="connsiteY4-84" fmla="*/ 4667248 h 4667248"/>
                <a:gd name="connsiteX5-85" fmla="*/ 1152531 w 3924300"/>
                <a:gd name="connsiteY5-86" fmla="*/ 4667248 h 4667248"/>
                <a:gd name="connsiteX6-87" fmla="*/ 847725 w 3924300"/>
                <a:gd name="connsiteY6-88" fmla="*/ 4362442 h 4667248"/>
                <a:gd name="connsiteX7-89" fmla="*/ 165554 w 3924300"/>
                <a:gd name="connsiteY7-90" fmla="*/ 2765883 h 4667248"/>
                <a:gd name="connsiteX8-91" fmla="*/ 172070 w 3924300"/>
                <a:gd name="connsiteY8-92" fmla="*/ 2763013 h 4667248"/>
                <a:gd name="connsiteX9-93" fmla="*/ 154196 w 3924300"/>
                <a:gd name="connsiteY9-94" fmla="*/ 2725908 h 4667248"/>
                <a:gd name="connsiteX10-95" fmla="*/ 0 w 3924300"/>
                <a:gd name="connsiteY10-96" fmla="*/ 1962150 h 4667248"/>
                <a:gd name="connsiteX11-97" fmla="*/ 1962150 w 3924300"/>
                <a:gd name="connsiteY11-98" fmla="*/ 0 h 46672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3924300" h="4667248">
                  <a:moveTo>
                    <a:pt x="1962150" y="0"/>
                  </a:moveTo>
                  <a:cubicBezTo>
                    <a:pt x="3045816" y="0"/>
                    <a:pt x="3924300" y="878484"/>
                    <a:pt x="3924300" y="1962150"/>
                  </a:cubicBezTo>
                  <a:cubicBezTo>
                    <a:pt x="3924300" y="2233067"/>
                    <a:pt x="3869395" y="2491159"/>
                    <a:pt x="3770105" y="2725908"/>
                  </a:cubicBezTo>
                  <a:cubicBezTo>
                    <a:pt x="3628818" y="3125957"/>
                    <a:pt x="3071514" y="3695985"/>
                    <a:pt x="3076575" y="4362442"/>
                  </a:cubicBezTo>
                  <a:cubicBezTo>
                    <a:pt x="3076575" y="4530782"/>
                    <a:pt x="2940109" y="4667248"/>
                    <a:pt x="2771769" y="4667248"/>
                  </a:cubicBezTo>
                  <a:lnTo>
                    <a:pt x="1152531" y="4667248"/>
                  </a:lnTo>
                  <a:cubicBezTo>
                    <a:pt x="984191" y="4667248"/>
                    <a:pt x="847725" y="4530782"/>
                    <a:pt x="847725" y="4362442"/>
                  </a:cubicBezTo>
                  <a:cubicBezTo>
                    <a:pt x="870101" y="3728807"/>
                    <a:pt x="388106" y="3288393"/>
                    <a:pt x="165554" y="2765883"/>
                  </a:cubicBezTo>
                  <a:lnTo>
                    <a:pt x="172070" y="2763013"/>
                  </a:lnTo>
                  <a:lnTo>
                    <a:pt x="154196" y="2725908"/>
                  </a:lnTo>
                  <a:cubicBezTo>
                    <a:pt x="54905" y="2491159"/>
                    <a:pt x="0" y="2233067"/>
                    <a:pt x="0" y="1962150"/>
                  </a:cubicBezTo>
                  <a:cubicBezTo>
                    <a:pt x="0" y="878484"/>
                    <a:pt x="878484" y="0"/>
                    <a:pt x="1962150" y="0"/>
                  </a:cubicBezTo>
                  <a:close/>
                </a:path>
              </a:pathLst>
            </a:custGeom>
            <a:solidFill>
              <a:schemeClr val="bg1">
                <a:lumMod val="95000"/>
              </a:schemeClr>
            </a:solidFill>
            <a:ln>
              <a:noFill/>
            </a:ln>
            <a:effectLst>
              <a:outerShdw blurRad="101600" dist="762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19" name="圆角矩形 31"/>
            <p:cNvSpPr/>
            <p:nvPr/>
          </p:nvSpPr>
          <p:spPr>
            <a:xfrm>
              <a:off x="3710111" y="4705672"/>
              <a:ext cx="1788888" cy="32661"/>
            </a:xfrm>
            <a:prstGeom prst="roundRect">
              <a:avLst>
                <a:gd name="adj" fmla="val 50000"/>
              </a:avLst>
            </a:prstGeom>
            <a:gradFill>
              <a:gsLst>
                <a:gs pos="100000">
                  <a:schemeClr val="bg1">
                    <a:lumMod val="50000"/>
                  </a:schemeClr>
                </a:gs>
                <a:gs pos="51500">
                  <a:schemeClr val="bg1">
                    <a:lumMod val="85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20" name="圆角矩形 32"/>
            <p:cNvSpPr/>
            <p:nvPr/>
          </p:nvSpPr>
          <p:spPr>
            <a:xfrm rot="21300000">
              <a:off x="3667321" y="4909824"/>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21" name="圆角矩形 33"/>
            <p:cNvSpPr/>
            <p:nvPr/>
          </p:nvSpPr>
          <p:spPr>
            <a:xfrm rot="21300000">
              <a:off x="3667321" y="5069962"/>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22" name="圆角矩形 34"/>
            <p:cNvSpPr/>
            <p:nvPr/>
          </p:nvSpPr>
          <p:spPr>
            <a:xfrm rot="21300000">
              <a:off x="3667321" y="5236641"/>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23" name="圆角矩形 35"/>
            <p:cNvSpPr/>
            <p:nvPr/>
          </p:nvSpPr>
          <p:spPr>
            <a:xfrm rot="21300000">
              <a:off x="3667321" y="5405455"/>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24" name="圆角矩形 36"/>
            <p:cNvSpPr/>
            <p:nvPr/>
          </p:nvSpPr>
          <p:spPr>
            <a:xfrm rot="21300000">
              <a:off x="3667321" y="5540799"/>
              <a:ext cx="1831730" cy="82844"/>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25" name="圆角矩形 37"/>
            <p:cNvSpPr/>
            <p:nvPr/>
          </p:nvSpPr>
          <p:spPr>
            <a:xfrm>
              <a:off x="4009765" y="5932949"/>
              <a:ext cx="1178587" cy="35135"/>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26" name="圆角矩形 38"/>
            <p:cNvSpPr/>
            <p:nvPr/>
          </p:nvSpPr>
          <p:spPr>
            <a:xfrm>
              <a:off x="4201538" y="6135967"/>
              <a:ext cx="776005" cy="16226"/>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grpSp>
      <p:sp>
        <p:nvSpPr>
          <p:cNvPr id="27" name="任意多边形 39"/>
          <p:cNvSpPr/>
          <p:nvPr/>
        </p:nvSpPr>
        <p:spPr>
          <a:xfrm>
            <a:off x="5320153" y="3151081"/>
            <a:ext cx="842688" cy="860845"/>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28" name="任意多边形 40"/>
          <p:cNvSpPr/>
          <p:nvPr/>
        </p:nvSpPr>
        <p:spPr>
          <a:xfrm>
            <a:off x="6069033" y="2925800"/>
            <a:ext cx="630144" cy="643723"/>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grpSp>
        <p:nvGrpSpPr>
          <p:cNvPr id="29" name="组合 28"/>
          <p:cNvGrpSpPr/>
          <p:nvPr/>
        </p:nvGrpSpPr>
        <p:grpSpPr>
          <a:xfrm>
            <a:off x="5151809" y="1815527"/>
            <a:ext cx="1350125" cy="1379221"/>
            <a:chOff x="1325411" y="1372730"/>
            <a:chExt cx="1251557" cy="1251560"/>
          </a:xfrm>
          <a:effectLst>
            <a:outerShdw blurRad="76200" dist="38100" dir="2700000" algn="tl" rotWithShape="0">
              <a:prstClr val="black">
                <a:alpha val="40000"/>
              </a:prstClr>
            </a:outerShdw>
          </a:effectLst>
        </p:grpSpPr>
        <p:sp>
          <p:nvSpPr>
            <p:cNvPr id="30" name="任意多边形 42"/>
            <p:cNvSpPr/>
            <p:nvPr/>
          </p:nvSpPr>
          <p:spPr>
            <a:xfrm>
              <a:off x="1325411" y="1372730"/>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31" name="任意多边形 43"/>
            <p:cNvSpPr/>
            <p:nvPr/>
          </p:nvSpPr>
          <p:spPr>
            <a:xfrm rot="5400000">
              <a:off x="1951189" y="1372730"/>
              <a:ext cx="625778"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32" name="任意多边形 44"/>
            <p:cNvSpPr/>
            <p:nvPr/>
          </p:nvSpPr>
          <p:spPr>
            <a:xfrm rot="10800000">
              <a:off x="1951187" y="1998509"/>
              <a:ext cx="625779" cy="625779"/>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33" name="任意多边形 45"/>
            <p:cNvSpPr/>
            <p:nvPr/>
          </p:nvSpPr>
          <p:spPr>
            <a:xfrm rot="16200000">
              <a:off x="1325412" y="1998511"/>
              <a:ext cx="625778"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grpSp>
      <p:grpSp>
        <p:nvGrpSpPr>
          <p:cNvPr id="34" name="组合 33"/>
          <p:cNvGrpSpPr/>
          <p:nvPr/>
        </p:nvGrpSpPr>
        <p:grpSpPr>
          <a:xfrm>
            <a:off x="9120176" y="2140623"/>
            <a:ext cx="2335977" cy="921249"/>
            <a:chOff x="3457192" y="3881040"/>
            <a:chExt cx="1498966" cy="921247"/>
          </a:xfrm>
        </p:grpSpPr>
        <p:sp>
          <p:nvSpPr>
            <p:cNvPr id="35" name="文本框 34"/>
            <p:cNvSpPr txBox="1"/>
            <p:nvPr/>
          </p:nvSpPr>
          <p:spPr>
            <a:xfrm>
              <a:off x="3457511" y="3881040"/>
              <a:ext cx="1498647" cy="369331"/>
            </a:xfrm>
            <a:prstGeom prst="rect">
              <a:avLst/>
            </a:prstGeom>
            <a:noFill/>
          </p:spPr>
          <p:txBody>
            <a:bodyPr wrap="square" rtlCol="0">
              <a:spAutoFit/>
            </a:bodyPr>
            <a:lstStyle/>
            <a:p>
              <a:pPr>
                <a:defRPr/>
              </a:pPr>
              <a:r>
                <a:rPr lang="zh-CN" altLang="en-US" b="1" kern="0" dirty="0">
                  <a:solidFill>
                    <a:schemeClr val="tx1">
                      <a:lumMod val="75000"/>
                      <a:lumOff val="25000"/>
                    </a:schemeClr>
                  </a:solidFill>
                  <a:cs typeface="+mn-ea"/>
                  <a:sym typeface="+mn-lt"/>
                </a:rPr>
                <a:t>在此添加标题</a:t>
              </a:r>
              <a:endParaRPr lang="zh-CN" altLang="en-US" b="1" kern="0" dirty="0">
                <a:solidFill>
                  <a:schemeClr val="tx1">
                    <a:lumMod val="75000"/>
                    <a:lumOff val="25000"/>
                  </a:schemeClr>
                </a:solidFill>
                <a:cs typeface="+mn-ea"/>
                <a:sym typeface="+mn-lt"/>
              </a:endParaRPr>
            </a:p>
          </p:txBody>
        </p:sp>
        <p:sp>
          <p:nvSpPr>
            <p:cNvPr id="36" name="文本框 35"/>
            <p:cNvSpPr txBox="1"/>
            <p:nvPr/>
          </p:nvSpPr>
          <p:spPr>
            <a:xfrm>
              <a:off x="3457192" y="4188594"/>
              <a:ext cx="1398251" cy="613693"/>
            </a:xfrm>
            <a:prstGeom prst="rect">
              <a:avLst/>
            </a:prstGeom>
            <a:noFill/>
          </p:spPr>
          <p:txBody>
            <a:bodyPr wrap="square" rtlCol="0">
              <a:spAutoFit/>
            </a:bodyPr>
            <a:lstStyle/>
            <a:p>
              <a:pPr algn="just" defTabSz="914400">
                <a:lnSpc>
                  <a:spcPct val="150000"/>
                </a:lnSpc>
              </a:pPr>
              <a:r>
                <a:rPr lang="zh-CN" altLang="en-US" sz="1200" dirty="0">
                  <a:solidFill>
                    <a:schemeClr val="bg1">
                      <a:lumMod val="50000"/>
                    </a:schemeClr>
                  </a:solidFill>
                  <a:cs typeface="+mn-ea"/>
                  <a:sym typeface="+mn-lt"/>
                </a:rPr>
                <a:t>单击添加标题文本单击添加标题文本单击添加标题文本。</a:t>
              </a:r>
              <a:endParaRPr lang="zh-CN" altLang="en-US" sz="1200" dirty="0">
                <a:solidFill>
                  <a:schemeClr val="bg1">
                    <a:lumMod val="50000"/>
                  </a:schemeClr>
                </a:solidFill>
                <a:cs typeface="+mn-ea"/>
                <a:sym typeface="+mn-lt"/>
              </a:endParaRPr>
            </a:p>
          </p:txBody>
        </p:sp>
      </p:grpSp>
      <p:grpSp>
        <p:nvGrpSpPr>
          <p:cNvPr id="37" name="组合 36"/>
          <p:cNvGrpSpPr/>
          <p:nvPr/>
        </p:nvGrpSpPr>
        <p:grpSpPr>
          <a:xfrm>
            <a:off x="2927745" y="1939810"/>
            <a:ext cx="1662844" cy="2160248"/>
            <a:chOff x="2927745" y="1939810"/>
            <a:chExt cx="1662844" cy="2160248"/>
          </a:xfrm>
        </p:grpSpPr>
        <p:grpSp>
          <p:nvGrpSpPr>
            <p:cNvPr id="38" name="组合 37"/>
            <p:cNvGrpSpPr/>
            <p:nvPr/>
          </p:nvGrpSpPr>
          <p:grpSpPr>
            <a:xfrm>
              <a:off x="2927745" y="1939810"/>
              <a:ext cx="1662844" cy="2160248"/>
              <a:chOff x="3446157" y="1908877"/>
              <a:chExt cx="3587723" cy="4660916"/>
            </a:xfrm>
          </p:grpSpPr>
          <p:sp>
            <p:nvSpPr>
              <p:cNvPr id="44" name="圆角矩形 47"/>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400">
                  <a:defRPr/>
                </a:pPr>
                <a:endParaRPr lang="zh-CN" altLang="en-US" sz="1350" kern="0" dirty="0">
                  <a:solidFill>
                    <a:prstClr val="white"/>
                  </a:solidFill>
                  <a:cs typeface="+mn-ea"/>
                  <a:sym typeface="+mn-lt"/>
                </a:endParaRPr>
              </a:p>
            </p:txBody>
          </p:sp>
          <p:sp>
            <p:nvSpPr>
              <p:cNvPr id="45" name="Freeform 5"/>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pPr defTabSz="914400">
                  <a:defRPr/>
                </a:pPr>
                <a:endParaRPr lang="zh-CN" altLang="en-US" sz="1350" kern="0" dirty="0">
                  <a:solidFill>
                    <a:prstClr val="black"/>
                  </a:solidFill>
                  <a:cs typeface="+mn-ea"/>
                  <a:sym typeface="+mn-lt"/>
                </a:endParaRPr>
              </a:p>
            </p:txBody>
          </p:sp>
          <p:sp>
            <p:nvSpPr>
              <p:cNvPr id="46" name="圆角矩形 49"/>
              <p:cNvSpPr/>
              <p:nvPr/>
            </p:nvSpPr>
            <p:spPr>
              <a:xfrm rot="2760000">
                <a:off x="3358628" y="2852802"/>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400">
                  <a:defRPr/>
                </a:pPr>
                <a:endParaRPr lang="zh-CN" altLang="en-US" sz="1350" kern="0" dirty="0">
                  <a:solidFill>
                    <a:prstClr val="white"/>
                  </a:solidFill>
                  <a:cs typeface="+mn-ea"/>
                  <a:sym typeface="+mn-lt"/>
                </a:endParaRPr>
              </a:p>
            </p:txBody>
          </p:sp>
          <p:sp>
            <p:nvSpPr>
              <p:cNvPr id="47" name="Freeform 5"/>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25400">
                <a:no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pPr defTabSz="914400">
                  <a:defRPr/>
                </a:pPr>
                <a:endParaRPr lang="zh-CN" altLang="en-US" sz="1350" kern="0" dirty="0">
                  <a:solidFill>
                    <a:prstClr val="black"/>
                  </a:solidFill>
                  <a:cs typeface="+mn-ea"/>
                  <a:sym typeface="+mn-lt"/>
                </a:endParaRPr>
              </a:p>
            </p:txBody>
          </p:sp>
        </p:grpSp>
        <p:grpSp>
          <p:nvGrpSpPr>
            <p:cNvPr id="39" name="Group 4"/>
            <p:cNvGrpSpPr>
              <a:grpSpLocks noChangeAspect="1"/>
            </p:cNvGrpSpPr>
            <p:nvPr/>
          </p:nvGrpSpPr>
          <p:grpSpPr bwMode="auto">
            <a:xfrm>
              <a:off x="3256774" y="2379798"/>
              <a:ext cx="420587" cy="492879"/>
              <a:chOff x="1776" y="1776"/>
              <a:chExt cx="64" cy="75"/>
            </a:xfrm>
            <a:solidFill>
              <a:schemeClr val="bg1"/>
            </a:solidFill>
          </p:grpSpPr>
          <p:sp>
            <p:nvSpPr>
              <p:cNvPr id="40" name="Freeform 5"/>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41" name="Freeform 6"/>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42" name="Freeform 7"/>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43" name="Freeform 8"/>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grpSp>
      </p:grpSp>
      <p:grpSp>
        <p:nvGrpSpPr>
          <p:cNvPr id="48" name="组合 47"/>
          <p:cNvGrpSpPr/>
          <p:nvPr/>
        </p:nvGrpSpPr>
        <p:grpSpPr>
          <a:xfrm>
            <a:off x="7893445" y="4048010"/>
            <a:ext cx="1662844" cy="2160248"/>
            <a:chOff x="7893445" y="4048010"/>
            <a:chExt cx="1662844" cy="2160248"/>
          </a:xfrm>
        </p:grpSpPr>
        <p:grpSp>
          <p:nvGrpSpPr>
            <p:cNvPr id="49" name="组合 48"/>
            <p:cNvGrpSpPr/>
            <p:nvPr/>
          </p:nvGrpSpPr>
          <p:grpSpPr>
            <a:xfrm>
              <a:off x="7893445" y="4048010"/>
              <a:ext cx="1662844" cy="2160248"/>
              <a:chOff x="3446157" y="1908877"/>
              <a:chExt cx="3587723" cy="4660916"/>
            </a:xfrm>
          </p:grpSpPr>
          <p:sp>
            <p:nvSpPr>
              <p:cNvPr id="56" name="圆角矩形 12"/>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400">
                  <a:defRPr/>
                </a:pPr>
                <a:endParaRPr lang="zh-CN" altLang="en-US" sz="1350" kern="0" dirty="0">
                  <a:solidFill>
                    <a:prstClr val="white"/>
                  </a:solidFill>
                  <a:cs typeface="+mn-ea"/>
                  <a:sym typeface="+mn-lt"/>
                </a:endParaRPr>
              </a:p>
            </p:txBody>
          </p:sp>
          <p:sp>
            <p:nvSpPr>
              <p:cNvPr id="57" name="Freeform 5"/>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pPr defTabSz="914400">
                  <a:defRPr/>
                </a:pPr>
                <a:endParaRPr lang="zh-CN" altLang="en-US" sz="1350" kern="0" dirty="0">
                  <a:solidFill>
                    <a:prstClr val="black"/>
                  </a:solidFill>
                  <a:cs typeface="+mn-ea"/>
                  <a:sym typeface="+mn-lt"/>
                </a:endParaRPr>
              </a:p>
            </p:txBody>
          </p:sp>
          <p:sp>
            <p:nvSpPr>
              <p:cNvPr id="58" name="圆角矩形 14"/>
              <p:cNvSpPr/>
              <p:nvPr/>
            </p:nvSpPr>
            <p:spPr>
              <a:xfrm rot="2760000">
                <a:off x="3358628" y="2852802"/>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400">
                  <a:defRPr/>
                </a:pPr>
                <a:endParaRPr lang="zh-CN" altLang="en-US" sz="1350" kern="0" dirty="0">
                  <a:solidFill>
                    <a:prstClr val="white"/>
                  </a:solidFill>
                  <a:cs typeface="+mn-ea"/>
                  <a:sym typeface="+mn-lt"/>
                </a:endParaRPr>
              </a:p>
            </p:txBody>
          </p:sp>
          <p:sp>
            <p:nvSpPr>
              <p:cNvPr id="59" name="Freeform 5"/>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25400">
                <a:no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pPr defTabSz="914400">
                  <a:defRPr/>
                </a:pPr>
                <a:endParaRPr lang="zh-CN" altLang="en-US" sz="1350" kern="0" dirty="0">
                  <a:solidFill>
                    <a:prstClr val="black"/>
                  </a:solidFill>
                  <a:cs typeface="+mn-ea"/>
                  <a:sym typeface="+mn-lt"/>
                </a:endParaRPr>
              </a:p>
            </p:txBody>
          </p:sp>
        </p:grpSp>
        <p:grpSp>
          <p:nvGrpSpPr>
            <p:cNvPr id="50" name="Group 18"/>
            <p:cNvGrpSpPr>
              <a:grpSpLocks noChangeAspect="1"/>
            </p:cNvGrpSpPr>
            <p:nvPr/>
          </p:nvGrpSpPr>
          <p:grpSpPr bwMode="auto">
            <a:xfrm>
              <a:off x="8257297" y="4535426"/>
              <a:ext cx="427141" cy="398016"/>
              <a:chOff x="3802" y="2858"/>
              <a:chExt cx="616" cy="574"/>
            </a:xfrm>
            <a:solidFill>
              <a:schemeClr val="bg1"/>
            </a:solidFill>
          </p:grpSpPr>
          <p:sp>
            <p:nvSpPr>
              <p:cNvPr id="51"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52"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53"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54"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55"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grpSp>
      </p:grpSp>
      <p:grpSp>
        <p:nvGrpSpPr>
          <p:cNvPr id="60" name="组合 59"/>
          <p:cNvGrpSpPr/>
          <p:nvPr/>
        </p:nvGrpSpPr>
        <p:grpSpPr>
          <a:xfrm>
            <a:off x="2927745" y="4048010"/>
            <a:ext cx="1662844" cy="2160248"/>
            <a:chOff x="2927745" y="4048010"/>
            <a:chExt cx="1662844" cy="2160248"/>
          </a:xfrm>
        </p:grpSpPr>
        <p:grpSp>
          <p:nvGrpSpPr>
            <p:cNvPr id="61" name="组合 60"/>
            <p:cNvGrpSpPr/>
            <p:nvPr/>
          </p:nvGrpSpPr>
          <p:grpSpPr>
            <a:xfrm>
              <a:off x="2927745" y="4048010"/>
              <a:ext cx="1662844" cy="2160248"/>
              <a:chOff x="3446157" y="1908877"/>
              <a:chExt cx="3587723" cy="4660916"/>
            </a:xfrm>
          </p:grpSpPr>
          <p:sp>
            <p:nvSpPr>
              <p:cNvPr id="65" name="圆角矩形 7"/>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400">
                  <a:defRPr/>
                </a:pPr>
                <a:endParaRPr lang="zh-CN" altLang="en-US" sz="1350" kern="0" dirty="0">
                  <a:solidFill>
                    <a:prstClr val="white"/>
                  </a:solidFill>
                  <a:cs typeface="+mn-ea"/>
                  <a:sym typeface="+mn-lt"/>
                </a:endParaRPr>
              </a:p>
            </p:txBody>
          </p:sp>
          <p:sp>
            <p:nvSpPr>
              <p:cNvPr id="66" name="Freeform 5"/>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pPr defTabSz="914400">
                  <a:defRPr/>
                </a:pPr>
                <a:endParaRPr lang="zh-CN" altLang="en-US" sz="1350" kern="0" dirty="0">
                  <a:solidFill>
                    <a:prstClr val="black"/>
                  </a:solidFill>
                  <a:cs typeface="+mn-ea"/>
                  <a:sym typeface="+mn-lt"/>
                </a:endParaRPr>
              </a:p>
            </p:txBody>
          </p:sp>
          <p:sp>
            <p:nvSpPr>
              <p:cNvPr id="67" name="圆角矩形 9"/>
              <p:cNvSpPr/>
              <p:nvPr/>
            </p:nvSpPr>
            <p:spPr>
              <a:xfrm rot="2760000">
                <a:off x="3358628" y="2852802"/>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400">
                  <a:defRPr/>
                </a:pPr>
                <a:endParaRPr lang="zh-CN" altLang="en-US" sz="1350" kern="0" dirty="0">
                  <a:solidFill>
                    <a:prstClr val="white"/>
                  </a:solidFill>
                  <a:cs typeface="+mn-ea"/>
                  <a:sym typeface="+mn-lt"/>
                </a:endParaRPr>
              </a:p>
            </p:txBody>
          </p:sp>
          <p:sp>
            <p:nvSpPr>
              <p:cNvPr id="68" name="Freeform 5"/>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25400">
                <a:no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pPr defTabSz="914400">
                  <a:defRPr/>
                </a:pPr>
                <a:endParaRPr lang="zh-CN" altLang="en-US" sz="1350" kern="0" dirty="0">
                  <a:solidFill>
                    <a:prstClr val="black"/>
                  </a:solidFill>
                  <a:cs typeface="+mn-ea"/>
                  <a:sym typeface="+mn-lt"/>
                </a:endParaRPr>
              </a:p>
            </p:txBody>
          </p:sp>
        </p:grpSp>
        <p:grpSp>
          <p:nvGrpSpPr>
            <p:cNvPr id="62" name="Group 13"/>
            <p:cNvGrpSpPr>
              <a:grpSpLocks noChangeAspect="1"/>
            </p:cNvGrpSpPr>
            <p:nvPr/>
          </p:nvGrpSpPr>
          <p:grpSpPr bwMode="auto">
            <a:xfrm>
              <a:off x="3210622" y="4473666"/>
              <a:ext cx="512891" cy="521540"/>
              <a:chOff x="2426" y="2745"/>
              <a:chExt cx="593" cy="603"/>
            </a:xfrm>
            <a:solidFill>
              <a:schemeClr val="bg1"/>
            </a:solidFill>
          </p:grpSpPr>
          <p:sp>
            <p:nvSpPr>
              <p:cNvPr id="63" name="Freeform 14"/>
              <p:cNvSpPr/>
              <p:nvPr/>
            </p:nvSpPr>
            <p:spPr bwMode="auto">
              <a:xfrm>
                <a:off x="2442" y="2772"/>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64" name="Freeform 15"/>
              <p:cNvSpPr>
                <a:spLocks noEditPoints="1"/>
              </p:cNvSpPr>
              <p:nvPr/>
            </p:nvSpPr>
            <p:spPr bwMode="auto">
              <a:xfrm>
                <a:off x="2426" y="2745"/>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grpSp>
      </p:grpSp>
      <p:grpSp>
        <p:nvGrpSpPr>
          <p:cNvPr id="69" name="组合 68"/>
          <p:cNvGrpSpPr/>
          <p:nvPr/>
        </p:nvGrpSpPr>
        <p:grpSpPr>
          <a:xfrm>
            <a:off x="7963135" y="1956542"/>
            <a:ext cx="1662844" cy="2160248"/>
            <a:chOff x="7963135" y="1956542"/>
            <a:chExt cx="1662844" cy="2160248"/>
          </a:xfrm>
        </p:grpSpPr>
        <p:grpSp>
          <p:nvGrpSpPr>
            <p:cNvPr id="70" name="组合 69"/>
            <p:cNvGrpSpPr/>
            <p:nvPr/>
          </p:nvGrpSpPr>
          <p:grpSpPr>
            <a:xfrm>
              <a:off x="7963135" y="1956542"/>
              <a:ext cx="1662844" cy="2160248"/>
              <a:chOff x="3446157" y="1908877"/>
              <a:chExt cx="3587723" cy="4660916"/>
            </a:xfrm>
          </p:grpSpPr>
          <p:sp>
            <p:nvSpPr>
              <p:cNvPr id="76" name="圆角矩形 52"/>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400">
                  <a:defRPr/>
                </a:pPr>
                <a:endParaRPr lang="zh-CN" altLang="en-US" sz="1350" kern="0" dirty="0">
                  <a:solidFill>
                    <a:prstClr val="white"/>
                  </a:solidFill>
                  <a:cs typeface="+mn-ea"/>
                  <a:sym typeface="+mn-lt"/>
                </a:endParaRPr>
              </a:p>
            </p:txBody>
          </p:sp>
          <p:sp>
            <p:nvSpPr>
              <p:cNvPr id="77" name="Freeform 5"/>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pPr defTabSz="914400">
                  <a:defRPr/>
                </a:pPr>
                <a:endParaRPr lang="zh-CN" altLang="en-US" sz="1350" kern="0" dirty="0">
                  <a:solidFill>
                    <a:prstClr val="black"/>
                  </a:solidFill>
                  <a:cs typeface="+mn-ea"/>
                  <a:sym typeface="+mn-lt"/>
                </a:endParaRPr>
              </a:p>
            </p:txBody>
          </p:sp>
          <p:sp>
            <p:nvSpPr>
              <p:cNvPr id="78" name="圆角矩形 54"/>
              <p:cNvSpPr/>
              <p:nvPr/>
            </p:nvSpPr>
            <p:spPr>
              <a:xfrm rot="18840000" flipV="1">
                <a:off x="3358627" y="2852801"/>
                <a:ext cx="3953507" cy="2592562"/>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400">
                  <a:defRPr/>
                </a:pPr>
                <a:endParaRPr lang="zh-CN" altLang="en-US" sz="1350" kern="0" dirty="0">
                  <a:solidFill>
                    <a:prstClr val="white"/>
                  </a:solidFill>
                  <a:cs typeface="+mn-ea"/>
                  <a:sym typeface="+mn-lt"/>
                </a:endParaRPr>
              </a:p>
            </p:txBody>
          </p:sp>
          <p:sp>
            <p:nvSpPr>
              <p:cNvPr id="79" name="Freeform 5"/>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25400">
                <a:no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pPr defTabSz="914400">
                  <a:defRPr/>
                </a:pPr>
                <a:endParaRPr lang="zh-CN" altLang="en-US" sz="1350" kern="0" dirty="0">
                  <a:solidFill>
                    <a:prstClr val="black"/>
                  </a:solidFill>
                  <a:cs typeface="+mn-ea"/>
                  <a:sym typeface="+mn-lt"/>
                </a:endParaRPr>
              </a:p>
            </p:txBody>
          </p:sp>
        </p:grpSp>
        <p:grpSp>
          <p:nvGrpSpPr>
            <p:cNvPr id="71" name="组合 70"/>
            <p:cNvGrpSpPr/>
            <p:nvPr/>
          </p:nvGrpSpPr>
          <p:grpSpPr>
            <a:xfrm>
              <a:off x="8250494" y="2386414"/>
              <a:ext cx="440749" cy="479640"/>
              <a:chOff x="4873628" y="1965320"/>
              <a:chExt cx="269874" cy="293687"/>
            </a:xfrm>
            <a:solidFill>
              <a:schemeClr val="bg1"/>
            </a:solidFill>
          </p:grpSpPr>
          <p:sp>
            <p:nvSpPr>
              <p:cNvPr id="72" name="Freeform 502"/>
              <p:cNvSpPr/>
              <p:nvPr/>
            </p:nvSpPr>
            <p:spPr bwMode="auto">
              <a:xfrm>
                <a:off x="4873628" y="2127243"/>
                <a:ext cx="112713" cy="131762"/>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73" name="Freeform 503"/>
              <p:cNvSpPr/>
              <p:nvPr/>
            </p:nvSpPr>
            <p:spPr bwMode="auto">
              <a:xfrm>
                <a:off x="4884746" y="1973256"/>
                <a:ext cx="41275" cy="146049"/>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74" name="Freeform 504"/>
              <p:cNvSpPr/>
              <p:nvPr/>
            </p:nvSpPr>
            <p:spPr bwMode="auto">
              <a:xfrm>
                <a:off x="4940314" y="1965320"/>
                <a:ext cx="177801" cy="293687"/>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75"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grpSp>
      </p:grpSp>
      <p:grpSp>
        <p:nvGrpSpPr>
          <p:cNvPr id="80" name="组合 79"/>
          <p:cNvGrpSpPr/>
          <p:nvPr/>
        </p:nvGrpSpPr>
        <p:grpSpPr>
          <a:xfrm>
            <a:off x="9120176" y="4329983"/>
            <a:ext cx="2335977" cy="921249"/>
            <a:chOff x="3457192" y="3881040"/>
            <a:chExt cx="1498966" cy="921247"/>
          </a:xfrm>
        </p:grpSpPr>
        <p:sp>
          <p:nvSpPr>
            <p:cNvPr id="81" name="文本框 80"/>
            <p:cNvSpPr txBox="1"/>
            <p:nvPr/>
          </p:nvSpPr>
          <p:spPr>
            <a:xfrm>
              <a:off x="3457511" y="3881040"/>
              <a:ext cx="1498647" cy="369331"/>
            </a:xfrm>
            <a:prstGeom prst="rect">
              <a:avLst/>
            </a:prstGeom>
            <a:noFill/>
          </p:spPr>
          <p:txBody>
            <a:bodyPr wrap="square" rtlCol="0">
              <a:spAutoFit/>
            </a:bodyPr>
            <a:lstStyle/>
            <a:p>
              <a:pPr>
                <a:defRPr/>
              </a:pPr>
              <a:r>
                <a:rPr lang="zh-CN" altLang="en-US" b="1" kern="0" dirty="0">
                  <a:solidFill>
                    <a:schemeClr val="tx1">
                      <a:lumMod val="75000"/>
                      <a:lumOff val="25000"/>
                    </a:schemeClr>
                  </a:solidFill>
                  <a:cs typeface="+mn-ea"/>
                  <a:sym typeface="+mn-lt"/>
                </a:rPr>
                <a:t>在此添加标题</a:t>
              </a:r>
              <a:endParaRPr lang="zh-CN" altLang="en-US" b="1" kern="0" dirty="0">
                <a:solidFill>
                  <a:schemeClr val="tx1">
                    <a:lumMod val="75000"/>
                    <a:lumOff val="25000"/>
                  </a:schemeClr>
                </a:solidFill>
                <a:cs typeface="+mn-ea"/>
                <a:sym typeface="+mn-lt"/>
              </a:endParaRPr>
            </a:p>
          </p:txBody>
        </p:sp>
        <p:sp>
          <p:nvSpPr>
            <p:cNvPr id="82" name="文本框 81"/>
            <p:cNvSpPr txBox="1"/>
            <p:nvPr/>
          </p:nvSpPr>
          <p:spPr>
            <a:xfrm>
              <a:off x="3457192" y="4188594"/>
              <a:ext cx="1398251" cy="613693"/>
            </a:xfrm>
            <a:prstGeom prst="rect">
              <a:avLst/>
            </a:prstGeom>
            <a:noFill/>
          </p:spPr>
          <p:txBody>
            <a:bodyPr wrap="square" rtlCol="0">
              <a:spAutoFit/>
            </a:bodyPr>
            <a:lstStyle/>
            <a:p>
              <a:pPr algn="just" defTabSz="914400">
                <a:lnSpc>
                  <a:spcPct val="150000"/>
                </a:lnSpc>
              </a:pPr>
              <a:r>
                <a:rPr lang="zh-CN" altLang="en-US" sz="1200" dirty="0">
                  <a:solidFill>
                    <a:schemeClr val="bg1">
                      <a:lumMod val="50000"/>
                    </a:schemeClr>
                  </a:solidFill>
                  <a:cs typeface="+mn-ea"/>
                  <a:sym typeface="+mn-lt"/>
                </a:rPr>
                <a:t>单击添加标题文本单击添加标题文本单击添加标题文本。</a:t>
              </a:r>
              <a:endParaRPr lang="zh-CN" altLang="en-US" sz="1200" dirty="0">
                <a:solidFill>
                  <a:schemeClr val="bg1">
                    <a:lumMod val="50000"/>
                  </a:schemeClr>
                </a:solidFill>
                <a:cs typeface="+mn-ea"/>
                <a:sym typeface="+mn-lt"/>
              </a:endParaRPr>
            </a:p>
          </p:txBody>
        </p:sp>
      </p:grpSp>
      <p:grpSp>
        <p:nvGrpSpPr>
          <p:cNvPr id="83" name="组合 82"/>
          <p:cNvGrpSpPr/>
          <p:nvPr/>
        </p:nvGrpSpPr>
        <p:grpSpPr>
          <a:xfrm>
            <a:off x="623954" y="2140619"/>
            <a:ext cx="2990347" cy="921248"/>
            <a:chOff x="3473911" y="3881040"/>
            <a:chExt cx="1918867" cy="921247"/>
          </a:xfrm>
        </p:grpSpPr>
        <p:sp>
          <p:nvSpPr>
            <p:cNvPr id="84" name="文本框 83"/>
            <p:cNvSpPr txBox="1"/>
            <p:nvPr/>
          </p:nvSpPr>
          <p:spPr>
            <a:xfrm>
              <a:off x="3894131" y="3881040"/>
              <a:ext cx="1498647" cy="369331"/>
            </a:xfrm>
            <a:prstGeom prst="rect">
              <a:avLst/>
            </a:prstGeom>
            <a:noFill/>
          </p:spPr>
          <p:txBody>
            <a:bodyPr wrap="square" rtlCol="0">
              <a:spAutoFit/>
            </a:bodyPr>
            <a:lstStyle/>
            <a:p>
              <a:pPr>
                <a:defRPr/>
              </a:pPr>
              <a:r>
                <a:rPr lang="zh-CN" altLang="en-US" b="1" kern="0" dirty="0">
                  <a:solidFill>
                    <a:schemeClr val="tx1">
                      <a:lumMod val="75000"/>
                      <a:lumOff val="25000"/>
                    </a:schemeClr>
                  </a:solidFill>
                  <a:cs typeface="+mn-ea"/>
                  <a:sym typeface="+mn-lt"/>
                </a:rPr>
                <a:t>在此添加标题</a:t>
              </a:r>
              <a:endParaRPr lang="zh-CN" altLang="en-US" b="1" kern="0" dirty="0">
                <a:solidFill>
                  <a:schemeClr val="tx1">
                    <a:lumMod val="75000"/>
                    <a:lumOff val="25000"/>
                  </a:schemeClr>
                </a:solidFill>
                <a:cs typeface="+mn-ea"/>
                <a:sym typeface="+mn-lt"/>
              </a:endParaRPr>
            </a:p>
          </p:txBody>
        </p:sp>
        <p:sp>
          <p:nvSpPr>
            <p:cNvPr id="85" name="文本框 84"/>
            <p:cNvSpPr txBox="1"/>
            <p:nvPr/>
          </p:nvSpPr>
          <p:spPr>
            <a:xfrm>
              <a:off x="3473911" y="4188594"/>
              <a:ext cx="1398251" cy="613693"/>
            </a:xfrm>
            <a:prstGeom prst="rect">
              <a:avLst/>
            </a:prstGeom>
            <a:noFill/>
          </p:spPr>
          <p:txBody>
            <a:bodyPr wrap="square" rtlCol="0">
              <a:spAutoFit/>
            </a:bodyPr>
            <a:lstStyle/>
            <a:p>
              <a:pPr algn="r" defTabSz="914400">
                <a:lnSpc>
                  <a:spcPct val="150000"/>
                </a:lnSpc>
              </a:pPr>
              <a:r>
                <a:rPr lang="zh-CN" altLang="en-US" sz="1200" dirty="0">
                  <a:solidFill>
                    <a:schemeClr val="bg1">
                      <a:lumMod val="50000"/>
                    </a:schemeClr>
                  </a:solidFill>
                  <a:cs typeface="+mn-ea"/>
                  <a:sym typeface="+mn-lt"/>
                </a:rPr>
                <a:t>单击添加标题文本单击添加标题文本单击添加标题文本。</a:t>
              </a:r>
              <a:endParaRPr lang="zh-CN" altLang="en-US" sz="1200" dirty="0">
                <a:solidFill>
                  <a:schemeClr val="bg1">
                    <a:lumMod val="50000"/>
                  </a:schemeClr>
                </a:solidFill>
                <a:cs typeface="+mn-ea"/>
                <a:sym typeface="+mn-lt"/>
              </a:endParaRPr>
            </a:p>
          </p:txBody>
        </p:sp>
      </p:grpSp>
      <p:grpSp>
        <p:nvGrpSpPr>
          <p:cNvPr id="86" name="组合 85"/>
          <p:cNvGrpSpPr/>
          <p:nvPr/>
        </p:nvGrpSpPr>
        <p:grpSpPr>
          <a:xfrm>
            <a:off x="623954" y="4247173"/>
            <a:ext cx="2990347" cy="921249"/>
            <a:chOff x="3473911" y="3881040"/>
            <a:chExt cx="1918867" cy="921247"/>
          </a:xfrm>
        </p:grpSpPr>
        <p:sp>
          <p:nvSpPr>
            <p:cNvPr id="87" name="文本框 86"/>
            <p:cNvSpPr txBox="1"/>
            <p:nvPr/>
          </p:nvSpPr>
          <p:spPr>
            <a:xfrm>
              <a:off x="3894131" y="3881040"/>
              <a:ext cx="1498647" cy="369331"/>
            </a:xfrm>
            <a:prstGeom prst="rect">
              <a:avLst/>
            </a:prstGeom>
            <a:noFill/>
          </p:spPr>
          <p:txBody>
            <a:bodyPr wrap="square" rtlCol="0">
              <a:spAutoFit/>
            </a:bodyPr>
            <a:lstStyle/>
            <a:p>
              <a:pPr>
                <a:defRPr/>
              </a:pPr>
              <a:r>
                <a:rPr lang="zh-CN" altLang="en-US" b="1" kern="0" dirty="0">
                  <a:solidFill>
                    <a:schemeClr val="tx1">
                      <a:lumMod val="75000"/>
                      <a:lumOff val="25000"/>
                    </a:schemeClr>
                  </a:solidFill>
                  <a:cs typeface="+mn-ea"/>
                  <a:sym typeface="+mn-lt"/>
                </a:rPr>
                <a:t>在此添加标题</a:t>
              </a:r>
              <a:endParaRPr lang="zh-CN" altLang="en-US" b="1" kern="0" dirty="0">
                <a:solidFill>
                  <a:schemeClr val="tx1">
                    <a:lumMod val="75000"/>
                    <a:lumOff val="25000"/>
                  </a:schemeClr>
                </a:solidFill>
                <a:cs typeface="+mn-ea"/>
                <a:sym typeface="+mn-lt"/>
              </a:endParaRPr>
            </a:p>
          </p:txBody>
        </p:sp>
        <p:sp>
          <p:nvSpPr>
            <p:cNvPr id="88" name="文本框 87"/>
            <p:cNvSpPr txBox="1"/>
            <p:nvPr/>
          </p:nvSpPr>
          <p:spPr>
            <a:xfrm>
              <a:off x="3473911" y="4188594"/>
              <a:ext cx="1398251" cy="613693"/>
            </a:xfrm>
            <a:prstGeom prst="rect">
              <a:avLst/>
            </a:prstGeom>
            <a:noFill/>
          </p:spPr>
          <p:txBody>
            <a:bodyPr wrap="square" rtlCol="0">
              <a:spAutoFit/>
            </a:bodyPr>
            <a:lstStyle/>
            <a:p>
              <a:pPr algn="r" defTabSz="914400">
                <a:lnSpc>
                  <a:spcPct val="150000"/>
                </a:lnSpc>
              </a:pPr>
              <a:r>
                <a:rPr lang="zh-CN" altLang="en-US" sz="1200" dirty="0">
                  <a:solidFill>
                    <a:schemeClr val="bg1">
                      <a:lumMod val="50000"/>
                    </a:schemeClr>
                  </a:solidFill>
                  <a:cs typeface="+mn-ea"/>
                  <a:sym typeface="+mn-lt"/>
                </a:rPr>
                <a:t>单击添加标题文本单击添加标题文本单击添加标题文本。</a:t>
              </a:r>
              <a:endParaRPr lang="zh-CN" altLang="en-US" sz="1200" dirty="0">
                <a:solidFill>
                  <a:schemeClr val="bg1">
                    <a:lumMod val="50000"/>
                  </a:schemeClr>
                </a:solidFill>
                <a:cs typeface="+mn-ea"/>
                <a:sym typeface="+mn-lt"/>
              </a:endParaRPr>
            </a:p>
          </p:txBody>
        </p:sp>
      </p:grpSp>
      <p:sp>
        <p:nvSpPr>
          <p:cNvPr id="89" name="文本框 88"/>
          <p:cNvSpPr txBox="1"/>
          <p:nvPr/>
        </p:nvSpPr>
        <p:spPr>
          <a:xfrm>
            <a:off x="1214021" y="329922"/>
            <a:ext cx="2339102"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课题来源分析</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700"/>
                                        <p:tgtEl>
                                          <p:spTgt spid="10"/>
                                        </p:tgtEl>
                                      </p:cBhvr>
                                    </p:animEffect>
                                    <p:anim calcmode="lin" valueType="num">
                                      <p:cBhvr>
                                        <p:cTn id="14" dur="700" fill="hold"/>
                                        <p:tgtEl>
                                          <p:spTgt spid="10"/>
                                        </p:tgtEl>
                                        <p:attrNameLst>
                                          <p:attrName>ppt_x</p:attrName>
                                        </p:attrNameLst>
                                      </p:cBhvr>
                                      <p:tavLst>
                                        <p:tav tm="0">
                                          <p:val>
                                            <p:strVal val="#ppt_x"/>
                                          </p:val>
                                        </p:tav>
                                        <p:tav tm="100000">
                                          <p:val>
                                            <p:strVal val="#ppt_x"/>
                                          </p:val>
                                        </p:tav>
                                      </p:tavLst>
                                    </p:anim>
                                    <p:anim calcmode="lin" valueType="num">
                                      <p:cBhvr>
                                        <p:cTn id="15" dur="7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8" presetClass="emph" presetSubtype="0" fill="hold" nodeType="withEffect">
                                  <p:stCondLst>
                                    <p:cond delay="0"/>
                                  </p:stCondLst>
                                  <p:childTnLst>
                                    <p:animRot by="21600000">
                                      <p:cBhvr>
                                        <p:cTn id="27" dur="2100" fill="hold"/>
                                        <p:tgtEl>
                                          <p:spTgt spid="29"/>
                                        </p:tgtEl>
                                        <p:attrNameLst>
                                          <p:attrName>r</p:attrName>
                                        </p:attrNameLst>
                                      </p:cBhvr>
                                    </p:animRot>
                                  </p:childTnLst>
                                </p:cTn>
                              </p:par>
                              <p:par>
                                <p:cTn id="28" presetID="8" presetClass="emph" presetSubtype="0" fill="hold" grpId="1" nodeType="withEffect">
                                  <p:stCondLst>
                                    <p:cond delay="0"/>
                                  </p:stCondLst>
                                  <p:childTnLst>
                                    <p:animRot by="21600000">
                                      <p:cBhvr>
                                        <p:cTn id="29" dur="2100" fill="hold"/>
                                        <p:tgtEl>
                                          <p:spTgt spid="27"/>
                                        </p:tgtEl>
                                        <p:attrNameLst>
                                          <p:attrName>r</p:attrName>
                                        </p:attrNameLst>
                                      </p:cBhvr>
                                    </p:animRot>
                                  </p:childTnLst>
                                </p:cTn>
                              </p:par>
                              <p:par>
                                <p:cTn id="30" presetID="8" presetClass="emph" presetSubtype="0" fill="hold" grpId="1" nodeType="withEffect">
                                  <p:stCondLst>
                                    <p:cond delay="0"/>
                                  </p:stCondLst>
                                  <p:childTnLst>
                                    <p:animRot by="21600000">
                                      <p:cBhvr>
                                        <p:cTn id="31" dur="2100" fill="hold"/>
                                        <p:tgtEl>
                                          <p:spTgt spid="28"/>
                                        </p:tgtEl>
                                        <p:attrNameLst>
                                          <p:attrName>r</p:attrName>
                                        </p:attrNameLst>
                                      </p:cBhvr>
                                    </p:animRo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Effect transition="in" filter="fade">
                                      <p:cBhvr>
                                        <p:cTn id="37" dur="500"/>
                                        <p:tgtEl>
                                          <p:spTgt spid="37"/>
                                        </p:tgtEl>
                                      </p:cBhvr>
                                    </p:animEffect>
                                  </p:childTnLst>
                                </p:cTn>
                              </p:par>
                            </p:childTnLst>
                          </p:cTn>
                        </p:par>
                        <p:par>
                          <p:cTn id="38" fill="hold">
                            <p:stCondLst>
                              <p:cond delay="3000"/>
                            </p:stCondLst>
                            <p:childTnLst>
                              <p:par>
                                <p:cTn id="39" presetID="2" presetClass="entr" presetSubtype="8" fill="hold" nodeType="afterEffect">
                                  <p:stCondLst>
                                    <p:cond delay="0"/>
                                  </p:stCondLst>
                                  <p:childTnLst>
                                    <p:set>
                                      <p:cBhvr>
                                        <p:cTn id="40" dur="1" fill="hold">
                                          <p:stCondLst>
                                            <p:cond delay="0"/>
                                          </p:stCondLst>
                                        </p:cTn>
                                        <p:tgtEl>
                                          <p:spTgt spid="83"/>
                                        </p:tgtEl>
                                        <p:attrNameLst>
                                          <p:attrName>style.visibility</p:attrName>
                                        </p:attrNameLst>
                                      </p:cBhvr>
                                      <p:to>
                                        <p:strVal val="visible"/>
                                      </p:to>
                                    </p:set>
                                    <p:anim calcmode="lin" valueType="num">
                                      <p:cBhvr additive="base">
                                        <p:cTn id="41" dur="500" fill="hold"/>
                                        <p:tgtEl>
                                          <p:spTgt spid="83"/>
                                        </p:tgtEl>
                                        <p:attrNameLst>
                                          <p:attrName>ppt_x</p:attrName>
                                        </p:attrNameLst>
                                      </p:cBhvr>
                                      <p:tavLst>
                                        <p:tav tm="0">
                                          <p:val>
                                            <p:strVal val="0-#ppt_w/2"/>
                                          </p:val>
                                        </p:tav>
                                        <p:tav tm="100000">
                                          <p:val>
                                            <p:strVal val="#ppt_x"/>
                                          </p:val>
                                        </p:tav>
                                      </p:tavLst>
                                    </p:anim>
                                    <p:anim calcmode="lin" valueType="num">
                                      <p:cBhvr additive="base">
                                        <p:cTn id="42" dur="500" fill="hold"/>
                                        <p:tgtEl>
                                          <p:spTgt spid="83"/>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53" presetClass="entr" presetSubtype="16" fill="hold" nodeType="after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p:cTn id="46" dur="500" fill="hold"/>
                                        <p:tgtEl>
                                          <p:spTgt spid="69"/>
                                        </p:tgtEl>
                                        <p:attrNameLst>
                                          <p:attrName>ppt_w</p:attrName>
                                        </p:attrNameLst>
                                      </p:cBhvr>
                                      <p:tavLst>
                                        <p:tav tm="0">
                                          <p:val>
                                            <p:fltVal val="0"/>
                                          </p:val>
                                        </p:tav>
                                        <p:tav tm="100000">
                                          <p:val>
                                            <p:strVal val="#ppt_w"/>
                                          </p:val>
                                        </p:tav>
                                      </p:tavLst>
                                    </p:anim>
                                    <p:anim calcmode="lin" valueType="num">
                                      <p:cBhvr>
                                        <p:cTn id="47" dur="500" fill="hold"/>
                                        <p:tgtEl>
                                          <p:spTgt spid="69"/>
                                        </p:tgtEl>
                                        <p:attrNameLst>
                                          <p:attrName>ppt_h</p:attrName>
                                        </p:attrNameLst>
                                      </p:cBhvr>
                                      <p:tavLst>
                                        <p:tav tm="0">
                                          <p:val>
                                            <p:fltVal val="0"/>
                                          </p:val>
                                        </p:tav>
                                        <p:tav tm="100000">
                                          <p:val>
                                            <p:strVal val="#ppt_h"/>
                                          </p:val>
                                        </p:tav>
                                      </p:tavLst>
                                    </p:anim>
                                    <p:animEffect transition="in" filter="fade">
                                      <p:cBhvr>
                                        <p:cTn id="48" dur="500"/>
                                        <p:tgtEl>
                                          <p:spTgt spid="69"/>
                                        </p:tgtEl>
                                      </p:cBhvr>
                                    </p:animEffect>
                                  </p:childTnLst>
                                </p:cTn>
                              </p:par>
                            </p:childTnLst>
                          </p:cTn>
                        </p:par>
                        <p:par>
                          <p:cTn id="49" fill="hold">
                            <p:stCondLst>
                              <p:cond delay="4000"/>
                            </p:stCondLst>
                            <p:childTnLst>
                              <p:par>
                                <p:cTn id="50" presetID="2" presetClass="entr" presetSubtype="2" fill="hold" nodeType="after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additive="base">
                                        <p:cTn id="52" dur="500" fill="hold"/>
                                        <p:tgtEl>
                                          <p:spTgt spid="34"/>
                                        </p:tgtEl>
                                        <p:attrNameLst>
                                          <p:attrName>ppt_x</p:attrName>
                                        </p:attrNameLst>
                                      </p:cBhvr>
                                      <p:tavLst>
                                        <p:tav tm="0">
                                          <p:val>
                                            <p:strVal val="1+#ppt_w/2"/>
                                          </p:val>
                                        </p:tav>
                                        <p:tav tm="100000">
                                          <p:val>
                                            <p:strVal val="#ppt_x"/>
                                          </p:val>
                                        </p:tav>
                                      </p:tavLst>
                                    </p:anim>
                                    <p:anim calcmode="lin" valueType="num">
                                      <p:cBhvr additive="base">
                                        <p:cTn id="53" dur="500" fill="hold"/>
                                        <p:tgtEl>
                                          <p:spTgt spid="34"/>
                                        </p:tgtEl>
                                        <p:attrNameLst>
                                          <p:attrName>ppt_y</p:attrName>
                                        </p:attrNameLst>
                                      </p:cBhvr>
                                      <p:tavLst>
                                        <p:tav tm="0">
                                          <p:val>
                                            <p:strVal val="#ppt_y"/>
                                          </p:val>
                                        </p:tav>
                                        <p:tav tm="100000">
                                          <p:val>
                                            <p:strVal val="#ppt_y"/>
                                          </p:val>
                                        </p:tav>
                                      </p:tavLst>
                                    </p:anim>
                                  </p:childTnLst>
                                </p:cTn>
                              </p:par>
                            </p:childTnLst>
                          </p:cTn>
                        </p:par>
                        <p:par>
                          <p:cTn id="54" fill="hold">
                            <p:stCondLst>
                              <p:cond delay="4500"/>
                            </p:stCondLst>
                            <p:childTnLst>
                              <p:par>
                                <p:cTn id="55" presetID="53" presetClass="entr" presetSubtype="16" fill="hold" nodeType="afterEffect">
                                  <p:stCondLst>
                                    <p:cond delay="0"/>
                                  </p:stCondLst>
                                  <p:childTnLst>
                                    <p:set>
                                      <p:cBhvr>
                                        <p:cTn id="56" dur="1" fill="hold">
                                          <p:stCondLst>
                                            <p:cond delay="0"/>
                                          </p:stCondLst>
                                        </p:cTn>
                                        <p:tgtEl>
                                          <p:spTgt spid="60"/>
                                        </p:tgtEl>
                                        <p:attrNameLst>
                                          <p:attrName>style.visibility</p:attrName>
                                        </p:attrNameLst>
                                      </p:cBhvr>
                                      <p:to>
                                        <p:strVal val="visible"/>
                                      </p:to>
                                    </p:set>
                                    <p:anim calcmode="lin" valueType="num">
                                      <p:cBhvr>
                                        <p:cTn id="57" dur="500" fill="hold"/>
                                        <p:tgtEl>
                                          <p:spTgt spid="60"/>
                                        </p:tgtEl>
                                        <p:attrNameLst>
                                          <p:attrName>ppt_w</p:attrName>
                                        </p:attrNameLst>
                                      </p:cBhvr>
                                      <p:tavLst>
                                        <p:tav tm="0">
                                          <p:val>
                                            <p:fltVal val="0"/>
                                          </p:val>
                                        </p:tav>
                                        <p:tav tm="100000">
                                          <p:val>
                                            <p:strVal val="#ppt_w"/>
                                          </p:val>
                                        </p:tav>
                                      </p:tavLst>
                                    </p:anim>
                                    <p:anim calcmode="lin" valueType="num">
                                      <p:cBhvr>
                                        <p:cTn id="58" dur="500" fill="hold"/>
                                        <p:tgtEl>
                                          <p:spTgt spid="60"/>
                                        </p:tgtEl>
                                        <p:attrNameLst>
                                          <p:attrName>ppt_h</p:attrName>
                                        </p:attrNameLst>
                                      </p:cBhvr>
                                      <p:tavLst>
                                        <p:tav tm="0">
                                          <p:val>
                                            <p:fltVal val="0"/>
                                          </p:val>
                                        </p:tav>
                                        <p:tav tm="100000">
                                          <p:val>
                                            <p:strVal val="#ppt_h"/>
                                          </p:val>
                                        </p:tav>
                                      </p:tavLst>
                                    </p:anim>
                                    <p:animEffect transition="in" filter="fade">
                                      <p:cBhvr>
                                        <p:cTn id="59" dur="500"/>
                                        <p:tgtEl>
                                          <p:spTgt spid="60"/>
                                        </p:tgtEl>
                                      </p:cBhvr>
                                    </p:animEffect>
                                  </p:childTnLst>
                                </p:cTn>
                              </p:par>
                            </p:childTnLst>
                          </p:cTn>
                        </p:par>
                        <p:par>
                          <p:cTn id="60" fill="hold">
                            <p:stCondLst>
                              <p:cond delay="5000"/>
                            </p:stCondLst>
                            <p:childTnLst>
                              <p:par>
                                <p:cTn id="61" presetID="2" presetClass="entr" presetSubtype="8" fill="hold" nodeType="afterEffect">
                                  <p:stCondLst>
                                    <p:cond delay="0"/>
                                  </p:stCondLst>
                                  <p:childTnLst>
                                    <p:set>
                                      <p:cBhvr>
                                        <p:cTn id="62" dur="1" fill="hold">
                                          <p:stCondLst>
                                            <p:cond delay="0"/>
                                          </p:stCondLst>
                                        </p:cTn>
                                        <p:tgtEl>
                                          <p:spTgt spid="86"/>
                                        </p:tgtEl>
                                        <p:attrNameLst>
                                          <p:attrName>style.visibility</p:attrName>
                                        </p:attrNameLst>
                                      </p:cBhvr>
                                      <p:to>
                                        <p:strVal val="visible"/>
                                      </p:to>
                                    </p:set>
                                    <p:anim calcmode="lin" valueType="num">
                                      <p:cBhvr additive="base">
                                        <p:cTn id="63" dur="500" fill="hold"/>
                                        <p:tgtEl>
                                          <p:spTgt spid="86"/>
                                        </p:tgtEl>
                                        <p:attrNameLst>
                                          <p:attrName>ppt_x</p:attrName>
                                        </p:attrNameLst>
                                      </p:cBhvr>
                                      <p:tavLst>
                                        <p:tav tm="0">
                                          <p:val>
                                            <p:strVal val="0-#ppt_w/2"/>
                                          </p:val>
                                        </p:tav>
                                        <p:tav tm="100000">
                                          <p:val>
                                            <p:strVal val="#ppt_x"/>
                                          </p:val>
                                        </p:tav>
                                      </p:tavLst>
                                    </p:anim>
                                    <p:anim calcmode="lin" valueType="num">
                                      <p:cBhvr additive="base">
                                        <p:cTn id="64" dur="500" fill="hold"/>
                                        <p:tgtEl>
                                          <p:spTgt spid="86"/>
                                        </p:tgtEl>
                                        <p:attrNameLst>
                                          <p:attrName>ppt_y</p:attrName>
                                        </p:attrNameLst>
                                      </p:cBhvr>
                                      <p:tavLst>
                                        <p:tav tm="0">
                                          <p:val>
                                            <p:strVal val="#ppt_y"/>
                                          </p:val>
                                        </p:tav>
                                        <p:tav tm="100000">
                                          <p:val>
                                            <p:strVal val="#ppt_y"/>
                                          </p:val>
                                        </p:tav>
                                      </p:tavLst>
                                    </p:anim>
                                  </p:childTnLst>
                                </p:cTn>
                              </p:par>
                            </p:childTnLst>
                          </p:cTn>
                        </p:par>
                        <p:par>
                          <p:cTn id="65" fill="hold">
                            <p:stCondLst>
                              <p:cond delay="5500"/>
                            </p:stCondLst>
                            <p:childTnLst>
                              <p:par>
                                <p:cTn id="66" presetID="53" presetClass="entr" presetSubtype="16" fill="hold" nodeType="afterEffect">
                                  <p:stCondLst>
                                    <p:cond delay="0"/>
                                  </p:stCondLst>
                                  <p:childTnLst>
                                    <p:set>
                                      <p:cBhvr>
                                        <p:cTn id="67" dur="1" fill="hold">
                                          <p:stCondLst>
                                            <p:cond delay="0"/>
                                          </p:stCondLst>
                                        </p:cTn>
                                        <p:tgtEl>
                                          <p:spTgt spid="48"/>
                                        </p:tgtEl>
                                        <p:attrNameLst>
                                          <p:attrName>style.visibility</p:attrName>
                                        </p:attrNameLst>
                                      </p:cBhvr>
                                      <p:to>
                                        <p:strVal val="visible"/>
                                      </p:to>
                                    </p:set>
                                    <p:anim calcmode="lin" valueType="num">
                                      <p:cBhvr>
                                        <p:cTn id="68" dur="500" fill="hold"/>
                                        <p:tgtEl>
                                          <p:spTgt spid="48"/>
                                        </p:tgtEl>
                                        <p:attrNameLst>
                                          <p:attrName>ppt_w</p:attrName>
                                        </p:attrNameLst>
                                      </p:cBhvr>
                                      <p:tavLst>
                                        <p:tav tm="0">
                                          <p:val>
                                            <p:fltVal val="0"/>
                                          </p:val>
                                        </p:tav>
                                        <p:tav tm="100000">
                                          <p:val>
                                            <p:strVal val="#ppt_w"/>
                                          </p:val>
                                        </p:tav>
                                      </p:tavLst>
                                    </p:anim>
                                    <p:anim calcmode="lin" valueType="num">
                                      <p:cBhvr>
                                        <p:cTn id="69" dur="500" fill="hold"/>
                                        <p:tgtEl>
                                          <p:spTgt spid="48"/>
                                        </p:tgtEl>
                                        <p:attrNameLst>
                                          <p:attrName>ppt_h</p:attrName>
                                        </p:attrNameLst>
                                      </p:cBhvr>
                                      <p:tavLst>
                                        <p:tav tm="0">
                                          <p:val>
                                            <p:fltVal val="0"/>
                                          </p:val>
                                        </p:tav>
                                        <p:tav tm="100000">
                                          <p:val>
                                            <p:strVal val="#ppt_h"/>
                                          </p:val>
                                        </p:tav>
                                      </p:tavLst>
                                    </p:anim>
                                    <p:animEffect transition="in" filter="fade">
                                      <p:cBhvr>
                                        <p:cTn id="70" dur="500"/>
                                        <p:tgtEl>
                                          <p:spTgt spid="48"/>
                                        </p:tgtEl>
                                      </p:cBhvr>
                                    </p:animEffect>
                                  </p:childTnLst>
                                </p:cTn>
                              </p:par>
                            </p:childTnLst>
                          </p:cTn>
                        </p:par>
                        <p:par>
                          <p:cTn id="71" fill="hold">
                            <p:stCondLst>
                              <p:cond delay="6000"/>
                            </p:stCondLst>
                            <p:childTnLst>
                              <p:par>
                                <p:cTn id="72" presetID="2" presetClass="entr" presetSubtype="2" fill="hold" nodeType="afterEffect">
                                  <p:stCondLst>
                                    <p:cond delay="0"/>
                                  </p:stCondLst>
                                  <p:childTnLst>
                                    <p:set>
                                      <p:cBhvr>
                                        <p:cTn id="73" dur="1" fill="hold">
                                          <p:stCondLst>
                                            <p:cond delay="0"/>
                                          </p:stCondLst>
                                        </p:cTn>
                                        <p:tgtEl>
                                          <p:spTgt spid="80"/>
                                        </p:tgtEl>
                                        <p:attrNameLst>
                                          <p:attrName>style.visibility</p:attrName>
                                        </p:attrNameLst>
                                      </p:cBhvr>
                                      <p:to>
                                        <p:strVal val="visible"/>
                                      </p:to>
                                    </p:set>
                                    <p:anim calcmode="lin" valueType="num">
                                      <p:cBhvr additive="base">
                                        <p:cTn id="74" dur="500" fill="hold"/>
                                        <p:tgtEl>
                                          <p:spTgt spid="80"/>
                                        </p:tgtEl>
                                        <p:attrNameLst>
                                          <p:attrName>ppt_x</p:attrName>
                                        </p:attrNameLst>
                                      </p:cBhvr>
                                      <p:tavLst>
                                        <p:tav tm="0">
                                          <p:val>
                                            <p:strVal val="1+#ppt_w/2"/>
                                          </p:val>
                                        </p:tav>
                                        <p:tav tm="100000">
                                          <p:val>
                                            <p:strVal val="#ppt_x"/>
                                          </p:val>
                                        </p:tav>
                                      </p:tavLst>
                                    </p:anim>
                                    <p:anim calcmode="lin" valueType="num">
                                      <p:cBhvr additive="base">
                                        <p:cTn id="75" dur="50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87880" y="2753082"/>
            <a:ext cx="1210588" cy="1107996"/>
          </a:xfrm>
          <a:prstGeom prst="rect">
            <a:avLst/>
          </a:prstGeom>
          <a:noFill/>
        </p:spPr>
        <p:txBody>
          <a:bodyPr wrap="none" rtlCol="0">
            <a:spAutoFit/>
          </a:bodyPr>
          <a:lstStyle/>
          <a:p>
            <a:r>
              <a:rPr lang="en-US" altLang="zh-CN" sz="6600" dirty="0">
                <a:solidFill>
                  <a:srgbClr val="0599D7"/>
                </a:solidFill>
                <a:cs typeface="+mn-ea"/>
                <a:sym typeface="+mn-lt"/>
              </a:rPr>
              <a:t>02</a:t>
            </a:r>
            <a:endParaRPr lang="zh-CN" altLang="en-US" sz="6600" dirty="0">
              <a:solidFill>
                <a:srgbClr val="0599D7"/>
              </a:solidFill>
              <a:cs typeface="+mn-ea"/>
              <a:sym typeface="+mn-lt"/>
            </a:endParaRPr>
          </a:p>
        </p:txBody>
      </p:sp>
      <p:sp>
        <p:nvSpPr>
          <p:cNvPr id="7" name="文本框 6"/>
          <p:cNvSpPr txBox="1"/>
          <p:nvPr/>
        </p:nvSpPr>
        <p:spPr>
          <a:xfrm>
            <a:off x="4383941" y="2875002"/>
            <a:ext cx="7306310" cy="829945"/>
          </a:xfrm>
          <a:prstGeom prst="rect">
            <a:avLst/>
          </a:prstGeom>
          <a:noFill/>
        </p:spPr>
        <p:txBody>
          <a:bodyPr wrap="none" rtlCol="0">
            <a:spAutoFit/>
          </a:bodyPr>
          <a:lstStyle/>
          <a:p>
            <a:pPr algn="l"/>
            <a:r>
              <a:rPr lang="zh-CN" altLang="en-US" sz="4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System function analysis</a:t>
            </a:r>
            <a:endParaRPr lang="zh-CN" altLang="en-US" sz="4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10469" y="1194454"/>
            <a:ext cx="1165225" cy="337185"/>
          </a:xfrm>
          <a:prstGeom prst="rect">
            <a:avLst/>
          </a:prstGeom>
        </p:spPr>
        <p:txBody>
          <a:bodyPr wrap="square">
            <a:spAutoFit/>
          </a:bodyPr>
          <a:lstStyle/>
          <a:p>
            <a:pPr lvl="0" algn="l"/>
            <a:r>
              <a:rPr lang="zh-CN" altLang="en-US" sz="1600" b="1" dirty="0">
                <a:cs typeface="+mn-ea"/>
                <a:sym typeface="+mn-lt"/>
              </a:rPr>
              <a:t>Authority</a:t>
            </a:r>
            <a:endParaRPr lang="zh-CN" altLang="en-US" sz="1600" b="1" dirty="0">
              <a:cs typeface="+mn-ea"/>
              <a:sym typeface="+mn-lt"/>
            </a:endParaRPr>
          </a:p>
        </p:txBody>
      </p:sp>
      <p:sp>
        <p:nvSpPr>
          <p:cNvPr id="7" name="矩形 6"/>
          <p:cNvSpPr/>
          <p:nvPr/>
        </p:nvSpPr>
        <p:spPr>
          <a:xfrm>
            <a:off x="2210469" y="2485021"/>
            <a:ext cx="1934210" cy="337185"/>
          </a:xfrm>
          <a:prstGeom prst="rect">
            <a:avLst/>
          </a:prstGeom>
        </p:spPr>
        <p:txBody>
          <a:bodyPr wrap="square">
            <a:spAutoFit/>
          </a:bodyPr>
          <a:lstStyle/>
          <a:p>
            <a:pPr lvl="0" algn="l"/>
            <a:r>
              <a:rPr lang="zh-CN" altLang="en-US" sz="1600" b="1" dirty="0">
                <a:cs typeface="+mn-ea"/>
                <a:sym typeface="+mn-lt"/>
              </a:rPr>
              <a:t>certificate holder</a:t>
            </a:r>
            <a:endParaRPr lang="zh-CN" altLang="en-US" sz="1600" b="1" dirty="0">
              <a:cs typeface="+mn-ea"/>
              <a:sym typeface="+mn-lt"/>
            </a:endParaRPr>
          </a:p>
        </p:txBody>
      </p:sp>
      <p:sp>
        <p:nvSpPr>
          <p:cNvPr id="8" name="矩形 7"/>
          <p:cNvSpPr/>
          <p:nvPr/>
        </p:nvSpPr>
        <p:spPr>
          <a:xfrm>
            <a:off x="2210469" y="3775587"/>
            <a:ext cx="1997075" cy="337185"/>
          </a:xfrm>
          <a:prstGeom prst="rect">
            <a:avLst/>
          </a:prstGeom>
        </p:spPr>
        <p:txBody>
          <a:bodyPr wrap="square">
            <a:spAutoFit/>
          </a:bodyPr>
          <a:lstStyle/>
          <a:p>
            <a:pPr lvl="0" algn="l"/>
            <a:r>
              <a:rPr lang="zh-CN" altLang="en-US" sz="1600" b="1" dirty="0">
                <a:cs typeface="+mn-ea"/>
                <a:sym typeface="+mn-lt"/>
              </a:rPr>
              <a:t>certificate verifier</a:t>
            </a:r>
            <a:endParaRPr lang="zh-CN" altLang="en-US" sz="1600" b="1" dirty="0">
              <a:cs typeface="+mn-ea"/>
              <a:sym typeface="+mn-lt"/>
            </a:endParaRPr>
          </a:p>
        </p:txBody>
      </p:sp>
      <p:grpSp>
        <p:nvGrpSpPr>
          <p:cNvPr id="9" name="组合 8"/>
          <p:cNvGrpSpPr/>
          <p:nvPr/>
        </p:nvGrpSpPr>
        <p:grpSpPr>
          <a:xfrm>
            <a:off x="1228554" y="1128594"/>
            <a:ext cx="729895" cy="808827"/>
            <a:chOff x="6986467" y="1730002"/>
            <a:chExt cx="825571" cy="914849"/>
          </a:xfrm>
        </p:grpSpPr>
        <p:sp>
          <p:nvSpPr>
            <p:cNvPr id="10"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1"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2" name="矩形 11"/>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01</a:t>
              </a:r>
              <a:endParaRPr lang="zh-CN" altLang="en-US" sz="2000" b="1" dirty="0">
                <a:solidFill>
                  <a:schemeClr val="accent1"/>
                </a:solidFill>
                <a:cs typeface="+mn-ea"/>
                <a:sym typeface="+mn-lt"/>
              </a:endParaRPr>
            </a:p>
          </p:txBody>
        </p:sp>
      </p:grpSp>
      <p:grpSp>
        <p:nvGrpSpPr>
          <p:cNvPr id="13" name="组合 12"/>
          <p:cNvGrpSpPr/>
          <p:nvPr/>
        </p:nvGrpSpPr>
        <p:grpSpPr>
          <a:xfrm>
            <a:off x="1228554" y="2443289"/>
            <a:ext cx="729895" cy="808827"/>
            <a:chOff x="6986467" y="3195058"/>
            <a:chExt cx="825571" cy="914849"/>
          </a:xfrm>
        </p:grpSpPr>
        <p:sp>
          <p:nvSpPr>
            <p:cNvPr id="14" name="Freeform 5"/>
            <p:cNvSpPr/>
            <p:nvPr/>
          </p:nvSpPr>
          <p:spPr bwMode="auto">
            <a:xfrm rot="5400000">
              <a:off x="6941828" y="3239697"/>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5" name="Freeform 5"/>
            <p:cNvSpPr/>
            <p:nvPr/>
          </p:nvSpPr>
          <p:spPr bwMode="auto">
            <a:xfrm rot="5400000">
              <a:off x="7079199" y="3363662"/>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6" name="矩形 15"/>
            <p:cNvSpPr/>
            <p:nvPr/>
          </p:nvSpPr>
          <p:spPr>
            <a:xfrm>
              <a:off x="7020462" y="3469706"/>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02</a:t>
              </a:r>
              <a:endParaRPr lang="zh-CN" altLang="en-US" sz="2000" b="1" dirty="0">
                <a:solidFill>
                  <a:schemeClr val="accent1"/>
                </a:solidFill>
                <a:cs typeface="+mn-ea"/>
                <a:sym typeface="+mn-lt"/>
              </a:endParaRPr>
            </a:p>
          </p:txBody>
        </p:sp>
      </p:grpSp>
      <p:grpSp>
        <p:nvGrpSpPr>
          <p:cNvPr id="17" name="组合 16"/>
          <p:cNvGrpSpPr/>
          <p:nvPr/>
        </p:nvGrpSpPr>
        <p:grpSpPr>
          <a:xfrm>
            <a:off x="1228553" y="3757983"/>
            <a:ext cx="729895" cy="808827"/>
            <a:chOff x="6986466" y="4660114"/>
            <a:chExt cx="825571" cy="914849"/>
          </a:xfrm>
        </p:grpSpPr>
        <p:sp>
          <p:nvSpPr>
            <p:cNvPr id="18" name="Freeform 5"/>
            <p:cNvSpPr/>
            <p:nvPr/>
          </p:nvSpPr>
          <p:spPr bwMode="auto">
            <a:xfrm rot="5400000">
              <a:off x="6941827" y="4704753"/>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9" name="Freeform 5"/>
            <p:cNvSpPr/>
            <p:nvPr/>
          </p:nvSpPr>
          <p:spPr bwMode="auto">
            <a:xfrm rot="5400000">
              <a:off x="7079198" y="4828718"/>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20" name="矩形 19"/>
            <p:cNvSpPr/>
            <p:nvPr/>
          </p:nvSpPr>
          <p:spPr>
            <a:xfrm>
              <a:off x="7020462" y="4934762"/>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03</a:t>
              </a:r>
              <a:endParaRPr lang="zh-CN" altLang="en-US" sz="2000" b="1" dirty="0">
                <a:solidFill>
                  <a:schemeClr val="accent1"/>
                </a:solidFill>
                <a:cs typeface="+mn-ea"/>
                <a:sym typeface="+mn-lt"/>
              </a:endParaRPr>
            </a:p>
          </p:txBody>
        </p:sp>
      </p:grpSp>
      <p:sp>
        <p:nvSpPr>
          <p:cNvPr id="28" name="文本框 27"/>
          <p:cNvSpPr txBox="1"/>
          <p:nvPr/>
        </p:nvSpPr>
        <p:spPr>
          <a:xfrm>
            <a:off x="1214021" y="329922"/>
            <a:ext cx="9491980"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Parties involved in the certificate management process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4" name="文本框 3"/>
          <p:cNvSpPr txBox="1"/>
          <p:nvPr/>
        </p:nvSpPr>
        <p:spPr>
          <a:xfrm>
            <a:off x="5835015" y="1040130"/>
            <a:ext cx="2921000" cy="645160"/>
          </a:xfrm>
          <a:prstGeom prst="rect">
            <a:avLst/>
          </a:prstGeom>
          <a:noFill/>
        </p:spPr>
        <p:txBody>
          <a:bodyPr wrap="square" rtlCol="0">
            <a:spAutoFit/>
          </a:bodyPr>
          <a:p>
            <a:r>
              <a:rPr>
                <a:sym typeface="+mn-ea"/>
              </a:rPr>
              <a:t>Traditional certificate </a:t>
            </a:r>
            <a:r>
              <a:rPr lang="en-US">
                <a:sym typeface="+mn-ea"/>
              </a:rPr>
              <a:t> management platform:</a:t>
            </a:r>
            <a:endParaRPr lang="en-US">
              <a:sym typeface="+mn-ea"/>
            </a:endParaRPr>
          </a:p>
        </p:txBody>
      </p:sp>
      <p:sp>
        <p:nvSpPr>
          <p:cNvPr id="29" name="文本框 28"/>
          <p:cNvSpPr txBox="1"/>
          <p:nvPr/>
        </p:nvSpPr>
        <p:spPr>
          <a:xfrm>
            <a:off x="5319395" y="1727835"/>
            <a:ext cx="6233795" cy="2030095"/>
          </a:xfrm>
          <a:prstGeom prst="rect">
            <a:avLst/>
          </a:prstGeom>
          <a:noFill/>
        </p:spPr>
        <p:txBody>
          <a:bodyPr wrap="square" rtlCol="0">
            <a:spAutoFit/>
          </a:bodyPr>
          <a:p>
            <a:r>
              <a:rPr lang="zh-CN" altLang="en-US"/>
              <a:t>Digital certificates convert existing paper certificates into electronic data, which are uploaded by the authority to a third-party certificate registration platform, and verify the validity with the help of digital signatures.</a:t>
            </a:r>
            <a:endParaRPr lang="zh-CN" altLang="en-US"/>
          </a:p>
          <a:p>
            <a:endParaRPr lang="zh-CN" altLang="en-US"/>
          </a:p>
          <a:p>
            <a:endParaRPr lang="zh-CN" altLang="en-US"/>
          </a:p>
        </p:txBody>
      </p:sp>
      <p:sp>
        <p:nvSpPr>
          <p:cNvPr id="31" name="文本框 30"/>
          <p:cNvSpPr txBox="1"/>
          <p:nvPr/>
        </p:nvSpPr>
        <p:spPr>
          <a:xfrm>
            <a:off x="5319395" y="3621405"/>
            <a:ext cx="4010660" cy="645160"/>
          </a:xfrm>
          <a:prstGeom prst="rect">
            <a:avLst/>
          </a:prstGeom>
          <a:noFill/>
        </p:spPr>
        <p:txBody>
          <a:bodyPr wrap="square" rtlCol="0">
            <a:spAutoFit/>
          </a:bodyPr>
          <a:p>
            <a:r>
              <a:rPr lang="zh-CN" altLang="en-US"/>
              <a:t>Blockchain system certificate management platform</a:t>
            </a:r>
            <a:endParaRPr lang="zh-CN" altLang="en-US"/>
          </a:p>
        </p:txBody>
      </p:sp>
      <p:sp>
        <p:nvSpPr>
          <p:cNvPr id="32" name="文本框 31"/>
          <p:cNvSpPr txBox="1"/>
          <p:nvPr/>
        </p:nvSpPr>
        <p:spPr>
          <a:xfrm>
            <a:off x="5319395" y="4323715"/>
            <a:ext cx="5815965" cy="2306955"/>
          </a:xfrm>
          <a:prstGeom prst="rect">
            <a:avLst/>
          </a:prstGeom>
          <a:noFill/>
        </p:spPr>
        <p:txBody>
          <a:bodyPr wrap="square" rtlCol="0">
            <a:spAutoFit/>
          </a:bodyPr>
          <a:p>
            <a:r>
              <a:rPr lang="zh-CN" altLang="en-US"/>
              <a:t>The certification authority is responsible for importing data from the original data system and checking the certificate results. After importing the data, the certification authority signs the certificate and stores it on-chain, and confirms the authenticity and validity of the certificate. Each certificate receives a unique digital identification as an "ID card" circulating on the chain.</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fltVal val="0.5"/>
                                          </p:val>
                                        </p:tav>
                                        <p:tav tm="100000">
                                          <p:val>
                                            <p:strVal val="#ppt_x"/>
                                          </p:val>
                                        </p:tav>
                                      </p:tavLst>
                                    </p:anim>
                                    <p:anim calcmode="lin" valueType="num">
                                      <p:cBhvr>
                                        <p:cTn id="19" dur="500" fill="hold"/>
                                        <p:tgtEl>
                                          <p:spTgt spid="13"/>
                                        </p:tgtEl>
                                        <p:attrNameLst>
                                          <p:attrName>ppt_y</p:attrName>
                                        </p:attrNameLst>
                                      </p:cBhvr>
                                      <p:tavLst>
                                        <p:tav tm="0">
                                          <p:val>
                                            <p:fltVal val="0.5"/>
                                          </p:val>
                                        </p:tav>
                                        <p:tav tm="100000">
                                          <p:val>
                                            <p:strVal val="#ppt_y"/>
                                          </p:val>
                                        </p:tav>
                                      </p:tavLst>
                                    </p:anim>
                                  </p:childTnLst>
                                </p:cTn>
                              </p:par>
                            </p:childTnLst>
                          </p:cTn>
                        </p:par>
                        <p:par>
                          <p:cTn id="20" fill="hold">
                            <p:stCondLst>
                              <p:cond delay="1000"/>
                            </p:stCondLst>
                            <p:childTnLst>
                              <p:par>
                                <p:cTn id="21" presetID="53" presetClass="entr" presetSubtype="52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anim calcmode="lin" valueType="num">
                                      <p:cBhvr>
                                        <p:cTn id="26" dur="500" fill="hold"/>
                                        <p:tgtEl>
                                          <p:spTgt spid="17"/>
                                        </p:tgtEl>
                                        <p:attrNameLst>
                                          <p:attrName>ppt_x</p:attrName>
                                        </p:attrNameLst>
                                      </p:cBhvr>
                                      <p:tavLst>
                                        <p:tav tm="0">
                                          <p:val>
                                            <p:fltVal val="0.5"/>
                                          </p:val>
                                        </p:tav>
                                        <p:tav tm="100000">
                                          <p:val>
                                            <p:strVal val="#ppt_x"/>
                                          </p:val>
                                        </p:tav>
                                      </p:tavLst>
                                    </p:anim>
                                    <p:anim calcmode="lin" valueType="num">
                                      <p:cBhvr>
                                        <p:cTn id="27" dur="500" fill="hold"/>
                                        <p:tgtEl>
                                          <p:spTgt spid="17"/>
                                        </p:tgtEl>
                                        <p:attrNameLst>
                                          <p:attrName>ppt_y</p:attrName>
                                        </p:attrNameLst>
                                      </p:cBhvr>
                                      <p:tavLst>
                                        <p:tav tm="0">
                                          <p:val>
                                            <p:fltVal val="0.5"/>
                                          </p:val>
                                        </p:tav>
                                        <p:tav tm="100000">
                                          <p:val>
                                            <p:strVal val="#ppt_y"/>
                                          </p:val>
                                        </p:tav>
                                      </p:tavLst>
                                    </p:anim>
                                  </p:childTnLst>
                                </p:cTn>
                              </p:par>
                            </p:childTnLst>
                          </p:cTn>
                        </p:par>
                        <p:par>
                          <p:cTn id="28" fill="hold">
                            <p:stCondLst>
                              <p:cond delay="1500"/>
                            </p:stCondLst>
                            <p:childTnLst>
                              <p:par>
                                <p:cTn id="29" presetID="2" presetClass="entr" presetSubtype="4" fill="hold" grpId="0" nodeType="afterEffect">
                                  <p:stCondLst>
                                    <p:cond delay="0"/>
                                  </p:stCondLst>
                                  <p:iterate type="lt">
                                    <p:tmPct val="10000"/>
                                  </p:iterate>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2400"/>
                            </p:stCondLst>
                            <p:childTnLst>
                              <p:par>
                                <p:cTn id="34" presetID="2" presetClass="entr" presetSubtype="4" fill="hold" grpId="0" nodeType="afterEffect">
                                  <p:stCondLst>
                                    <p:cond delay="0"/>
                                  </p:stCondLst>
                                  <p:iterate type="lt">
                                    <p:tmPct val="10000"/>
                                  </p:iterate>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par>
                          <p:cTn id="38" fill="hold">
                            <p:stCondLst>
                              <p:cond delay="3750"/>
                            </p:stCondLst>
                            <p:childTnLst>
                              <p:par>
                                <p:cTn id="39" presetID="2" presetClass="entr" presetSubtype="4" fill="hold" grpId="0" nodeType="afterEffect">
                                  <p:stCondLst>
                                    <p:cond delay="0"/>
                                  </p:stCondLst>
                                  <p:iterate type="lt">
                                    <p:tmPct val="10000"/>
                                  </p:iterate>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ags/tag1.xml><?xml version="1.0" encoding="utf-8"?>
<p:tagLst xmlns:p="http://schemas.openxmlformats.org/presentationml/2006/main">
  <p:tag name="KSO_WM_UNIT_PLACING_PICTURE_USER_VIEWPORT" val="{&quot;height&quot;:4836,&quot;width&quot;:8306}"/>
</p:tagLst>
</file>

<file path=ppt/tags/tag2.xml><?xml version="1.0" encoding="utf-8"?>
<p:tagLst xmlns:p="http://schemas.openxmlformats.org/presentationml/2006/main">
  <p:tag name="KSO_WPP_MARK_KEY" val="5445128a-7c95-405d-8122-d15369a69fc0"/>
  <p:tag name="COMMONDATA" val="eyJoZGlkIjoiZmU4MWZlYmIxNThhZDdmMDRmNGI4NTEyMDIyOTg1NDcifQ=="/>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6">
    <a:dk1>
      <a:srgbClr val="000000"/>
    </a:dk1>
    <a:lt1>
      <a:srgbClr val="FFFFFF"/>
    </a:lt1>
    <a:dk2>
      <a:srgbClr val="768394"/>
    </a:dk2>
    <a:lt2>
      <a:srgbClr val="F0F0F0"/>
    </a:lt2>
    <a:accent1>
      <a:srgbClr val="5893D9"/>
    </a:accent1>
    <a:accent2>
      <a:srgbClr val="003984"/>
    </a:accent2>
    <a:accent3>
      <a:srgbClr val="3B80D4"/>
    </a:accent3>
    <a:accent4>
      <a:srgbClr val="787C87"/>
    </a:accent4>
    <a:accent5>
      <a:srgbClr val="949AA8"/>
    </a:accent5>
    <a:accent6>
      <a:srgbClr val="ACB3C6"/>
    </a:accent6>
    <a:hlink>
      <a:srgbClr val="4276AA"/>
    </a:hlink>
    <a:folHlink>
      <a:srgbClr val="BFBFBF"/>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9050</Words>
  <Application>WPS 演示</Application>
  <PresentationFormat>自定义</PresentationFormat>
  <Paragraphs>588</Paragraphs>
  <Slides>33</Slides>
  <Notes>0</Notes>
  <HiddenSlides>0</HiddenSlides>
  <MMClips>0</MMClips>
  <ScaleCrop>false</ScaleCrop>
  <HeadingPairs>
    <vt:vector size="6" baseType="variant">
      <vt:variant>
        <vt:lpstr>已用的字体</vt:lpstr>
      </vt:variant>
      <vt:variant>
        <vt:i4>16</vt:i4>
      </vt:variant>
      <vt:variant>
        <vt:lpstr>主题</vt:lpstr>
      </vt:variant>
      <vt:variant>
        <vt:i4>8</vt:i4>
      </vt:variant>
      <vt:variant>
        <vt:lpstr>幻灯片标题</vt:lpstr>
      </vt:variant>
      <vt:variant>
        <vt:i4>33</vt:i4>
      </vt:variant>
    </vt:vector>
  </HeadingPairs>
  <TitlesOfParts>
    <vt:vector size="57" baseType="lpstr">
      <vt:lpstr>Arial</vt:lpstr>
      <vt:lpstr>宋体</vt:lpstr>
      <vt:lpstr>Wingdings</vt:lpstr>
      <vt:lpstr>站酷快乐体</vt:lpstr>
      <vt:lpstr>Yu Gothic UI</vt:lpstr>
      <vt:lpstr>微软雅黑</vt:lpstr>
      <vt:lpstr>Arial Unicode MS</vt:lpstr>
      <vt:lpstr>Calibri</vt:lpstr>
      <vt:lpstr>Neris Thin</vt:lpstr>
      <vt:lpstr>Segoe Print</vt:lpstr>
      <vt:lpstr>Source Sans Pro ExtraLight</vt:lpstr>
      <vt:lpstr>Arial</vt:lpstr>
      <vt:lpstr>Linux Libertine O</vt:lpstr>
      <vt:lpstr>Cambria</vt:lpstr>
      <vt:lpstr>Linux Biolinum O</vt:lpstr>
      <vt:lpstr>Times New Roman</vt:lpstr>
      <vt:lpstr>第一PPT，www.1ppt.com</vt:lpstr>
      <vt:lpstr>自定义设计方案</vt:lpstr>
      <vt:lpstr>1_第一PPT，www.1ppt.com</vt:lpstr>
      <vt:lpstr>2_第一PPT，www.1ppt.com</vt:lpstr>
      <vt:lpstr>3_第一PPT，www.1ppt.com</vt:lpstr>
      <vt:lpstr>4_第一PPT，www.1ppt.com</vt:lpstr>
      <vt:lpstr>5_第一PPT，www.1ppt.com</vt:lpstr>
      <vt:lpstr>6_第一PPT，www.1ppt.com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学术汇报</dc:title>
  <dc:creator>第一PPT</dc:creator>
  <cp:keywords>www.1ppt.com</cp:keywords>
  <dc:description>www.1ppt.com</dc:description>
  <cp:lastModifiedBy>弓长洲赤赤</cp:lastModifiedBy>
  <cp:revision>11</cp:revision>
  <dcterms:created xsi:type="dcterms:W3CDTF">2021-12-16T14:18:00Z</dcterms:created>
  <dcterms:modified xsi:type="dcterms:W3CDTF">2022-10-19T14:16:52Z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76FDFE0612F64C82BF19813A8EE508AD</vt:lpwstr>
  </property>
  <property fmtid="{D5CDD505-2E9C-101B-9397-08002B2CF9AE}" pid="3" name="KSOProductBuildVer">
    <vt:lpwstr>2052-11.1.0.12598</vt:lpwstr>
  </property>
</Properties>
</file>